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rawings/drawing2.xml" ContentType="application/vnd.openxmlformats-officedocument.drawingml.chartshapes+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drawings/drawing3.xml" ContentType="application/vnd.openxmlformats-officedocument.drawingml.chartshapes+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drawings/drawing4.xml" ContentType="application/vnd.openxmlformats-officedocument.drawingml.chartshapes+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drawings/drawing5.xml" ContentType="application/vnd.openxmlformats-officedocument.drawingml.chartshapes+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drawings/drawing6.xml" ContentType="application/vnd.openxmlformats-officedocument.drawingml.chartshapes+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drawings/drawing7.xml" ContentType="application/vnd.openxmlformats-officedocument.drawingml.chartshapes+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drawings/drawing8.xml" ContentType="application/vnd.openxmlformats-officedocument.drawingml.chartshapes+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drawings/drawing9.xml" ContentType="application/vnd.openxmlformats-officedocument.drawingml.chartshapes+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drawings/drawing10.xml" ContentType="application/vnd.openxmlformats-officedocument.drawingml.chartshapes+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drawings/drawing11.xml" ContentType="application/vnd.openxmlformats-officedocument.drawingml.chartshapes+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72" r:id="rId1"/>
  </p:sldMasterIdLst>
  <p:notesMasterIdLst>
    <p:notesMasterId r:id="rId19"/>
  </p:notesMasterIdLst>
  <p:sldIdLst>
    <p:sldId id="257" r:id="rId2"/>
    <p:sldId id="272" r:id="rId3"/>
    <p:sldId id="267" r:id="rId4"/>
    <p:sldId id="273" r:id="rId5"/>
    <p:sldId id="275" r:id="rId6"/>
    <p:sldId id="274" r:id="rId7"/>
    <p:sldId id="268" r:id="rId8"/>
    <p:sldId id="276" r:id="rId9"/>
    <p:sldId id="277" r:id="rId10"/>
    <p:sldId id="278" r:id="rId11"/>
    <p:sldId id="279" r:id="rId12"/>
    <p:sldId id="280" r:id="rId13"/>
    <p:sldId id="281" r:id="rId14"/>
    <p:sldId id="282" r:id="rId15"/>
    <p:sldId id="260" r:id="rId16"/>
    <p:sldId id="283" r:id="rId17"/>
    <p:sldId id="266"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4" pos="240" userDrawn="1">
          <p15:clr>
            <a:srgbClr val="A4A3A4"/>
          </p15:clr>
        </p15:guide>
        <p15:guide id="6" orient="horz" pos="144" userDrawn="1">
          <p15:clr>
            <a:srgbClr val="A4A3A4"/>
          </p15:clr>
        </p15:guide>
        <p15:guide id="7" orient="horz" pos="4104" userDrawn="1">
          <p15:clr>
            <a:srgbClr val="A4A3A4"/>
          </p15:clr>
        </p15:guide>
        <p15:guide id="8" pos="7440" userDrawn="1">
          <p15:clr>
            <a:srgbClr val="A4A3A4"/>
          </p15:clr>
        </p15:guide>
        <p15:guide id="13" orient="horz" pos="1512" userDrawn="1">
          <p15:clr>
            <a:srgbClr val="A4A3A4"/>
          </p15:clr>
        </p15:guide>
        <p15:guide id="17" orient="horz" pos="2376" userDrawn="1">
          <p15:clr>
            <a:srgbClr val="A4A3A4"/>
          </p15:clr>
        </p15:guide>
        <p15:guide id="18" pos="4824" userDrawn="1">
          <p15:clr>
            <a:srgbClr val="A4A3A4"/>
          </p15:clr>
        </p15:guide>
        <p15:guide id="20" pos="2016" userDrawn="1">
          <p15:clr>
            <a:srgbClr val="A4A3A4"/>
          </p15:clr>
        </p15:guide>
        <p15:guide id="21" orient="horz" pos="1680" userDrawn="1">
          <p15:clr>
            <a:srgbClr val="A4A3A4"/>
          </p15:clr>
        </p15:guide>
        <p15:guide id="22" orient="horz" pos="1008" userDrawn="1">
          <p15:clr>
            <a:srgbClr val="A4A3A4"/>
          </p15:clr>
        </p15:guide>
        <p15:guide id="23" pos="408" userDrawn="1">
          <p15:clr>
            <a:srgbClr val="A4A3A4"/>
          </p15:clr>
        </p15:guide>
        <p15:guide id="24" orient="horz" pos="792" userDrawn="1">
          <p15:clr>
            <a:srgbClr val="A4A3A4"/>
          </p15:clr>
        </p15:guide>
        <p15:guide id="25" orient="horz" pos="2760" userDrawn="1">
          <p15:clr>
            <a:srgbClr val="A4A3A4"/>
          </p15:clr>
        </p15:guide>
        <p15:guide id="26" orient="horz" pos="3024" userDrawn="1">
          <p15:clr>
            <a:srgbClr val="A4A3A4"/>
          </p15:clr>
        </p15:guide>
        <p15:guide id="27" pos="3840" userDrawn="1">
          <p15:clr>
            <a:srgbClr val="A4A3A4"/>
          </p15:clr>
        </p15:guide>
        <p15:guide id="28" orient="horz" pos="22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0353F"/>
    <a:srgbClr val="43CDD9"/>
    <a:srgbClr val="667181"/>
    <a:srgbClr val="BABABA"/>
    <a:srgbClr val="DBDBDB"/>
    <a:srgbClr val="85E0E7"/>
    <a:srgbClr val="515A6B"/>
    <a:srgbClr val="AFBBBD"/>
    <a:srgbClr val="8FA0A3"/>
    <a:srgbClr val="5FD6D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5865" autoAdjust="0"/>
  </p:normalViewPr>
  <p:slideViewPr>
    <p:cSldViewPr snapToGrid="0" showGuides="1">
      <p:cViewPr varScale="1">
        <p:scale>
          <a:sx n="96" d="100"/>
          <a:sy n="96" d="100"/>
        </p:scale>
        <p:origin x="86" y="134"/>
      </p:cViewPr>
      <p:guideLst>
        <p:guide pos="240"/>
        <p:guide orient="horz" pos="144"/>
        <p:guide orient="horz" pos="4104"/>
        <p:guide pos="7440"/>
        <p:guide orient="horz" pos="1512"/>
        <p:guide orient="horz" pos="2376"/>
        <p:guide pos="4824"/>
        <p:guide pos="2016"/>
        <p:guide orient="horz" pos="1680"/>
        <p:guide orient="horz" pos="1008"/>
        <p:guide pos="408"/>
        <p:guide orient="horz" pos="792"/>
        <p:guide orient="horz" pos="2760"/>
        <p:guide orient="horz" pos="3024"/>
        <p:guide pos="3840"/>
        <p:guide orient="horz" pos="22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_rels/chart10.xml.rels><?xml version="1.0" encoding="UTF-8" standalone="yes"?>
<Relationships xmlns="http://schemas.openxmlformats.org/package/2006/relationships"><Relationship Id="rId3" Type="http://schemas.openxmlformats.org/officeDocument/2006/relationships/package" Target="../embeddings/Microsoft_Excel_Worksheet9.xlsx"/><Relationship Id="rId2" Type="http://schemas.microsoft.com/office/2011/relationships/chartColorStyle" Target="colors10.xml"/><Relationship Id="rId1" Type="http://schemas.microsoft.com/office/2011/relationships/chartStyle" Target="style10.xml"/><Relationship Id="rId4" Type="http://schemas.openxmlformats.org/officeDocument/2006/relationships/chartUserShapes" Target="../drawings/drawing10.xml"/></Relationships>
</file>

<file path=ppt/charts/_rels/chart11.xml.rels><?xml version="1.0" encoding="UTF-8" standalone="yes"?>
<Relationships xmlns="http://schemas.openxmlformats.org/package/2006/relationships"><Relationship Id="rId3" Type="http://schemas.openxmlformats.org/officeDocument/2006/relationships/package" Target="../embeddings/Microsoft_Excel_Worksheet10.xlsx"/><Relationship Id="rId2" Type="http://schemas.microsoft.com/office/2011/relationships/chartColorStyle" Target="colors11.xml"/><Relationship Id="rId1" Type="http://schemas.microsoft.com/office/2011/relationships/chartStyle" Target="style11.xml"/><Relationship Id="rId4" Type="http://schemas.openxmlformats.org/officeDocument/2006/relationships/chartUserShapes" Target="../drawings/drawing11.xml"/></Relationships>
</file>

<file path=ppt/charts/_rels/chart12.xml.rels><?xml version="1.0" encoding="UTF-8" standalone="yes"?>
<Relationships xmlns="http://schemas.openxmlformats.org/package/2006/relationships"><Relationship Id="rId3" Type="http://schemas.openxmlformats.org/officeDocument/2006/relationships/package" Target="../embeddings/Microsoft_Excel_Worksheet11.xlsx"/><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package" Target="../embeddings/Microsoft_Excel_Worksheet12.xlsx"/><Relationship Id="rId2" Type="http://schemas.microsoft.com/office/2011/relationships/chartColorStyle" Target="colors13.xml"/><Relationship Id="rId1" Type="http://schemas.microsoft.com/office/2011/relationships/chartStyle" Target="style13.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chartUserShapes" Target="../drawings/drawing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 Id="rId4" Type="http://schemas.openxmlformats.org/officeDocument/2006/relationships/chartUserShapes" Target="../drawings/drawing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 Id="rId4" Type="http://schemas.openxmlformats.org/officeDocument/2006/relationships/chartUserShapes" Target="../drawings/drawing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 Id="rId4" Type="http://schemas.openxmlformats.org/officeDocument/2006/relationships/chartUserShapes" Target="../drawings/drawing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 Id="rId4" Type="http://schemas.openxmlformats.org/officeDocument/2006/relationships/chartUserShapes" Target="../drawings/drawing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7.xml"/><Relationship Id="rId1" Type="http://schemas.microsoft.com/office/2011/relationships/chartStyle" Target="style7.xml"/><Relationship Id="rId4" Type="http://schemas.openxmlformats.org/officeDocument/2006/relationships/chartUserShapes" Target="../drawings/drawing7.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8.xml"/><Relationship Id="rId1" Type="http://schemas.microsoft.com/office/2011/relationships/chartStyle" Target="style8.xml"/><Relationship Id="rId4" Type="http://schemas.openxmlformats.org/officeDocument/2006/relationships/chartUserShapes" Target="../drawings/drawing8.xml"/></Relationships>
</file>

<file path=ppt/charts/_rels/chart9.xml.rels><?xml version="1.0" encoding="UTF-8" standalone="yes"?>
<Relationships xmlns="http://schemas.openxmlformats.org/package/2006/relationships"><Relationship Id="rId3" Type="http://schemas.openxmlformats.org/officeDocument/2006/relationships/package" Target="../embeddings/Microsoft_Excel_Worksheet8.xlsx"/><Relationship Id="rId2" Type="http://schemas.microsoft.com/office/2011/relationships/chartColorStyle" Target="colors9.xml"/><Relationship Id="rId1" Type="http://schemas.microsoft.com/office/2011/relationships/chartStyle" Target="style9.xml"/><Relationship Id="rId4" Type="http://schemas.openxmlformats.org/officeDocument/2006/relationships/chartUserShapes" Target="../drawings/drawing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cked"/>
        <c:varyColors val="0"/>
        <c:dLbls>
          <c:showLegendKey val="0"/>
          <c:showVal val="0"/>
          <c:showCatName val="0"/>
          <c:showSerName val="0"/>
          <c:showPercent val="0"/>
          <c:showBubbleSize val="0"/>
        </c:dLbls>
        <c:marker val="1"/>
        <c:smooth val="0"/>
        <c:axId val="-1670004176"/>
        <c:axId val="-1669996560"/>
      </c:lineChart>
      <c:catAx>
        <c:axId val="-167000417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rgbClr val="30353F"/>
                </a:solidFill>
                <a:latin typeface="+mn-lt"/>
                <a:ea typeface="+mn-ea"/>
                <a:cs typeface="+mn-cs"/>
              </a:defRPr>
            </a:pPr>
            <a:endParaRPr lang="en-US"/>
          </a:p>
        </c:txPr>
        <c:crossAx val="-1669996560"/>
        <c:crosses val="autoZero"/>
        <c:auto val="1"/>
        <c:lblAlgn val="ctr"/>
        <c:lblOffset val="100"/>
        <c:noMultiLvlLbl val="0"/>
      </c:catAx>
      <c:valAx>
        <c:axId val="-1669996560"/>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rgbClr val="30353F"/>
                </a:solidFill>
                <a:latin typeface="+mn-lt"/>
                <a:ea typeface="+mn-ea"/>
                <a:cs typeface="+mn-cs"/>
              </a:defRPr>
            </a:pPr>
            <a:endParaRPr lang="en-US"/>
          </a:p>
        </c:txPr>
        <c:crossAx val="-1670004176"/>
        <c:crosses val="autoZero"/>
        <c:crossBetween val="between"/>
      </c:valAx>
      <c:spPr>
        <a:noFill/>
        <a:ln w="25400">
          <a:noFill/>
        </a:ln>
        <a:effectLst/>
      </c:spPr>
    </c:plotArea>
    <c:plotVisOnly val="1"/>
    <c:dispBlanksAs val="zero"/>
    <c:showDLblsOverMax val="0"/>
  </c:chart>
  <c:spPr>
    <a:noFill/>
    <a:ln>
      <a:noFill/>
    </a:ln>
    <a:effectLst/>
  </c:spPr>
  <c:txPr>
    <a:bodyPr/>
    <a:lstStyle/>
    <a:p>
      <a:pPr>
        <a:defRPr/>
      </a:pPr>
      <a:endParaRPr lang="en-US"/>
    </a:p>
  </c:txPr>
  <c:externalData r:id="rId3">
    <c:autoUpdate val="0"/>
  </c:externalData>
  <c:userShapes r:id="rId4"/>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cked"/>
        <c:varyColors val="0"/>
        <c:dLbls>
          <c:showLegendKey val="0"/>
          <c:showVal val="0"/>
          <c:showCatName val="0"/>
          <c:showSerName val="0"/>
          <c:showPercent val="0"/>
          <c:showBubbleSize val="0"/>
        </c:dLbls>
        <c:marker val="1"/>
        <c:smooth val="0"/>
        <c:axId val="-1670004176"/>
        <c:axId val="-1669996560"/>
      </c:lineChart>
      <c:catAx>
        <c:axId val="-167000417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rgbClr val="30353F"/>
                </a:solidFill>
                <a:latin typeface="+mn-lt"/>
                <a:ea typeface="+mn-ea"/>
                <a:cs typeface="+mn-cs"/>
              </a:defRPr>
            </a:pPr>
            <a:endParaRPr lang="en-US"/>
          </a:p>
        </c:txPr>
        <c:crossAx val="-1669996560"/>
        <c:crosses val="autoZero"/>
        <c:auto val="1"/>
        <c:lblAlgn val="ctr"/>
        <c:lblOffset val="100"/>
        <c:noMultiLvlLbl val="0"/>
      </c:catAx>
      <c:valAx>
        <c:axId val="-1669996560"/>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rgbClr val="30353F"/>
                </a:solidFill>
                <a:latin typeface="+mn-lt"/>
                <a:ea typeface="+mn-ea"/>
                <a:cs typeface="+mn-cs"/>
              </a:defRPr>
            </a:pPr>
            <a:endParaRPr lang="en-US"/>
          </a:p>
        </c:txPr>
        <c:crossAx val="-1670004176"/>
        <c:crosses val="autoZero"/>
        <c:crossBetween val="between"/>
      </c:valAx>
      <c:spPr>
        <a:noFill/>
        <a:ln w="25400">
          <a:noFill/>
        </a:ln>
        <a:effectLst/>
      </c:spPr>
    </c:plotArea>
    <c:plotVisOnly val="1"/>
    <c:dispBlanksAs val="zero"/>
    <c:showDLblsOverMax val="0"/>
  </c:chart>
  <c:spPr>
    <a:noFill/>
    <a:ln>
      <a:noFill/>
    </a:ln>
    <a:effectLst/>
  </c:spPr>
  <c:txPr>
    <a:bodyPr/>
    <a:lstStyle/>
    <a:p>
      <a:pPr>
        <a:defRPr/>
      </a:pPr>
      <a:endParaRPr lang="en-US"/>
    </a:p>
  </c:txPr>
  <c:externalData r:id="rId3">
    <c:autoUpdate val="0"/>
  </c:externalData>
  <c:userShapes r:id="rId4"/>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cked"/>
        <c:varyColors val="0"/>
        <c:dLbls>
          <c:showLegendKey val="0"/>
          <c:showVal val="0"/>
          <c:showCatName val="0"/>
          <c:showSerName val="0"/>
          <c:showPercent val="0"/>
          <c:showBubbleSize val="0"/>
        </c:dLbls>
        <c:marker val="1"/>
        <c:smooth val="0"/>
        <c:axId val="-1670004176"/>
        <c:axId val="-1669996560"/>
      </c:lineChart>
      <c:catAx>
        <c:axId val="-167000417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rgbClr val="30353F"/>
                </a:solidFill>
                <a:latin typeface="+mn-lt"/>
                <a:ea typeface="+mn-ea"/>
                <a:cs typeface="+mn-cs"/>
              </a:defRPr>
            </a:pPr>
            <a:endParaRPr lang="en-US"/>
          </a:p>
        </c:txPr>
        <c:crossAx val="-1669996560"/>
        <c:crosses val="autoZero"/>
        <c:auto val="1"/>
        <c:lblAlgn val="ctr"/>
        <c:lblOffset val="100"/>
        <c:noMultiLvlLbl val="0"/>
      </c:catAx>
      <c:valAx>
        <c:axId val="-1669996560"/>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rgbClr val="30353F"/>
                </a:solidFill>
                <a:latin typeface="+mn-lt"/>
                <a:ea typeface="+mn-ea"/>
                <a:cs typeface="+mn-cs"/>
              </a:defRPr>
            </a:pPr>
            <a:endParaRPr lang="en-US"/>
          </a:p>
        </c:txPr>
        <c:crossAx val="-1670004176"/>
        <c:crosses val="autoZero"/>
        <c:crossBetween val="between"/>
      </c:valAx>
      <c:spPr>
        <a:noFill/>
        <a:ln w="25400">
          <a:noFill/>
        </a:ln>
        <a:effectLst/>
      </c:spPr>
    </c:plotArea>
    <c:plotVisOnly val="1"/>
    <c:dispBlanksAs val="zero"/>
    <c:showDLblsOverMax val="0"/>
  </c:chart>
  <c:spPr>
    <a:noFill/>
    <a:ln>
      <a:noFill/>
    </a:ln>
    <a:effectLst/>
  </c:spPr>
  <c:txPr>
    <a:bodyPr/>
    <a:lstStyle/>
    <a:p>
      <a:pPr>
        <a:defRPr/>
      </a:pPr>
      <a:endParaRPr lang="en-US"/>
    </a:p>
  </c:txPr>
  <c:externalData r:id="rId3">
    <c:autoUpdate val="0"/>
  </c:externalData>
  <c:userShapes r:id="rId4"/>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ln>
              <a:noFill/>
            </a:ln>
          </c:spPr>
          <c:dPt>
            <c:idx val="0"/>
            <c:bubble3D val="0"/>
            <c:spPr>
              <a:solidFill>
                <a:srgbClr val="98A3AD"/>
              </a:solidFill>
              <a:ln w="19050">
                <a:noFill/>
              </a:ln>
              <a:effectLst/>
            </c:spPr>
            <c:extLst>
              <c:ext xmlns:c16="http://schemas.microsoft.com/office/drawing/2014/chart" uri="{C3380CC4-5D6E-409C-BE32-E72D297353CC}">
                <c16:uniqueId val="{00000001-619B-4A14-9400-6B387354EC86}"/>
              </c:ext>
            </c:extLst>
          </c:dPt>
          <c:dPt>
            <c:idx val="1"/>
            <c:bubble3D val="0"/>
            <c:spPr>
              <a:solidFill>
                <a:srgbClr val="E6E6E6"/>
              </a:solidFill>
              <a:ln w="19050">
                <a:noFill/>
              </a:ln>
              <a:effectLst/>
            </c:spPr>
            <c:extLst>
              <c:ext xmlns:c16="http://schemas.microsoft.com/office/drawing/2014/chart" uri="{C3380CC4-5D6E-409C-BE32-E72D297353CC}">
                <c16:uniqueId val="{00000003-619B-4A14-9400-6B387354EC86}"/>
              </c:ext>
            </c:extLst>
          </c:dPt>
          <c:dPt>
            <c:idx val="2"/>
            <c:bubble3D val="0"/>
            <c:spPr>
              <a:solidFill>
                <a:schemeClr val="accent3"/>
              </a:solidFill>
              <a:ln w="19050">
                <a:noFill/>
              </a:ln>
              <a:effectLst/>
            </c:spPr>
            <c:extLst>
              <c:ext xmlns:c16="http://schemas.microsoft.com/office/drawing/2014/chart" uri="{C3380CC4-5D6E-409C-BE32-E72D297353CC}">
                <c16:uniqueId val="{00000005-619B-4A14-9400-6B387354EC86}"/>
              </c:ext>
            </c:extLst>
          </c:dPt>
          <c:dPt>
            <c:idx val="3"/>
            <c:bubble3D val="0"/>
            <c:spPr>
              <a:solidFill>
                <a:schemeClr val="accent4"/>
              </a:solidFill>
              <a:ln w="19050">
                <a:noFill/>
              </a:ln>
              <a:effectLst/>
            </c:spPr>
            <c:extLst>
              <c:ext xmlns:c16="http://schemas.microsoft.com/office/drawing/2014/chart" uri="{C3380CC4-5D6E-409C-BE32-E72D297353CC}">
                <c16:uniqueId val="{00000007-619B-4A14-9400-6B387354EC86}"/>
              </c:ext>
            </c:extLst>
          </c:dPt>
          <c:cat>
            <c:strRef>
              <c:f>Sheet1!$A$2:$A$5</c:f>
              <c:strCache>
                <c:ptCount val="2"/>
                <c:pt idx="0">
                  <c:v>1st Qtr</c:v>
                </c:pt>
                <c:pt idx="1">
                  <c:v>2nd Qtr</c:v>
                </c:pt>
              </c:strCache>
            </c:strRef>
          </c:cat>
          <c:val>
            <c:numRef>
              <c:f>Sheet1!$B$2:$B$5</c:f>
              <c:numCache>
                <c:formatCode>General</c:formatCode>
                <c:ptCount val="4"/>
                <c:pt idx="0">
                  <c:v>8</c:v>
                </c:pt>
                <c:pt idx="1">
                  <c:v>4</c:v>
                </c:pt>
              </c:numCache>
            </c:numRef>
          </c:val>
          <c:extLst>
            <c:ext xmlns:c16="http://schemas.microsoft.com/office/drawing/2014/chart" uri="{C3380CC4-5D6E-409C-BE32-E72D297353CC}">
              <c16:uniqueId val="{00000008-619B-4A14-9400-6B387354EC86}"/>
            </c:ext>
          </c:extLst>
        </c:ser>
        <c:dLbls>
          <c:showLegendKey val="0"/>
          <c:showVal val="0"/>
          <c:showCatName val="0"/>
          <c:showSerName val="0"/>
          <c:showPercent val="0"/>
          <c:showBubbleSize val="0"/>
          <c:showLeaderLines val="1"/>
        </c:dLbls>
        <c:firstSliceAng val="0"/>
        <c:holeSize val="65"/>
      </c:doughnut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0807633491544728"/>
          <c:y val="0"/>
          <c:w val="0.59074892644854726"/>
          <c:h val="0.88612363044713394"/>
        </c:manualLayout>
      </c:layout>
      <c:doughnutChart>
        <c:varyColors val="1"/>
        <c:ser>
          <c:idx val="0"/>
          <c:order val="0"/>
          <c:tx>
            <c:strRef>
              <c:f>Sheet1!$B$1</c:f>
              <c:strCache>
                <c:ptCount val="1"/>
                <c:pt idx="0">
                  <c:v>Sales</c:v>
                </c:pt>
              </c:strCache>
            </c:strRef>
          </c:tx>
          <c:spPr>
            <a:ln>
              <a:noFill/>
            </a:ln>
          </c:spPr>
          <c:dPt>
            <c:idx val="0"/>
            <c:bubble3D val="0"/>
            <c:spPr>
              <a:solidFill>
                <a:srgbClr val="BABABA"/>
              </a:solidFill>
              <a:ln w="19050">
                <a:noFill/>
              </a:ln>
              <a:effectLst/>
            </c:spPr>
            <c:extLst>
              <c:ext xmlns:c16="http://schemas.microsoft.com/office/drawing/2014/chart" uri="{C3380CC4-5D6E-409C-BE32-E72D297353CC}">
                <c16:uniqueId val="{00000001-5BA3-4B8D-89E2-DE51B1803F47}"/>
              </c:ext>
            </c:extLst>
          </c:dPt>
          <c:dPt>
            <c:idx val="1"/>
            <c:bubble3D val="0"/>
            <c:spPr>
              <a:solidFill>
                <a:srgbClr val="E6E6E6"/>
              </a:solidFill>
              <a:ln w="19050">
                <a:noFill/>
              </a:ln>
              <a:effectLst/>
            </c:spPr>
            <c:extLst>
              <c:ext xmlns:c16="http://schemas.microsoft.com/office/drawing/2014/chart" uri="{C3380CC4-5D6E-409C-BE32-E72D297353CC}">
                <c16:uniqueId val="{00000003-5BA3-4B8D-89E2-DE51B1803F47}"/>
              </c:ext>
            </c:extLst>
          </c:dPt>
          <c:dPt>
            <c:idx val="2"/>
            <c:bubble3D val="0"/>
            <c:spPr>
              <a:solidFill>
                <a:schemeClr val="accent3"/>
              </a:solidFill>
              <a:ln w="19050">
                <a:noFill/>
              </a:ln>
              <a:effectLst/>
            </c:spPr>
            <c:extLst>
              <c:ext xmlns:c16="http://schemas.microsoft.com/office/drawing/2014/chart" uri="{C3380CC4-5D6E-409C-BE32-E72D297353CC}">
                <c16:uniqueId val="{00000005-5BA3-4B8D-89E2-DE51B1803F47}"/>
              </c:ext>
            </c:extLst>
          </c:dPt>
          <c:dPt>
            <c:idx val="3"/>
            <c:bubble3D val="0"/>
            <c:spPr>
              <a:solidFill>
                <a:schemeClr val="accent4"/>
              </a:solidFill>
              <a:ln w="19050">
                <a:noFill/>
              </a:ln>
              <a:effectLst/>
            </c:spPr>
            <c:extLst>
              <c:ext xmlns:c16="http://schemas.microsoft.com/office/drawing/2014/chart" uri="{C3380CC4-5D6E-409C-BE32-E72D297353CC}">
                <c16:uniqueId val="{00000007-5BA3-4B8D-89E2-DE51B1803F47}"/>
              </c:ext>
            </c:extLst>
          </c:dPt>
          <c:cat>
            <c:strRef>
              <c:f>Sheet1!$A$2:$A$5</c:f>
              <c:strCache>
                <c:ptCount val="2"/>
                <c:pt idx="0">
                  <c:v>1st Qtr</c:v>
                </c:pt>
                <c:pt idx="1">
                  <c:v>2nd Qtr</c:v>
                </c:pt>
              </c:strCache>
            </c:strRef>
          </c:cat>
          <c:val>
            <c:numRef>
              <c:f>Sheet1!$B$2:$B$5</c:f>
              <c:numCache>
                <c:formatCode>General</c:formatCode>
                <c:ptCount val="4"/>
                <c:pt idx="0">
                  <c:v>3</c:v>
                </c:pt>
                <c:pt idx="1">
                  <c:v>7</c:v>
                </c:pt>
              </c:numCache>
            </c:numRef>
          </c:val>
          <c:extLst>
            <c:ext xmlns:c16="http://schemas.microsoft.com/office/drawing/2014/chart" uri="{C3380CC4-5D6E-409C-BE32-E72D297353CC}">
              <c16:uniqueId val="{00000008-5BA3-4B8D-89E2-DE51B1803F47}"/>
            </c:ext>
          </c:extLst>
        </c:ser>
        <c:dLbls>
          <c:showLegendKey val="0"/>
          <c:showVal val="0"/>
          <c:showCatName val="0"/>
          <c:showSerName val="0"/>
          <c:showPercent val="0"/>
          <c:showBubbleSize val="0"/>
          <c:showLeaderLines val="1"/>
        </c:dLbls>
        <c:firstSliceAng val="0"/>
        <c:holeSize val="65"/>
      </c:doughnutChart>
      <c:spPr>
        <a:noFill/>
        <a:ln w="25400">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cked"/>
        <c:varyColors val="0"/>
        <c:dLbls>
          <c:showLegendKey val="0"/>
          <c:showVal val="0"/>
          <c:showCatName val="0"/>
          <c:showSerName val="0"/>
          <c:showPercent val="0"/>
          <c:showBubbleSize val="0"/>
        </c:dLbls>
        <c:marker val="1"/>
        <c:smooth val="0"/>
        <c:axId val="-1670004176"/>
        <c:axId val="-1669996560"/>
      </c:lineChart>
      <c:catAx>
        <c:axId val="-167000417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rgbClr val="30353F"/>
                </a:solidFill>
                <a:latin typeface="+mn-lt"/>
                <a:ea typeface="+mn-ea"/>
                <a:cs typeface="+mn-cs"/>
              </a:defRPr>
            </a:pPr>
            <a:endParaRPr lang="en-US"/>
          </a:p>
        </c:txPr>
        <c:crossAx val="-1669996560"/>
        <c:crosses val="autoZero"/>
        <c:auto val="1"/>
        <c:lblAlgn val="ctr"/>
        <c:lblOffset val="100"/>
        <c:noMultiLvlLbl val="0"/>
      </c:catAx>
      <c:valAx>
        <c:axId val="-1669996560"/>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rgbClr val="30353F"/>
                </a:solidFill>
                <a:latin typeface="+mn-lt"/>
                <a:ea typeface="+mn-ea"/>
                <a:cs typeface="+mn-cs"/>
              </a:defRPr>
            </a:pPr>
            <a:endParaRPr lang="en-US"/>
          </a:p>
        </c:txPr>
        <c:crossAx val="-1670004176"/>
        <c:crosses val="autoZero"/>
        <c:crossBetween val="between"/>
      </c:valAx>
      <c:spPr>
        <a:noFill/>
        <a:ln w="25400">
          <a:noFill/>
        </a:ln>
        <a:effectLst/>
      </c:spPr>
    </c:plotArea>
    <c:plotVisOnly val="1"/>
    <c:dispBlanksAs val="zero"/>
    <c:showDLblsOverMax val="0"/>
  </c:chart>
  <c:spPr>
    <a:noFill/>
    <a:ln>
      <a:noFill/>
    </a:ln>
    <a:effectLst/>
  </c:spPr>
  <c:txPr>
    <a:bodyPr/>
    <a:lstStyle/>
    <a:p>
      <a:pPr>
        <a:defRPr/>
      </a:pPr>
      <a:endParaRPr lang="en-US"/>
    </a:p>
  </c:txPr>
  <c:externalData r:id="rId3">
    <c:autoUpdate val="0"/>
  </c:externalData>
  <c:userShapes r:id="rId4"/>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cked"/>
        <c:varyColors val="0"/>
        <c:dLbls>
          <c:showLegendKey val="0"/>
          <c:showVal val="0"/>
          <c:showCatName val="0"/>
          <c:showSerName val="0"/>
          <c:showPercent val="0"/>
          <c:showBubbleSize val="0"/>
        </c:dLbls>
        <c:marker val="1"/>
        <c:smooth val="0"/>
        <c:axId val="-1670004176"/>
        <c:axId val="-1669996560"/>
      </c:lineChart>
      <c:catAx>
        <c:axId val="-167000417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rgbClr val="30353F"/>
                </a:solidFill>
                <a:latin typeface="+mn-lt"/>
                <a:ea typeface="+mn-ea"/>
                <a:cs typeface="+mn-cs"/>
              </a:defRPr>
            </a:pPr>
            <a:endParaRPr lang="en-US"/>
          </a:p>
        </c:txPr>
        <c:crossAx val="-1669996560"/>
        <c:crosses val="autoZero"/>
        <c:auto val="1"/>
        <c:lblAlgn val="ctr"/>
        <c:lblOffset val="100"/>
        <c:noMultiLvlLbl val="0"/>
      </c:catAx>
      <c:valAx>
        <c:axId val="-1669996560"/>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rgbClr val="30353F"/>
                </a:solidFill>
                <a:latin typeface="+mn-lt"/>
                <a:ea typeface="+mn-ea"/>
                <a:cs typeface="+mn-cs"/>
              </a:defRPr>
            </a:pPr>
            <a:endParaRPr lang="en-US"/>
          </a:p>
        </c:txPr>
        <c:crossAx val="-1670004176"/>
        <c:crosses val="autoZero"/>
        <c:crossBetween val="between"/>
      </c:valAx>
      <c:spPr>
        <a:noFill/>
        <a:ln w="25400">
          <a:noFill/>
        </a:ln>
        <a:effectLst/>
      </c:spPr>
    </c:plotArea>
    <c:plotVisOnly val="1"/>
    <c:dispBlanksAs val="zero"/>
    <c:showDLblsOverMax val="0"/>
  </c:chart>
  <c:spPr>
    <a:noFill/>
    <a:ln>
      <a:noFill/>
    </a:ln>
    <a:effectLst/>
  </c:spPr>
  <c:txPr>
    <a:bodyPr/>
    <a:lstStyle/>
    <a:p>
      <a:pPr>
        <a:defRPr/>
      </a:pPr>
      <a:endParaRPr lang="en-US"/>
    </a:p>
  </c:txPr>
  <c:externalData r:id="rId3">
    <c:autoUpdate val="0"/>
  </c:externalData>
  <c:userShapes r:id="rId4"/>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cked"/>
        <c:varyColors val="0"/>
        <c:dLbls>
          <c:showLegendKey val="0"/>
          <c:showVal val="0"/>
          <c:showCatName val="0"/>
          <c:showSerName val="0"/>
          <c:showPercent val="0"/>
          <c:showBubbleSize val="0"/>
        </c:dLbls>
        <c:marker val="1"/>
        <c:smooth val="0"/>
        <c:axId val="-1670004176"/>
        <c:axId val="-1669996560"/>
      </c:lineChart>
      <c:catAx>
        <c:axId val="-167000417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rgbClr val="30353F"/>
                </a:solidFill>
                <a:latin typeface="+mn-lt"/>
                <a:ea typeface="+mn-ea"/>
                <a:cs typeface="+mn-cs"/>
              </a:defRPr>
            </a:pPr>
            <a:endParaRPr lang="en-US"/>
          </a:p>
        </c:txPr>
        <c:crossAx val="-1669996560"/>
        <c:crosses val="autoZero"/>
        <c:auto val="1"/>
        <c:lblAlgn val="ctr"/>
        <c:lblOffset val="100"/>
        <c:noMultiLvlLbl val="0"/>
      </c:catAx>
      <c:valAx>
        <c:axId val="-1669996560"/>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rgbClr val="30353F"/>
                </a:solidFill>
                <a:latin typeface="+mn-lt"/>
                <a:ea typeface="+mn-ea"/>
                <a:cs typeface="+mn-cs"/>
              </a:defRPr>
            </a:pPr>
            <a:endParaRPr lang="en-US"/>
          </a:p>
        </c:txPr>
        <c:crossAx val="-1670004176"/>
        <c:crosses val="autoZero"/>
        <c:crossBetween val="between"/>
      </c:valAx>
      <c:spPr>
        <a:noFill/>
        <a:ln w="25400">
          <a:noFill/>
        </a:ln>
        <a:effectLst/>
      </c:spPr>
    </c:plotArea>
    <c:plotVisOnly val="1"/>
    <c:dispBlanksAs val="zero"/>
    <c:showDLblsOverMax val="0"/>
  </c:chart>
  <c:spPr>
    <a:noFill/>
    <a:ln>
      <a:noFill/>
    </a:ln>
    <a:effectLst/>
  </c:spPr>
  <c:txPr>
    <a:bodyPr/>
    <a:lstStyle/>
    <a:p>
      <a:pPr>
        <a:defRPr/>
      </a:pPr>
      <a:endParaRPr lang="en-US"/>
    </a:p>
  </c:txPr>
  <c:externalData r:id="rId3">
    <c:autoUpdate val="0"/>
  </c:externalData>
  <c:userShapes r:id="rId4"/>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cked"/>
        <c:varyColors val="0"/>
        <c:dLbls>
          <c:showLegendKey val="0"/>
          <c:showVal val="0"/>
          <c:showCatName val="0"/>
          <c:showSerName val="0"/>
          <c:showPercent val="0"/>
          <c:showBubbleSize val="0"/>
        </c:dLbls>
        <c:marker val="1"/>
        <c:smooth val="0"/>
        <c:axId val="-1670004176"/>
        <c:axId val="-1669996560"/>
      </c:lineChart>
      <c:catAx>
        <c:axId val="-167000417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rgbClr val="30353F"/>
                </a:solidFill>
                <a:latin typeface="+mn-lt"/>
                <a:ea typeface="+mn-ea"/>
                <a:cs typeface="+mn-cs"/>
              </a:defRPr>
            </a:pPr>
            <a:endParaRPr lang="en-US"/>
          </a:p>
        </c:txPr>
        <c:crossAx val="-1669996560"/>
        <c:crosses val="autoZero"/>
        <c:auto val="1"/>
        <c:lblAlgn val="ctr"/>
        <c:lblOffset val="100"/>
        <c:noMultiLvlLbl val="0"/>
      </c:catAx>
      <c:valAx>
        <c:axId val="-1669996560"/>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rgbClr val="30353F"/>
                </a:solidFill>
                <a:latin typeface="+mn-lt"/>
                <a:ea typeface="+mn-ea"/>
                <a:cs typeface="+mn-cs"/>
              </a:defRPr>
            </a:pPr>
            <a:endParaRPr lang="en-US"/>
          </a:p>
        </c:txPr>
        <c:crossAx val="-1670004176"/>
        <c:crosses val="autoZero"/>
        <c:crossBetween val="between"/>
      </c:valAx>
      <c:spPr>
        <a:noFill/>
        <a:ln w="25400">
          <a:noFill/>
        </a:ln>
        <a:effectLst/>
      </c:spPr>
    </c:plotArea>
    <c:plotVisOnly val="1"/>
    <c:dispBlanksAs val="zero"/>
    <c:showDLblsOverMax val="0"/>
  </c:chart>
  <c:spPr>
    <a:noFill/>
    <a:ln>
      <a:noFill/>
    </a:ln>
    <a:effectLst/>
  </c:spPr>
  <c:txPr>
    <a:bodyPr/>
    <a:lstStyle/>
    <a:p>
      <a:pPr>
        <a:defRPr/>
      </a:pPr>
      <a:endParaRPr lang="en-US"/>
    </a:p>
  </c:txPr>
  <c:externalData r:id="rId3">
    <c:autoUpdate val="0"/>
  </c:externalData>
  <c:userShapes r:id="rId4"/>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cked"/>
        <c:varyColors val="0"/>
        <c:dLbls>
          <c:showLegendKey val="0"/>
          <c:showVal val="0"/>
          <c:showCatName val="0"/>
          <c:showSerName val="0"/>
          <c:showPercent val="0"/>
          <c:showBubbleSize val="0"/>
        </c:dLbls>
        <c:marker val="1"/>
        <c:smooth val="0"/>
        <c:axId val="-1670004176"/>
        <c:axId val="-1669996560"/>
      </c:lineChart>
      <c:catAx>
        <c:axId val="-167000417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rgbClr val="30353F"/>
                </a:solidFill>
                <a:latin typeface="+mn-lt"/>
                <a:ea typeface="+mn-ea"/>
                <a:cs typeface="+mn-cs"/>
              </a:defRPr>
            </a:pPr>
            <a:endParaRPr lang="en-US"/>
          </a:p>
        </c:txPr>
        <c:crossAx val="-1669996560"/>
        <c:crosses val="autoZero"/>
        <c:auto val="1"/>
        <c:lblAlgn val="ctr"/>
        <c:lblOffset val="100"/>
        <c:noMultiLvlLbl val="0"/>
      </c:catAx>
      <c:valAx>
        <c:axId val="-1669996560"/>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rgbClr val="30353F"/>
                </a:solidFill>
                <a:latin typeface="+mn-lt"/>
                <a:ea typeface="+mn-ea"/>
                <a:cs typeface="+mn-cs"/>
              </a:defRPr>
            </a:pPr>
            <a:endParaRPr lang="en-US"/>
          </a:p>
        </c:txPr>
        <c:crossAx val="-1670004176"/>
        <c:crosses val="autoZero"/>
        <c:crossBetween val="between"/>
      </c:valAx>
      <c:spPr>
        <a:noFill/>
        <a:ln w="25400">
          <a:noFill/>
        </a:ln>
        <a:effectLst/>
      </c:spPr>
    </c:plotArea>
    <c:plotVisOnly val="1"/>
    <c:dispBlanksAs val="zero"/>
    <c:showDLblsOverMax val="0"/>
  </c:chart>
  <c:spPr>
    <a:noFill/>
    <a:ln>
      <a:noFill/>
    </a:ln>
    <a:effectLst/>
  </c:spPr>
  <c:txPr>
    <a:bodyPr/>
    <a:lstStyle/>
    <a:p>
      <a:pPr>
        <a:defRPr/>
      </a:pPr>
      <a:endParaRPr lang="en-US"/>
    </a:p>
  </c:txPr>
  <c:externalData r:id="rId3">
    <c:autoUpdate val="0"/>
  </c:externalData>
  <c:userShapes r:id="rId4"/>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cked"/>
        <c:varyColors val="0"/>
        <c:dLbls>
          <c:showLegendKey val="0"/>
          <c:showVal val="0"/>
          <c:showCatName val="0"/>
          <c:showSerName val="0"/>
          <c:showPercent val="0"/>
          <c:showBubbleSize val="0"/>
        </c:dLbls>
        <c:marker val="1"/>
        <c:smooth val="0"/>
        <c:axId val="-1670004176"/>
        <c:axId val="-1669996560"/>
      </c:lineChart>
      <c:catAx>
        <c:axId val="-167000417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rgbClr val="30353F"/>
                </a:solidFill>
                <a:latin typeface="+mn-lt"/>
                <a:ea typeface="+mn-ea"/>
                <a:cs typeface="+mn-cs"/>
              </a:defRPr>
            </a:pPr>
            <a:endParaRPr lang="en-US"/>
          </a:p>
        </c:txPr>
        <c:crossAx val="-1669996560"/>
        <c:crosses val="autoZero"/>
        <c:auto val="1"/>
        <c:lblAlgn val="ctr"/>
        <c:lblOffset val="100"/>
        <c:noMultiLvlLbl val="0"/>
      </c:catAx>
      <c:valAx>
        <c:axId val="-1669996560"/>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rgbClr val="30353F"/>
                </a:solidFill>
                <a:latin typeface="+mn-lt"/>
                <a:ea typeface="+mn-ea"/>
                <a:cs typeface="+mn-cs"/>
              </a:defRPr>
            </a:pPr>
            <a:endParaRPr lang="en-US"/>
          </a:p>
        </c:txPr>
        <c:crossAx val="-1670004176"/>
        <c:crosses val="autoZero"/>
        <c:crossBetween val="between"/>
      </c:valAx>
      <c:spPr>
        <a:noFill/>
        <a:ln w="25400">
          <a:noFill/>
        </a:ln>
        <a:effectLst/>
      </c:spPr>
    </c:plotArea>
    <c:plotVisOnly val="1"/>
    <c:dispBlanksAs val="zero"/>
    <c:showDLblsOverMax val="0"/>
  </c:chart>
  <c:spPr>
    <a:noFill/>
    <a:ln>
      <a:noFill/>
    </a:ln>
    <a:effectLst/>
  </c:spPr>
  <c:txPr>
    <a:bodyPr/>
    <a:lstStyle/>
    <a:p>
      <a:pPr>
        <a:defRPr/>
      </a:pPr>
      <a:endParaRPr lang="en-US"/>
    </a:p>
  </c:txPr>
  <c:externalData r:id="rId3">
    <c:autoUpdate val="0"/>
  </c:externalData>
  <c:userShapes r:id="rId4"/>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cked"/>
        <c:varyColors val="0"/>
        <c:dLbls>
          <c:showLegendKey val="0"/>
          <c:showVal val="0"/>
          <c:showCatName val="0"/>
          <c:showSerName val="0"/>
          <c:showPercent val="0"/>
          <c:showBubbleSize val="0"/>
        </c:dLbls>
        <c:marker val="1"/>
        <c:smooth val="0"/>
        <c:axId val="-1670004176"/>
        <c:axId val="-1669996560"/>
      </c:lineChart>
      <c:catAx>
        <c:axId val="-167000417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rgbClr val="30353F"/>
                </a:solidFill>
                <a:latin typeface="+mn-lt"/>
                <a:ea typeface="+mn-ea"/>
                <a:cs typeface="+mn-cs"/>
              </a:defRPr>
            </a:pPr>
            <a:endParaRPr lang="en-US"/>
          </a:p>
        </c:txPr>
        <c:crossAx val="-1669996560"/>
        <c:crosses val="autoZero"/>
        <c:auto val="1"/>
        <c:lblAlgn val="ctr"/>
        <c:lblOffset val="100"/>
        <c:noMultiLvlLbl val="0"/>
      </c:catAx>
      <c:valAx>
        <c:axId val="-1669996560"/>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rgbClr val="30353F"/>
                </a:solidFill>
                <a:latin typeface="+mn-lt"/>
                <a:ea typeface="+mn-ea"/>
                <a:cs typeface="+mn-cs"/>
              </a:defRPr>
            </a:pPr>
            <a:endParaRPr lang="en-US"/>
          </a:p>
        </c:txPr>
        <c:crossAx val="-1670004176"/>
        <c:crosses val="autoZero"/>
        <c:crossBetween val="between"/>
      </c:valAx>
      <c:spPr>
        <a:noFill/>
        <a:ln w="25400">
          <a:noFill/>
        </a:ln>
        <a:effectLst/>
      </c:spPr>
    </c:plotArea>
    <c:plotVisOnly val="1"/>
    <c:dispBlanksAs val="zero"/>
    <c:showDLblsOverMax val="0"/>
  </c:chart>
  <c:spPr>
    <a:noFill/>
    <a:ln>
      <a:noFill/>
    </a:ln>
    <a:effectLst/>
  </c:spPr>
  <c:txPr>
    <a:bodyPr/>
    <a:lstStyle/>
    <a:p>
      <a:pPr>
        <a:defRPr/>
      </a:pPr>
      <a:endParaRPr lang="en-US"/>
    </a:p>
  </c:txPr>
  <c:externalData r:id="rId3">
    <c:autoUpdate val="0"/>
  </c:externalData>
  <c:userShapes r:id="rId4"/>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cked"/>
        <c:varyColors val="0"/>
        <c:dLbls>
          <c:showLegendKey val="0"/>
          <c:showVal val="0"/>
          <c:showCatName val="0"/>
          <c:showSerName val="0"/>
          <c:showPercent val="0"/>
          <c:showBubbleSize val="0"/>
        </c:dLbls>
        <c:marker val="1"/>
        <c:smooth val="0"/>
        <c:axId val="-1670004176"/>
        <c:axId val="-1669996560"/>
      </c:lineChart>
      <c:catAx>
        <c:axId val="-167000417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rgbClr val="30353F"/>
                </a:solidFill>
                <a:latin typeface="+mn-lt"/>
                <a:ea typeface="+mn-ea"/>
                <a:cs typeface="+mn-cs"/>
              </a:defRPr>
            </a:pPr>
            <a:endParaRPr lang="en-US"/>
          </a:p>
        </c:txPr>
        <c:crossAx val="-1669996560"/>
        <c:crosses val="autoZero"/>
        <c:auto val="1"/>
        <c:lblAlgn val="ctr"/>
        <c:lblOffset val="100"/>
        <c:noMultiLvlLbl val="0"/>
      </c:catAx>
      <c:valAx>
        <c:axId val="-1669996560"/>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rgbClr val="30353F"/>
                </a:solidFill>
                <a:latin typeface="+mn-lt"/>
                <a:ea typeface="+mn-ea"/>
                <a:cs typeface="+mn-cs"/>
              </a:defRPr>
            </a:pPr>
            <a:endParaRPr lang="en-US"/>
          </a:p>
        </c:txPr>
        <c:crossAx val="-1670004176"/>
        <c:crosses val="autoZero"/>
        <c:crossBetween val="between"/>
      </c:valAx>
      <c:spPr>
        <a:noFill/>
        <a:ln w="25400">
          <a:noFill/>
        </a:ln>
        <a:effectLst/>
      </c:spPr>
    </c:plotArea>
    <c:plotVisOnly val="1"/>
    <c:dispBlanksAs val="zero"/>
    <c:showDLblsOverMax val="0"/>
  </c:chart>
  <c:spPr>
    <a:noFill/>
    <a:ln>
      <a:noFill/>
    </a:ln>
    <a:effectLst/>
  </c:spPr>
  <c:txPr>
    <a:bodyPr/>
    <a:lstStyle/>
    <a:p>
      <a:pPr>
        <a:defRPr/>
      </a:pPr>
      <a:endParaRPr lang="en-US"/>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rawings/_rels/drawing1.xml.rels><?xml version="1.0" encoding="UTF-8" standalone="yes"?>
<Relationships xmlns="http://schemas.openxmlformats.org/package/2006/relationships"><Relationship Id="rId1" Type="http://schemas.openxmlformats.org/officeDocument/2006/relationships/image" Target="../media/image2.png"/></Relationships>
</file>

<file path=ppt/drawings/_rels/drawing10.xml.rels><?xml version="1.0" encoding="UTF-8" standalone="yes"?>
<Relationships xmlns="http://schemas.openxmlformats.org/package/2006/relationships"><Relationship Id="rId1" Type="http://schemas.openxmlformats.org/officeDocument/2006/relationships/image" Target="../media/image18.png"/></Relationships>
</file>

<file path=ppt/drawings/_rels/drawing11.xml.rels><?xml version="1.0" encoding="UTF-8" standalone="yes"?>
<Relationships xmlns="http://schemas.openxmlformats.org/package/2006/relationships"><Relationship Id="rId1" Type="http://schemas.openxmlformats.org/officeDocument/2006/relationships/image" Target="../media/image20.png"/></Relationships>
</file>

<file path=ppt/drawings/_rels/drawing2.xml.rels><?xml version="1.0" encoding="UTF-8" standalone="yes"?>
<Relationships xmlns="http://schemas.openxmlformats.org/package/2006/relationships"><Relationship Id="rId1" Type="http://schemas.openxmlformats.org/officeDocument/2006/relationships/image" Target="../media/image2.png"/></Relationships>
</file>

<file path=ppt/drawings/_rels/drawing3.xml.rels><?xml version="1.0" encoding="UTF-8" standalone="yes"?>
<Relationships xmlns="http://schemas.openxmlformats.org/package/2006/relationships"><Relationship Id="rId1" Type="http://schemas.openxmlformats.org/officeDocument/2006/relationships/image" Target="../media/image2.png"/></Relationships>
</file>

<file path=ppt/drawings/_rels/drawing4.xml.rels><?xml version="1.0" encoding="UTF-8" standalone="yes"?>
<Relationships xmlns="http://schemas.openxmlformats.org/package/2006/relationships"><Relationship Id="rId1" Type="http://schemas.openxmlformats.org/officeDocument/2006/relationships/image" Target="../media/image2.png"/></Relationships>
</file>

<file path=ppt/drawings/_rels/drawing5.xml.rels><?xml version="1.0" encoding="UTF-8" standalone="yes"?>
<Relationships xmlns="http://schemas.openxmlformats.org/package/2006/relationships"><Relationship Id="rId1" Type="http://schemas.openxmlformats.org/officeDocument/2006/relationships/image" Target="../media/image2.png"/></Relationships>
</file>

<file path=ppt/drawings/_rels/drawing6.xml.rels><?xml version="1.0" encoding="UTF-8" standalone="yes"?>
<Relationships xmlns="http://schemas.openxmlformats.org/package/2006/relationships"><Relationship Id="rId1" Type="http://schemas.openxmlformats.org/officeDocument/2006/relationships/image" Target="../media/image2.png"/></Relationships>
</file>

<file path=ppt/drawings/_rels/drawing7.xml.rels><?xml version="1.0" encoding="UTF-8" standalone="yes"?>
<Relationships xmlns="http://schemas.openxmlformats.org/package/2006/relationships"><Relationship Id="rId1" Type="http://schemas.openxmlformats.org/officeDocument/2006/relationships/image" Target="../media/image14.png"/></Relationships>
</file>

<file path=ppt/drawings/_rels/drawing8.xml.rels><?xml version="1.0" encoding="UTF-8" standalone="yes"?>
<Relationships xmlns="http://schemas.openxmlformats.org/package/2006/relationships"><Relationship Id="rId1" Type="http://schemas.openxmlformats.org/officeDocument/2006/relationships/image" Target="../media/image16.png"/></Relationships>
</file>

<file path=ppt/drawings/_rels/drawing9.xml.rels><?xml version="1.0" encoding="UTF-8" standalone="yes"?>
<Relationships xmlns="http://schemas.openxmlformats.org/package/2006/relationships"><Relationship Id="rId1" Type="http://schemas.openxmlformats.org/officeDocument/2006/relationships/image" Target="../media/image17.png"/></Relationships>
</file>

<file path=ppt/drawings/drawing1.xml><?xml version="1.0" encoding="utf-8"?>
<c:userShapes xmlns:c="http://schemas.openxmlformats.org/drawingml/2006/chart">
  <cdr:relSizeAnchor xmlns:cdr="http://schemas.openxmlformats.org/drawingml/2006/chartDrawing">
    <cdr:from>
      <cdr:x>0</cdr:x>
      <cdr:y>0</cdr:y>
    </cdr:from>
    <cdr:to>
      <cdr:x>1</cdr:x>
      <cdr:y>1</cdr:y>
    </cdr:to>
    <cdr:pic>
      <cdr:nvPicPr>
        <cdr:cNvPr id="2" name="chart"/>
        <cdr:cNvPicPr>
          <a:picLocks xmlns:a="http://schemas.openxmlformats.org/drawingml/2006/main" noChangeAspect="1"/>
        </cdr:cNvPicPr>
      </cdr:nvPicPr>
      <cdr:blipFill>
        <a:blip xmlns:a="http://schemas.openxmlformats.org/drawingml/2006/main" xmlns:r="http://schemas.openxmlformats.org/officeDocument/2006/relationships" r:embed="rId1"/>
        <a:stretch xmlns:a="http://schemas.openxmlformats.org/drawingml/2006/main">
          <a:fillRect/>
        </a:stretch>
      </cdr:blipFill>
      <cdr:spPr>
        <a:xfrm xmlns:a="http://schemas.openxmlformats.org/drawingml/2006/main">
          <a:off x="-230588" y="-3689405"/>
          <a:ext cx="5589767" cy="2926080"/>
        </a:xfrm>
        <a:prstGeom xmlns:a="http://schemas.openxmlformats.org/drawingml/2006/main" prst="rect">
          <a:avLst/>
        </a:prstGeom>
      </cdr:spPr>
    </cdr:pic>
  </cdr:relSizeAnchor>
</c:userShapes>
</file>

<file path=ppt/drawings/drawing10.xml><?xml version="1.0" encoding="utf-8"?>
<c:userShapes xmlns:c="http://schemas.openxmlformats.org/drawingml/2006/chart">
  <cdr:relSizeAnchor xmlns:cdr="http://schemas.openxmlformats.org/drawingml/2006/chartDrawing">
    <cdr:from>
      <cdr:x>0</cdr:x>
      <cdr:y>0</cdr:y>
    </cdr:from>
    <cdr:to>
      <cdr:x>1</cdr:x>
      <cdr:y>1</cdr:y>
    </cdr:to>
    <cdr:pic>
      <cdr:nvPicPr>
        <cdr:cNvPr id="3" name="chart"/>
        <cdr:cNvPicPr>
          <a:picLocks xmlns:a="http://schemas.openxmlformats.org/drawingml/2006/main" noChangeAspect="1"/>
        </cdr:cNvPicPr>
      </cdr:nvPicPr>
      <cdr:blipFill>
        <a:blip xmlns:a="http://schemas.openxmlformats.org/drawingml/2006/main" xmlns:r="http://schemas.openxmlformats.org/officeDocument/2006/relationships" r:embed="rId1"/>
        <a:stretch xmlns:a="http://schemas.openxmlformats.org/drawingml/2006/main">
          <a:fillRect/>
        </a:stretch>
      </cdr:blipFill>
      <cdr:spPr>
        <a:xfrm xmlns:a="http://schemas.openxmlformats.org/drawingml/2006/main">
          <a:off x="0" y="0"/>
          <a:ext cx="10552381" cy="4809524"/>
        </a:xfrm>
        <a:prstGeom xmlns:a="http://schemas.openxmlformats.org/drawingml/2006/main" prst="rect">
          <a:avLst/>
        </a:prstGeom>
      </cdr:spPr>
    </cdr:pic>
  </cdr:relSizeAnchor>
</c:userShapes>
</file>

<file path=ppt/drawings/drawing11.xml><?xml version="1.0" encoding="utf-8"?>
<c:userShapes xmlns:c="http://schemas.openxmlformats.org/drawingml/2006/chart">
  <cdr:relSizeAnchor xmlns:cdr="http://schemas.openxmlformats.org/drawingml/2006/chartDrawing">
    <cdr:from>
      <cdr:x>0</cdr:x>
      <cdr:y>0</cdr:y>
    </cdr:from>
    <cdr:to>
      <cdr:x>1</cdr:x>
      <cdr:y>1</cdr:y>
    </cdr:to>
    <cdr:pic>
      <cdr:nvPicPr>
        <cdr:cNvPr id="2" name="chart"/>
        <cdr:cNvPicPr>
          <a:picLocks xmlns:a="http://schemas.openxmlformats.org/drawingml/2006/main" noChangeAspect="1"/>
        </cdr:cNvPicPr>
      </cdr:nvPicPr>
      <cdr:blipFill>
        <a:blip xmlns:a="http://schemas.openxmlformats.org/drawingml/2006/main" xmlns:r="http://schemas.openxmlformats.org/officeDocument/2006/relationships" r:embed="rId1"/>
        <a:stretch xmlns:a="http://schemas.openxmlformats.org/drawingml/2006/main">
          <a:fillRect/>
        </a:stretch>
      </cdr:blipFill>
      <cdr:spPr>
        <a:xfrm xmlns:a="http://schemas.openxmlformats.org/drawingml/2006/main">
          <a:off x="-119270" y="-2846566"/>
          <a:ext cx="5881865" cy="3856383"/>
        </a:xfrm>
        <a:prstGeom xmlns:a="http://schemas.openxmlformats.org/drawingml/2006/main" prst="rect">
          <a:avLst/>
        </a:prstGeom>
      </cdr:spPr>
    </cdr:pic>
  </cdr:relSizeAnchor>
</c:userShapes>
</file>

<file path=ppt/drawings/drawing2.xml><?xml version="1.0" encoding="utf-8"?>
<c:userShapes xmlns:c="http://schemas.openxmlformats.org/drawingml/2006/chart">
  <cdr:relSizeAnchor xmlns:cdr="http://schemas.openxmlformats.org/drawingml/2006/chartDrawing">
    <cdr:from>
      <cdr:x>0</cdr:x>
      <cdr:y>0</cdr:y>
    </cdr:from>
    <cdr:to>
      <cdr:x>1</cdr:x>
      <cdr:y>1</cdr:y>
    </cdr:to>
    <cdr:pic>
      <cdr:nvPicPr>
        <cdr:cNvPr id="2" name="chart"/>
        <cdr:cNvPicPr>
          <a:picLocks xmlns:a="http://schemas.openxmlformats.org/drawingml/2006/main" noChangeAspect="1"/>
        </cdr:cNvPicPr>
      </cdr:nvPicPr>
      <cdr:blipFill>
        <a:blip xmlns:a="http://schemas.openxmlformats.org/drawingml/2006/main" xmlns:r="http://schemas.openxmlformats.org/officeDocument/2006/relationships" r:embed="rId1"/>
        <a:stretch xmlns:a="http://schemas.openxmlformats.org/drawingml/2006/main">
          <a:fillRect/>
        </a:stretch>
      </cdr:blipFill>
      <cdr:spPr>
        <a:xfrm xmlns:a="http://schemas.openxmlformats.org/drawingml/2006/main">
          <a:off x="-230588" y="-3689405"/>
          <a:ext cx="5589767" cy="2926080"/>
        </a:xfrm>
        <a:prstGeom xmlns:a="http://schemas.openxmlformats.org/drawingml/2006/main" prst="rect">
          <a:avLst/>
        </a:prstGeom>
      </cdr:spPr>
    </cdr:pic>
  </cdr:relSizeAnchor>
</c:userShapes>
</file>

<file path=ppt/drawings/drawing3.xml><?xml version="1.0" encoding="utf-8"?>
<c:userShapes xmlns:c="http://schemas.openxmlformats.org/drawingml/2006/chart">
  <cdr:relSizeAnchor xmlns:cdr="http://schemas.openxmlformats.org/drawingml/2006/chartDrawing">
    <cdr:from>
      <cdr:x>0</cdr:x>
      <cdr:y>0</cdr:y>
    </cdr:from>
    <cdr:to>
      <cdr:x>1</cdr:x>
      <cdr:y>1</cdr:y>
    </cdr:to>
    <cdr:pic>
      <cdr:nvPicPr>
        <cdr:cNvPr id="2" name="chart"/>
        <cdr:cNvPicPr>
          <a:picLocks xmlns:a="http://schemas.openxmlformats.org/drawingml/2006/main" noChangeAspect="1"/>
        </cdr:cNvPicPr>
      </cdr:nvPicPr>
      <cdr:blipFill>
        <a:blip xmlns:a="http://schemas.openxmlformats.org/drawingml/2006/main" xmlns:r="http://schemas.openxmlformats.org/officeDocument/2006/relationships" r:embed="rId1"/>
        <a:stretch xmlns:a="http://schemas.openxmlformats.org/drawingml/2006/main">
          <a:fillRect/>
        </a:stretch>
      </cdr:blipFill>
      <cdr:spPr>
        <a:xfrm xmlns:a="http://schemas.openxmlformats.org/drawingml/2006/main">
          <a:off x="-230588" y="-3689405"/>
          <a:ext cx="5589767" cy="2926080"/>
        </a:xfrm>
        <a:prstGeom xmlns:a="http://schemas.openxmlformats.org/drawingml/2006/main" prst="rect">
          <a:avLst/>
        </a:prstGeom>
      </cdr:spPr>
    </cdr:pic>
  </cdr:relSizeAnchor>
</c:userShapes>
</file>

<file path=ppt/drawings/drawing4.xml><?xml version="1.0" encoding="utf-8"?>
<c:userShapes xmlns:c="http://schemas.openxmlformats.org/drawingml/2006/chart">
  <cdr:relSizeAnchor xmlns:cdr="http://schemas.openxmlformats.org/drawingml/2006/chartDrawing">
    <cdr:from>
      <cdr:x>0</cdr:x>
      <cdr:y>0</cdr:y>
    </cdr:from>
    <cdr:to>
      <cdr:x>1</cdr:x>
      <cdr:y>1</cdr:y>
    </cdr:to>
    <cdr:pic>
      <cdr:nvPicPr>
        <cdr:cNvPr id="2" name="chart"/>
        <cdr:cNvPicPr>
          <a:picLocks xmlns:a="http://schemas.openxmlformats.org/drawingml/2006/main" noChangeAspect="1"/>
        </cdr:cNvPicPr>
      </cdr:nvPicPr>
      <cdr:blipFill>
        <a:blip xmlns:a="http://schemas.openxmlformats.org/drawingml/2006/main" xmlns:r="http://schemas.openxmlformats.org/officeDocument/2006/relationships" r:embed="rId1"/>
        <a:stretch xmlns:a="http://schemas.openxmlformats.org/drawingml/2006/main">
          <a:fillRect/>
        </a:stretch>
      </cdr:blipFill>
      <cdr:spPr>
        <a:xfrm xmlns:a="http://schemas.openxmlformats.org/drawingml/2006/main">
          <a:off x="-230588" y="-3689405"/>
          <a:ext cx="5589767" cy="2926080"/>
        </a:xfrm>
        <a:prstGeom xmlns:a="http://schemas.openxmlformats.org/drawingml/2006/main" prst="rect">
          <a:avLst/>
        </a:prstGeom>
      </cdr:spPr>
    </cdr:pic>
  </cdr:relSizeAnchor>
</c:userShapes>
</file>

<file path=ppt/drawings/drawing5.xml><?xml version="1.0" encoding="utf-8"?>
<c:userShapes xmlns:c="http://schemas.openxmlformats.org/drawingml/2006/chart">
  <cdr:relSizeAnchor xmlns:cdr="http://schemas.openxmlformats.org/drawingml/2006/chartDrawing">
    <cdr:from>
      <cdr:x>0</cdr:x>
      <cdr:y>0</cdr:y>
    </cdr:from>
    <cdr:to>
      <cdr:x>1</cdr:x>
      <cdr:y>1</cdr:y>
    </cdr:to>
    <cdr:pic>
      <cdr:nvPicPr>
        <cdr:cNvPr id="2" name="chart"/>
        <cdr:cNvPicPr>
          <a:picLocks xmlns:a="http://schemas.openxmlformats.org/drawingml/2006/main" noChangeAspect="1"/>
        </cdr:cNvPicPr>
      </cdr:nvPicPr>
      <cdr:blipFill>
        <a:blip xmlns:a="http://schemas.openxmlformats.org/drawingml/2006/main" xmlns:r="http://schemas.openxmlformats.org/officeDocument/2006/relationships" r:embed="rId1"/>
        <a:stretch xmlns:a="http://schemas.openxmlformats.org/drawingml/2006/main">
          <a:fillRect/>
        </a:stretch>
      </cdr:blipFill>
      <cdr:spPr>
        <a:xfrm xmlns:a="http://schemas.openxmlformats.org/drawingml/2006/main">
          <a:off x="-230588" y="-3689405"/>
          <a:ext cx="5589767" cy="2926080"/>
        </a:xfrm>
        <a:prstGeom xmlns:a="http://schemas.openxmlformats.org/drawingml/2006/main" prst="rect">
          <a:avLst/>
        </a:prstGeom>
      </cdr:spPr>
    </cdr:pic>
  </cdr:relSizeAnchor>
</c:userShapes>
</file>

<file path=ppt/drawings/drawing6.xml><?xml version="1.0" encoding="utf-8"?>
<c:userShapes xmlns:c="http://schemas.openxmlformats.org/drawingml/2006/chart">
  <cdr:relSizeAnchor xmlns:cdr="http://schemas.openxmlformats.org/drawingml/2006/chartDrawing">
    <cdr:from>
      <cdr:x>0</cdr:x>
      <cdr:y>0</cdr:y>
    </cdr:from>
    <cdr:to>
      <cdr:x>1</cdr:x>
      <cdr:y>1</cdr:y>
    </cdr:to>
    <cdr:pic>
      <cdr:nvPicPr>
        <cdr:cNvPr id="2" name="chart"/>
        <cdr:cNvPicPr>
          <a:picLocks xmlns:a="http://schemas.openxmlformats.org/drawingml/2006/main" noChangeAspect="1"/>
        </cdr:cNvPicPr>
      </cdr:nvPicPr>
      <cdr:blipFill>
        <a:blip xmlns:a="http://schemas.openxmlformats.org/drawingml/2006/main" xmlns:r="http://schemas.openxmlformats.org/officeDocument/2006/relationships" r:embed="rId1"/>
        <a:stretch xmlns:a="http://schemas.openxmlformats.org/drawingml/2006/main">
          <a:fillRect/>
        </a:stretch>
      </cdr:blipFill>
      <cdr:spPr>
        <a:xfrm xmlns:a="http://schemas.openxmlformats.org/drawingml/2006/main">
          <a:off x="-230588" y="-3689405"/>
          <a:ext cx="5589767" cy="2926080"/>
        </a:xfrm>
        <a:prstGeom xmlns:a="http://schemas.openxmlformats.org/drawingml/2006/main" prst="rect">
          <a:avLst/>
        </a:prstGeom>
      </cdr:spPr>
    </cdr:pic>
  </cdr:relSizeAnchor>
</c:userShapes>
</file>

<file path=ppt/drawings/drawing7.xml><?xml version="1.0" encoding="utf-8"?>
<c:userShapes xmlns:c="http://schemas.openxmlformats.org/drawingml/2006/chart">
  <cdr:relSizeAnchor xmlns:cdr="http://schemas.openxmlformats.org/drawingml/2006/chartDrawing">
    <cdr:from>
      <cdr:x>0</cdr:x>
      <cdr:y>0</cdr:y>
    </cdr:from>
    <cdr:to>
      <cdr:x>1</cdr:x>
      <cdr:y>1</cdr:y>
    </cdr:to>
    <cdr:pic>
      <cdr:nvPicPr>
        <cdr:cNvPr id="4" name="chart"/>
        <cdr:cNvPicPr>
          <a:picLocks xmlns:a="http://schemas.openxmlformats.org/drawingml/2006/main" noChangeAspect="1"/>
        </cdr:cNvPicPr>
      </cdr:nvPicPr>
      <cdr:blipFill>
        <a:blip xmlns:a="http://schemas.openxmlformats.org/drawingml/2006/main" xmlns:r="http://schemas.openxmlformats.org/officeDocument/2006/relationships" r:embed="rId1"/>
        <a:stretch xmlns:a="http://schemas.openxmlformats.org/drawingml/2006/main">
          <a:fillRect/>
        </a:stretch>
      </cdr:blipFill>
      <cdr:spPr>
        <a:xfrm xmlns:a="http://schemas.openxmlformats.org/drawingml/2006/main">
          <a:off x="0" y="0"/>
          <a:ext cx="3166213" cy="4310520"/>
        </a:xfrm>
        <a:prstGeom xmlns:a="http://schemas.openxmlformats.org/drawingml/2006/main" prst="rect">
          <a:avLst/>
        </a:prstGeom>
      </cdr:spPr>
    </cdr:pic>
  </cdr:relSizeAnchor>
</c:userShapes>
</file>

<file path=ppt/drawings/drawing8.xml><?xml version="1.0" encoding="utf-8"?>
<c:userShapes xmlns:c="http://schemas.openxmlformats.org/drawingml/2006/chart">
  <cdr:relSizeAnchor xmlns:cdr="http://schemas.openxmlformats.org/drawingml/2006/chartDrawing">
    <cdr:from>
      <cdr:x>0</cdr:x>
      <cdr:y>0</cdr:y>
    </cdr:from>
    <cdr:to>
      <cdr:x>1</cdr:x>
      <cdr:y>1</cdr:y>
    </cdr:to>
    <cdr:pic>
      <cdr:nvPicPr>
        <cdr:cNvPr id="3" name="chart"/>
        <cdr:cNvPicPr>
          <a:picLocks xmlns:a="http://schemas.openxmlformats.org/drawingml/2006/main" noChangeAspect="1"/>
        </cdr:cNvPicPr>
      </cdr:nvPicPr>
      <cdr:blipFill>
        <a:blip xmlns:a="http://schemas.openxmlformats.org/drawingml/2006/main" xmlns:r="http://schemas.openxmlformats.org/officeDocument/2006/relationships" r:embed="rId1"/>
        <a:stretch xmlns:a="http://schemas.openxmlformats.org/drawingml/2006/main">
          <a:fillRect/>
        </a:stretch>
      </cdr:blipFill>
      <cdr:spPr>
        <a:xfrm xmlns:a="http://schemas.openxmlformats.org/drawingml/2006/main">
          <a:off x="0" y="0"/>
          <a:ext cx="6780952" cy="6523809"/>
        </a:xfrm>
        <a:prstGeom xmlns:a="http://schemas.openxmlformats.org/drawingml/2006/main" prst="rect">
          <a:avLst/>
        </a:prstGeom>
      </cdr:spPr>
    </cdr:pic>
  </cdr:relSizeAnchor>
</c:userShapes>
</file>

<file path=ppt/drawings/drawing9.xml><?xml version="1.0" encoding="utf-8"?>
<c:userShapes xmlns:c="http://schemas.openxmlformats.org/drawingml/2006/chart">
  <cdr:relSizeAnchor xmlns:cdr="http://schemas.openxmlformats.org/drawingml/2006/chartDrawing">
    <cdr:from>
      <cdr:x>0.03846</cdr:x>
      <cdr:y>0</cdr:y>
    </cdr:from>
    <cdr:to>
      <cdr:x>0.93472</cdr:x>
      <cdr:y>1</cdr:y>
    </cdr:to>
    <cdr:pic>
      <cdr:nvPicPr>
        <cdr:cNvPr id="2" name="chart"/>
        <cdr:cNvPicPr>
          <a:picLocks xmlns:a="http://schemas.openxmlformats.org/drawingml/2006/main" noChangeAspect="1"/>
        </cdr:cNvPicPr>
      </cdr:nvPicPr>
      <cdr:blipFill>
        <a:blip xmlns:a="http://schemas.openxmlformats.org/drawingml/2006/main" xmlns:r="http://schemas.openxmlformats.org/officeDocument/2006/relationships" r:embed="rId1"/>
        <a:stretch xmlns:a="http://schemas.openxmlformats.org/drawingml/2006/main">
          <a:fillRect/>
        </a:stretch>
      </cdr:blipFill>
      <cdr:spPr>
        <a:xfrm xmlns:a="http://schemas.openxmlformats.org/drawingml/2006/main">
          <a:off x="221107" y="0"/>
          <a:ext cx="5152381" cy="4564048"/>
        </a:xfrm>
        <a:prstGeom xmlns:a="http://schemas.openxmlformats.org/drawingml/2006/main" prst="rect">
          <a:avLst/>
        </a:prstGeom>
      </cdr:spPr>
    </cdr:pic>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1C655F-54C7-4D03-AD26-E0C40F01563A}" type="datetimeFigureOut">
              <a:rPr lang="id-ID" smtClean="0"/>
              <a:t>28/09/2023</a:t>
            </a:fld>
            <a:endParaRPr lang="id-ID"/>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d-ID"/>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d-ID"/>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FD34AC2-3728-4A8B-B58F-6888FAEC3D20}" type="slidenum">
              <a:rPr lang="id-ID" smtClean="0"/>
              <a:t>‹#›</a:t>
            </a:fld>
            <a:endParaRPr lang="id-ID"/>
          </a:p>
        </p:txBody>
      </p:sp>
    </p:spTree>
    <p:extLst>
      <p:ext uri="{BB962C8B-B14F-4D97-AF65-F5344CB8AC3E}">
        <p14:creationId xmlns:p14="http://schemas.microsoft.com/office/powerpoint/2010/main" val="10861781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4F96FE2-9E77-4834-9C6B-212E1056298F}" type="datetimeFigureOut">
              <a:rPr lang="en-US" smtClean="0"/>
              <a:t>9/28/2023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428E537-E56B-49CA-B596-52598082FBE8}" type="slidenum">
              <a:rPr lang="en-US" smtClean="0"/>
              <a:t>‹#›</a:t>
            </a:fld>
            <a:endParaRPr lang="en-US" dirty="0"/>
          </a:p>
        </p:txBody>
      </p:sp>
    </p:spTree>
    <p:extLst>
      <p:ext uri="{BB962C8B-B14F-4D97-AF65-F5344CB8AC3E}">
        <p14:creationId xmlns:p14="http://schemas.microsoft.com/office/powerpoint/2010/main" val="26350581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4F96FE2-9E77-4834-9C6B-212E1056298F}" type="datetimeFigureOut">
              <a:rPr lang="en-US" smtClean="0"/>
              <a:t>9/28/2023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428E537-E56B-49CA-B596-52598082FBE8}" type="slidenum">
              <a:rPr lang="en-US" smtClean="0"/>
              <a:t>‹#›</a:t>
            </a:fld>
            <a:endParaRPr lang="en-US" dirty="0"/>
          </a:p>
        </p:txBody>
      </p:sp>
    </p:spTree>
    <p:extLst>
      <p:ext uri="{BB962C8B-B14F-4D97-AF65-F5344CB8AC3E}">
        <p14:creationId xmlns:p14="http://schemas.microsoft.com/office/powerpoint/2010/main" val="27795470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4F96FE2-9E77-4834-9C6B-212E1056298F}" type="datetimeFigureOut">
              <a:rPr lang="en-US" smtClean="0"/>
              <a:t>9/28/2023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428E537-E56B-49CA-B596-52598082FBE8}" type="slidenum">
              <a:rPr lang="en-US" smtClean="0"/>
              <a:t>‹#›</a:t>
            </a:fld>
            <a:endParaRPr lang="en-US" dirty="0"/>
          </a:p>
        </p:txBody>
      </p:sp>
    </p:spTree>
    <p:extLst>
      <p:ext uri="{BB962C8B-B14F-4D97-AF65-F5344CB8AC3E}">
        <p14:creationId xmlns:p14="http://schemas.microsoft.com/office/powerpoint/2010/main" val="4394202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4F96FE2-9E77-4834-9C6B-212E1056298F}" type="datetimeFigureOut">
              <a:rPr lang="en-US" smtClean="0"/>
              <a:t>9/28/2023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428E537-E56B-49CA-B596-52598082FBE8}" type="slidenum">
              <a:rPr lang="en-US" smtClean="0"/>
              <a:t>‹#›</a:t>
            </a:fld>
            <a:endParaRPr lang="en-US" dirty="0"/>
          </a:p>
        </p:txBody>
      </p:sp>
    </p:spTree>
    <p:extLst>
      <p:ext uri="{BB962C8B-B14F-4D97-AF65-F5344CB8AC3E}">
        <p14:creationId xmlns:p14="http://schemas.microsoft.com/office/powerpoint/2010/main" val="30321315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4F96FE2-9E77-4834-9C6B-212E1056298F}" type="datetimeFigureOut">
              <a:rPr lang="en-US" smtClean="0"/>
              <a:t>9/28/2023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428E537-E56B-49CA-B596-52598082FBE8}" type="slidenum">
              <a:rPr lang="en-US" smtClean="0"/>
              <a:t>‹#›</a:t>
            </a:fld>
            <a:endParaRPr lang="en-US" dirty="0"/>
          </a:p>
        </p:txBody>
      </p:sp>
    </p:spTree>
    <p:extLst>
      <p:ext uri="{BB962C8B-B14F-4D97-AF65-F5344CB8AC3E}">
        <p14:creationId xmlns:p14="http://schemas.microsoft.com/office/powerpoint/2010/main" val="33023978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4F96FE2-9E77-4834-9C6B-212E1056298F}" type="datetimeFigureOut">
              <a:rPr lang="en-US" smtClean="0"/>
              <a:t>9/28/2023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428E537-E56B-49CA-B596-52598082FBE8}" type="slidenum">
              <a:rPr lang="en-US" smtClean="0"/>
              <a:t>‹#›</a:t>
            </a:fld>
            <a:endParaRPr lang="en-US" dirty="0"/>
          </a:p>
        </p:txBody>
      </p:sp>
    </p:spTree>
    <p:extLst>
      <p:ext uri="{BB962C8B-B14F-4D97-AF65-F5344CB8AC3E}">
        <p14:creationId xmlns:p14="http://schemas.microsoft.com/office/powerpoint/2010/main" val="16620680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4F96FE2-9E77-4834-9C6B-212E1056298F}" type="datetimeFigureOut">
              <a:rPr lang="en-US" smtClean="0"/>
              <a:t>9/28/2023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428E537-E56B-49CA-B596-52598082FBE8}" type="slidenum">
              <a:rPr lang="en-US" smtClean="0"/>
              <a:t>‹#›</a:t>
            </a:fld>
            <a:endParaRPr lang="en-US" dirty="0"/>
          </a:p>
        </p:txBody>
      </p:sp>
    </p:spTree>
    <p:extLst>
      <p:ext uri="{BB962C8B-B14F-4D97-AF65-F5344CB8AC3E}">
        <p14:creationId xmlns:p14="http://schemas.microsoft.com/office/powerpoint/2010/main" val="20348359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4F96FE2-9E77-4834-9C6B-212E1056298F}" type="datetimeFigureOut">
              <a:rPr lang="en-US" smtClean="0"/>
              <a:t>9/28/2023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A428E537-E56B-49CA-B596-52598082FBE8}" type="slidenum">
              <a:rPr lang="en-US" smtClean="0"/>
              <a:t>‹#›</a:t>
            </a:fld>
            <a:endParaRPr lang="en-US" dirty="0"/>
          </a:p>
        </p:txBody>
      </p:sp>
    </p:spTree>
    <p:extLst>
      <p:ext uri="{BB962C8B-B14F-4D97-AF65-F5344CB8AC3E}">
        <p14:creationId xmlns:p14="http://schemas.microsoft.com/office/powerpoint/2010/main" val="16456189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4F96FE2-9E77-4834-9C6B-212E1056298F}" type="datetimeFigureOut">
              <a:rPr lang="en-US" smtClean="0"/>
              <a:t>9/28/2023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A428E537-E56B-49CA-B596-52598082FBE8}" type="slidenum">
              <a:rPr lang="en-US" smtClean="0"/>
              <a:t>‹#›</a:t>
            </a:fld>
            <a:endParaRPr lang="en-US" dirty="0"/>
          </a:p>
        </p:txBody>
      </p:sp>
    </p:spTree>
    <p:extLst>
      <p:ext uri="{BB962C8B-B14F-4D97-AF65-F5344CB8AC3E}">
        <p14:creationId xmlns:p14="http://schemas.microsoft.com/office/powerpoint/2010/main" val="14326417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4F96FE2-9E77-4834-9C6B-212E1056298F}" type="datetimeFigureOut">
              <a:rPr lang="en-US" smtClean="0"/>
              <a:t>9/28/2023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A428E537-E56B-49CA-B596-52598082FBE8}" type="slidenum">
              <a:rPr lang="en-US" smtClean="0"/>
              <a:t>‹#›</a:t>
            </a:fld>
            <a:endParaRPr lang="en-US" dirty="0"/>
          </a:p>
        </p:txBody>
      </p:sp>
    </p:spTree>
    <p:extLst>
      <p:ext uri="{BB962C8B-B14F-4D97-AF65-F5344CB8AC3E}">
        <p14:creationId xmlns:p14="http://schemas.microsoft.com/office/powerpoint/2010/main" val="7533288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23B832CC-E04A-47A7-966D-475AEA6409AB}"/>
              </a:ext>
            </a:extLst>
          </p:cNvPr>
          <p:cNvSpPr>
            <a:spLocks noGrp="1"/>
          </p:cNvSpPr>
          <p:nvPr>
            <p:ph type="pic" sz="quarter" idx="13"/>
          </p:nvPr>
        </p:nvSpPr>
        <p:spPr>
          <a:xfrm>
            <a:off x="4689139" y="2491272"/>
            <a:ext cx="2807036" cy="2804628"/>
          </a:xfrm>
          <a:custGeom>
            <a:avLst/>
            <a:gdLst>
              <a:gd name="connsiteX0" fmla="*/ 1406866 w 2807036"/>
              <a:gd name="connsiteY0" fmla="*/ 0 h 2804628"/>
              <a:gd name="connsiteX1" fmla="*/ 2061159 w 2807036"/>
              <a:gd name="connsiteY1" fmla="*/ 271017 h 2804628"/>
              <a:gd name="connsiteX2" fmla="*/ 2542705 w 2807036"/>
              <a:gd name="connsiteY2" fmla="*/ 752562 h 2804628"/>
              <a:gd name="connsiteX3" fmla="*/ 2796783 w 2807036"/>
              <a:gd name="connsiteY3" fmla="*/ 1230127 h 2804628"/>
              <a:gd name="connsiteX4" fmla="*/ 2807036 w 2807036"/>
              <a:gd name="connsiteY4" fmla="*/ 1301178 h 2804628"/>
              <a:gd name="connsiteX5" fmla="*/ 2807036 w 2807036"/>
              <a:gd name="connsiteY5" fmla="*/ 1512532 h 2804628"/>
              <a:gd name="connsiteX6" fmla="*/ 2796783 w 2807036"/>
              <a:gd name="connsiteY6" fmla="*/ 1583584 h 2804628"/>
              <a:gd name="connsiteX7" fmla="*/ 2542705 w 2807036"/>
              <a:gd name="connsiteY7" fmla="*/ 2061148 h 2804628"/>
              <a:gd name="connsiteX8" fmla="*/ 2061149 w 2807036"/>
              <a:gd name="connsiteY8" fmla="*/ 2542704 h 2804628"/>
              <a:gd name="connsiteX9" fmla="*/ 1583585 w 2807036"/>
              <a:gd name="connsiteY9" fmla="*/ 2796782 h 2804628"/>
              <a:gd name="connsiteX10" fmla="*/ 1529213 w 2807036"/>
              <a:gd name="connsiteY10" fmla="*/ 2804628 h 2804628"/>
              <a:gd name="connsiteX11" fmla="*/ 1284499 w 2807036"/>
              <a:gd name="connsiteY11" fmla="*/ 2804628 h 2804628"/>
              <a:gd name="connsiteX12" fmla="*/ 1230128 w 2807036"/>
              <a:gd name="connsiteY12" fmla="*/ 2796782 h 2804628"/>
              <a:gd name="connsiteX13" fmla="*/ 752563 w 2807036"/>
              <a:gd name="connsiteY13" fmla="*/ 2542704 h 2804628"/>
              <a:gd name="connsiteX14" fmla="*/ 271018 w 2807036"/>
              <a:gd name="connsiteY14" fmla="*/ 2061158 h 2804628"/>
              <a:gd name="connsiteX15" fmla="*/ 271018 w 2807036"/>
              <a:gd name="connsiteY15" fmla="*/ 752572 h 2804628"/>
              <a:gd name="connsiteX16" fmla="*/ 752573 w 2807036"/>
              <a:gd name="connsiteY16" fmla="*/ 271017 h 2804628"/>
              <a:gd name="connsiteX17" fmla="*/ 1406866 w 2807036"/>
              <a:gd name="connsiteY17" fmla="*/ 0 h 2804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807036" h="2804628">
                <a:moveTo>
                  <a:pt x="1406866" y="0"/>
                </a:moveTo>
                <a:cubicBezTo>
                  <a:pt x="1643674" y="0"/>
                  <a:pt x="1880481" y="90339"/>
                  <a:pt x="2061159" y="271017"/>
                </a:cubicBezTo>
                <a:lnTo>
                  <a:pt x="2542705" y="752562"/>
                </a:lnTo>
                <a:cubicBezTo>
                  <a:pt x="2678213" y="888071"/>
                  <a:pt x="2762906" y="1055152"/>
                  <a:pt x="2796783" y="1230127"/>
                </a:cubicBezTo>
                <a:lnTo>
                  <a:pt x="2807036" y="1301178"/>
                </a:lnTo>
                <a:lnTo>
                  <a:pt x="2807036" y="1512532"/>
                </a:lnTo>
                <a:lnTo>
                  <a:pt x="2796783" y="1583584"/>
                </a:lnTo>
                <a:cubicBezTo>
                  <a:pt x="2762906" y="1758558"/>
                  <a:pt x="2678213" y="1925640"/>
                  <a:pt x="2542705" y="2061148"/>
                </a:cubicBezTo>
                <a:lnTo>
                  <a:pt x="2061149" y="2542704"/>
                </a:lnTo>
                <a:cubicBezTo>
                  <a:pt x="1925641" y="2678212"/>
                  <a:pt x="1758559" y="2762905"/>
                  <a:pt x="1583585" y="2796782"/>
                </a:cubicBezTo>
                <a:lnTo>
                  <a:pt x="1529213" y="2804628"/>
                </a:lnTo>
                <a:lnTo>
                  <a:pt x="1284499" y="2804628"/>
                </a:lnTo>
                <a:lnTo>
                  <a:pt x="1230128" y="2796782"/>
                </a:lnTo>
                <a:cubicBezTo>
                  <a:pt x="1055153" y="2762905"/>
                  <a:pt x="888072" y="2678212"/>
                  <a:pt x="752563" y="2542704"/>
                </a:cubicBezTo>
                <a:lnTo>
                  <a:pt x="271018" y="2061158"/>
                </a:lnTo>
                <a:cubicBezTo>
                  <a:pt x="-90339" y="1699802"/>
                  <a:pt x="-90339" y="1113928"/>
                  <a:pt x="271018" y="752572"/>
                </a:cubicBezTo>
                <a:lnTo>
                  <a:pt x="752573" y="271017"/>
                </a:lnTo>
                <a:cubicBezTo>
                  <a:pt x="933252" y="90339"/>
                  <a:pt x="1170059" y="0"/>
                  <a:pt x="1406866" y="0"/>
                </a:cubicBezTo>
                <a:close/>
              </a:path>
            </a:pathLst>
          </a:custGeom>
        </p:spPr>
        <p:txBody>
          <a:bodyPr wrap="square">
            <a:noAutofit/>
          </a:bodyPr>
          <a:lstStyle/>
          <a:p>
            <a:r>
              <a:rPr lang="en-US" smtClean="0"/>
              <a:t>Click icon to add picture</a:t>
            </a:r>
            <a:endParaRPr lang="en-US" dirty="0"/>
          </a:p>
        </p:txBody>
      </p:sp>
      <p:sp>
        <p:nvSpPr>
          <p:cNvPr id="2" name="Date Placeholder 1"/>
          <p:cNvSpPr>
            <a:spLocks noGrp="1"/>
          </p:cNvSpPr>
          <p:nvPr>
            <p:ph type="dt" sz="half" idx="10"/>
          </p:nvPr>
        </p:nvSpPr>
        <p:spPr/>
        <p:txBody>
          <a:bodyPr/>
          <a:lstStyle/>
          <a:p>
            <a:fld id="{14F96FE2-9E77-4834-9C6B-212E1056298F}" type="datetimeFigureOut">
              <a:rPr lang="en-US" smtClean="0"/>
              <a:t>9/28/2023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A428E537-E56B-49CA-B596-52598082FBE8}" type="slidenum">
              <a:rPr lang="en-US" smtClean="0"/>
              <a:t>‹#›</a:t>
            </a:fld>
            <a:endParaRPr lang="en-US" dirty="0"/>
          </a:p>
        </p:txBody>
      </p:sp>
      <p:sp>
        <p:nvSpPr>
          <p:cNvPr id="6" name="Freeform: Shape 7">
            <a:extLst>
              <a:ext uri="{FF2B5EF4-FFF2-40B4-BE49-F238E27FC236}">
                <a16:creationId xmlns:a16="http://schemas.microsoft.com/office/drawing/2014/main" id="{23B832CC-E04A-47A7-966D-475AEA6409AB}"/>
              </a:ext>
            </a:extLst>
          </p:cNvPr>
          <p:cNvSpPr>
            <a:spLocks noGrp="1"/>
          </p:cNvSpPr>
          <p:nvPr>
            <p:ph type="pic" sz="quarter" idx="14"/>
          </p:nvPr>
        </p:nvSpPr>
        <p:spPr>
          <a:xfrm>
            <a:off x="1125882" y="2491272"/>
            <a:ext cx="2807036" cy="2804628"/>
          </a:xfrm>
          <a:custGeom>
            <a:avLst/>
            <a:gdLst>
              <a:gd name="connsiteX0" fmla="*/ 1406866 w 2807036"/>
              <a:gd name="connsiteY0" fmla="*/ 0 h 2804628"/>
              <a:gd name="connsiteX1" fmla="*/ 2061159 w 2807036"/>
              <a:gd name="connsiteY1" fmla="*/ 271017 h 2804628"/>
              <a:gd name="connsiteX2" fmla="*/ 2542705 w 2807036"/>
              <a:gd name="connsiteY2" fmla="*/ 752562 h 2804628"/>
              <a:gd name="connsiteX3" fmla="*/ 2796783 w 2807036"/>
              <a:gd name="connsiteY3" fmla="*/ 1230127 h 2804628"/>
              <a:gd name="connsiteX4" fmla="*/ 2807036 w 2807036"/>
              <a:gd name="connsiteY4" fmla="*/ 1301178 h 2804628"/>
              <a:gd name="connsiteX5" fmla="*/ 2807036 w 2807036"/>
              <a:gd name="connsiteY5" fmla="*/ 1512532 h 2804628"/>
              <a:gd name="connsiteX6" fmla="*/ 2796783 w 2807036"/>
              <a:gd name="connsiteY6" fmla="*/ 1583584 h 2804628"/>
              <a:gd name="connsiteX7" fmla="*/ 2542705 w 2807036"/>
              <a:gd name="connsiteY7" fmla="*/ 2061148 h 2804628"/>
              <a:gd name="connsiteX8" fmla="*/ 2061149 w 2807036"/>
              <a:gd name="connsiteY8" fmla="*/ 2542704 h 2804628"/>
              <a:gd name="connsiteX9" fmla="*/ 1583585 w 2807036"/>
              <a:gd name="connsiteY9" fmla="*/ 2796782 h 2804628"/>
              <a:gd name="connsiteX10" fmla="*/ 1529213 w 2807036"/>
              <a:gd name="connsiteY10" fmla="*/ 2804628 h 2804628"/>
              <a:gd name="connsiteX11" fmla="*/ 1284499 w 2807036"/>
              <a:gd name="connsiteY11" fmla="*/ 2804628 h 2804628"/>
              <a:gd name="connsiteX12" fmla="*/ 1230128 w 2807036"/>
              <a:gd name="connsiteY12" fmla="*/ 2796782 h 2804628"/>
              <a:gd name="connsiteX13" fmla="*/ 752563 w 2807036"/>
              <a:gd name="connsiteY13" fmla="*/ 2542704 h 2804628"/>
              <a:gd name="connsiteX14" fmla="*/ 271018 w 2807036"/>
              <a:gd name="connsiteY14" fmla="*/ 2061158 h 2804628"/>
              <a:gd name="connsiteX15" fmla="*/ 271018 w 2807036"/>
              <a:gd name="connsiteY15" fmla="*/ 752572 h 2804628"/>
              <a:gd name="connsiteX16" fmla="*/ 752573 w 2807036"/>
              <a:gd name="connsiteY16" fmla="*/ 271017 h 2804628"/>
              <a:gd name="connsiteX17" fmla="*/ 1406866 w 2807036"/>
              <a:gd name="connsiteY17" fmla="*/ 0 h 2804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807036" h="2804628">
                <a:moveTo>
                  <a:pt x="1406866" y="0"/>
                </a:moveTo>
                <a:cubicBezTo>
                  <a:pt x="1643674" y="0"/>
                  <a:pt x="1880481" y="90339"/>
                  <a:pt x="2061159" y="271017"/>
                </a:cubicBezTo>
                <a:lnTo>
                  <a:pt x="2542705" y="752562"/>
                </a:lnTo>
                <a:cubicBezTo>
                  <a:pt x="2678213" y="888071"/>
                  <a:pt x="2762906" y="1055152"/>
                  <a:pt x="2796783" y="1230127"/>
                </a:cubicBezTo>
                <a:lnTo>
                  <a:pt x="2807036" y="1301178"/>
                </a:lnTo>
                <a:lnTo>
                  <a:pt x="2807036" y="1512532"/>
                </a:lnTo>
                <a:lnTo>
                  <a:pt x="2796783" y="1583584"/>
                </a:lnTo>
                <a:cubicBezTo>
                  <a:pt x="2762906" y="1758558"/>
                  <a:pt x="2678213" y="1925640"/>
                  <a:pt x="2542705" y="2061148"/>
                </a:cubicBezTo>
                <a:lnTo>
                  <a:pt x="2061149" y="2542704"/>
                </a:lnTo>
                <a:cubicBezTo>
                  <a:pt x="1925641" y="2678212"/>
                  <a:pt x="1758559" y="2762905"/>
                  <a:pt x="1583585" y="2796782"/>
                </a:cubicBezTo>
                <a:lnTo>
                  <a:pt x="1529213" y="2804628"/>
                </a:lnTo>
                <a:lnTo>
                  <a:pt x="1284499" y="2804628"/>
                </a:lnTo>
                <a:lnTo>
                  <a:pt x="1230128" y="2796782"/>
                </a:lnTo>
                <a:cubicBezTo>
                  <a:pt x="1055153" y="2762905"/>
                  <a:pt x="888072" y="2678212"/>
                  <a:pt x="752563" y="2542704"/>
                </a:cubicBezTo>
                <a:lnTo>
                  <a:pt x="271018" y="2061158"/>
                </a:lnTo>
                <a:cubicBezTo>
                  <a:pt x="-90339" y="1699802"/>
                  <a:pt x="-90339" y="1113928"/>
                  <a:pt x="271018" y="752572"/>
                </a:cubicBezTo>
                <a:lnTo>
                  <a:pt x="752573" y="271017"/>
                </a:lnTo>
                <a:cubicBezTo>
                  <a:pt x="933252" y="90339"/>
                  <a:pt x="1170059" y="0"/>
                  <a:pt x="1406866" y="0"/>
                </a:cubicBezTo>
                <a:close/>
              </a:path>
            </a:pathLst>
          </a:custGeom>
        </p:spPr>
        <p:txBody>
          <a:bodyPr wrap="square">
            <a:noAutofit/>
          </a:bodyPr>
          <a:lstStyle/>
          <a:p>
            <a:r>
              <a:rPr lang="en-US" smtClean="0"/>
              <a:t>Click icon to add picture</a:t>
            </a:r>
            <a:endParaRPr lang="en-US" dirty="0"/>
          </a:p>
        </p:txBody>
      </p:sp>
      <p:sp>
        <p:nvSpPr>
          <p:cNvPr id="7" name="Freeform: Shape 7">
            <a:extLst>
              <a:ext uri="{FF2B5EF4-FFF2-40B4-BE49-F238E27FC236}">
                <a16:creationId xmlns:a16="http://schemas.microsoft.com/office/drawing/2014/main" id="{23B832CC-E04A-47A7-966D-475AEA6409AB}"/>
              </a:ext>
            </a:extLst>
          </p:cNvPr>
          <p:cNvSpPr>
            <a:spLocks noGrp="1"/>
          </p:cNvSpPr>
          <p:nvPr>
            <p:ph type="pic" sz="quarter" idx="15"/>
          </p:nvPr>
        </p:nvSpPr>
        <p:spPr>
          <a:xfrm>
            <a:off x="8252396" y="2491272"/>
            <a:ext cx="2807036" cy="2804628"/>
          </a:xfrm>
          <a:custGeom>
            <a:avLst/>
            <a:gdLst>
              <a:gd name="connsiteX0" fmla="*/ 1406866 w 2807036"/>
              <a:gd name="connsiteY0" fmla="*/ 0 h 2804628"/>
              <a:gd name="connsiteX1" fmla="*/ 2061159 w 2807036"/>
              <a:gd name="connsiteY1" fmla="*/ 271017 h 2804628"/>
              <a:gd name="connsiteX2" fmla="*/ 2542705 w 2807036"/>
              <a:gd name="connsiteY2" fmla="*/ 752562 h 2804628"/>
              <a:gd name="connsiteX3" fmla="*/ 2796783 w 2807036"/>
              <a:gd name="connsiteY3" fmla="*/ 1230127 h 2804628"/>
              <a:gd name="connsiteX4" fmla="*/ 2807036 w 2807036"/>
              <a:gd name="connsiteY4" fmla="*/ 1301178 h 2804628"/>
              <a:gd name="connsiteX5" fmla="*/ 2807036 w 2807036"/>
              <a:gd name="connsiteY5" fmla="*/ 1512532 h 2804628"/>
              <a:gd name="connsiteX6" fmla="*/ 2796783 w 2807036"/>
              <a:gd name="connsiteY6" fmla="*/ 1583584 h 2804628"/>
              <a:gd name="connsiteX7" fmla="*/ 2542705 w 2807036"/>
              <a:gd name="connsiteY7" fmla="*/ 2061148 h 2804628"/>
              <a:gd name="connsiteX8" fmla="*/ 2061149 w 2807036"/>
              <a:gd name="connsiteY8" fmla="*/ 2542704 h 2804628"/>
              <a:gd name="connsiteX9" fmla="*/ 1583585 w 2807036"/>
              <a:gd name="connsiteY9" fmla="*/ 2796782 h 2804628"/>
              <a:gd name="connsiteX10" fmla="*/ 1529213 w 2807036"/>
              <a:gd name="connsiteY10" fmla="*/ 2804628 h 2804628"/>
              <a:gd name="connsiteX11" fmla="*/ 1284499 w 2807036"/>
              <a:gd name="connsiteY11" fmla="*/ 2804628 h 2804628"/>
              <a:gd name="connsiteX12" fmla="*/ 1230128 w 2807036"/>
              <a:gd name="connsiteY12" fmla="*/ 2796782 h 2804628"/>
              <a:gd name="connsiteX13" fmla="*/ 752563 w 2807036"/>
              <a:gd name="connsiteY13" fmla="*/ 2542704 h 2804628"/>
              <a:gd name="connsiteX14" fmla="*/ 271018 w 2807036"/>
              <a:gd name="connsiteY14" fmla="*/ 2061158 h 2804628"/>
              <a:gd name="connsiteX15" fmla="*/ 271018 w 2807036"/>
              <a:gd name="connsiteY15" fmla="*/ 752572 h 2804628"/>
              <a:gd name="connsiteX16" fmla="*/ 752573 w 2807036"/>
              <a:gd name="connsiteY16" fmla="*/ 271017 h 2804628"/>
              <a:gd name="connsiteX17" fmla="*/ 1406866 w 2807036"/>
              <a:gd name="connsiteY17" fmla="*/ 0 h 2804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807036" h="2804628">
                <a:moveTo>
                  <a:pt x="1406866" y="0"/>
                </a:moveTo>
                <a:cubicBezTo>
                  <a:pt x="1643674" y="0"/>
                  <a:pt x="1880481" y="90339"/>
                  <a:pt x="2061159" y="271017"/>
                </a:cubicBezTo>
                <a:lnTo>
                  <a:pt x="2542705" y="752562"/>
                </a:lnTo>
                <a:cubicBezTo>
                  <a:pt x="2678213" y="888071"/>
                  <a:pt x="2762906" y="1055152"/>
                  <a:pt x="2796783" y="1230127"/>
                </a:cubicBezTo>
                <a:lnTo>
                  <a:pt x="2807036" y="1301178"/>
                </a:lnTo>
                <a:lnTo>
                  <a:pt x="2807036" y="1512532"/>
                </a:lnTo>
                <a:lnTo>
                  <a:pt x="2796783" y="1583584"/>
                </a:lnTo>
                <a:cubicBezTo>
                  <a:pt x="2762906" y="1758558"/>
                  <a:pt x="2678213" y="1925640"/>
                  <a:pt x="2542705" y="2061148"/>
                </a:cubicBezTo>
                <a:lnTo>
                  <a:pt x="2061149" y="2542704"/>
                </a:lnTo>
                <a:cubicBezTo>
                  <a:pt x="1925641" y="2678212"/>
                  <a:pt x="1758559" y="2762905"/>
                  <a:pt x="1583585" y="2796782"/>
                </a:cubicBezTo>
                <a:lnTo>
                  <a:pt x="1529213" y="2804628"/>
                </a:lnTo>
                <a:lnTo>
                  <a:pt x="1284499" y="2804628"/>
                </a:lnTo>
                <a:lnTo>
                  <a:pt x="1230128" y="2796782"/>
                </a:lnTo>
                <a:cubicBezTo>
                  <a:pt x="1055153" y="2762905"/>
                  <a:pt x="888072" y="2678212"/>
                  <a:pt x="752563" y="2542704"/>
                </a:cubicBezTo>
                <a:lnTo>
                  <a:pt x="271018" y="2061158"/>
                </a:lnTo>
                <a:cubicBezTo>
                  <a:pt x="-90339" y="1699802"/>
                  <a:pt x="-90339" y="1113928"/>
                  <a:pt x="271018" y="752572"/>
                </a:cubicBezTo>
                <a:lnTo>
                  <a:pt x="752573" y="271017"/>
                </a:lnTo>
                <a:cubicBezTo>
                  <a:pt x="933252" y="90339"/>
                  <a:pt x="1170059" y="0"/>
                  <a:pt x="1406866" y="0"/>
                </a:cubicBezTo>
                <a:close/>
              </a:path>
            </a:pathLst>
          </a:custGeom>
        </p:spPr>
        <p:txBody>
          <a:bodyPr wrap="square">
            <a:noAutofit/>
          </a:bodyPr>
          <a:lstStyle/>
          <a:p>
            <a:r>
              <a:rPr lang="en-US" smtClean="0"/>
              <a:t>Click icon to add picture</a:t>
            </a:r>
            <a:endParaRPr lang="en-US" dirty="0"/>
          </a:p>
        </p:txBody>
      </p:sp>
    </p:spTree>
    <p:extLst>
      <p:ext uri="{BB962C8B-B14F-4D97-AF65-F5344CB8AC3E}">
        <p14:creationId xmlns:p14="http://schemas.microsoft.com/office/powerpoint/2010/main" val="15969959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4F96FE2-9E77-4834-9C6B-212E1056298F}" type="datetimeFigureOut">
              <a:rPr lang="en-US" smtClean="0"/>
              <a:t>9/28/2023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428E537-E56B-49CA-B596-52598082FBE8}" type="slidenum">
              <a:rPr lang="en-US" smtClean="0"/>
              <a:t>‹#›</a:t>
            </a:fld>
            <a:endParaRPr lang="en-US" dirty="0"/>
          </a:p>
        </p:txBody>
      </p:sp>
    </p:spTree>
    <p:extLst>
      <p:ext uri="{BB962C8B-B14F-4D97-AF65-F5344CB8AC3E}">
        <p14:creationId xmlns:p14="http://schemas.microsoft.com/office/powerpoint/2010/main" val="40015944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F96FE2-9E77-4834-9C6B-212E1056298F}" type="datetimeFigureOut">
              <a:rPr lang="en-US" smtClean="0"/>
              <a:t>9/28/2023</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28E537-E56B-49CA-B596-52598082FBE8}" type="slidenum">
              <a:rPr lang="en-US" smtClean="0"/>
              <a:t>‹#›</a:t>
            </a:fld>
            <a:endParaRPr lang="en-US" dirty="0"/>
          </a:p>
        </p:txBody>
      </p:sp>
    </p:spTree>
    <p:extLst>
      <p:ext uri="{BB962C8B-B14F-4D97-AF65-F5344CB8AC3E}">
        <p14:creationId xmlns:p14="http://schemas.microsoft.com/office/powerpoint/2010/main" val="284475933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4" r:id="rId8"/>
    <p:sldLayoutId id="2147483680" r:id="rId9"/>
    <p:sldLayoutId id="2147483681" r:id="rId10"/>
    <p:sldLayoutId id="2147483682" r:id="rId11"/>
    <p:sldLayoutId id="214748368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chart" Target="../charts/chart7.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chart" Target="../charts/chart10.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chart" Target="../charts/chart11.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chart" Target="../charts/chart13.xml"/><Relationship Id="rId2" Type="http://schemas.openxmlformats.org/officeDocument/2006/relationships/chart" Target="../charts/chart12.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chart" Target="../charts/chart2.xml"/><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chart" Target="../charts/chart3.xml"/><Relationship Id="rId1" Type="http://schemas.openxmlformats.org/officeDocument/2006/relationships/slideLayout" Target="../slideLayouts/slideLayout6.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chart" Target="../charts/chart4.xml"/><Relationship Id="rId1" Type="http://schemas.openxmlformats.org/officeDocument/2006/relationships/slideLayout" Target="../slideLayouts/slideLayout6.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chart" Target="../charts/chart5.xml"/><Relationship Id="rId1" Type="http://schemas.openxmlformats.org/officeDocument/2006/relationships/slideLayout" Target="../slideLayouts/slideLayout6.xml"/><Relationship Id="rId5" Type="http://schemas.openxmlformats.org/officeDocument/2006/relationships/image" Target="../media/image10.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12.png"/><Relationship Id="rId2" Type="http://schemas.openxmlformats.org/officeDocument/2006/relationships/chart" Target="../charts/chart6.xml"/><Relationship Id="rId1" Type="http://schemas.openxmlformats.org/officeDocument/2006/relationships/slideLayout" Target="../slideLayouts/slideLayout6.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A black and white photo of a city&#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p:spPr>
      </p:pic>
      <p:sp>
        <p:nvSpPr>
          <p:cNvPr id="19" name="Rectangle 18">
            <a:extLst>
              <a:ext uri="{C183D7F6-B498-43B3-948B-1728B52AA6E4}">
                <adec:decorative xmlns:adec="http://schemas.microsoft.com/office/drawing/2017/decorative" xmlns="" val="1"/>
              </a:ext>
            </a:extLst>
          </p:cNvPr>
          <p:cNvSpPr/>
          <p:nvPr/>
        </p:nvSpPr>
        <p:spPr>
          <a:xfrm>
            <a:off x="-1" y="15079"/>
            <a:ext cx="12192000" cy="6858000"/>
          </a:xfrm>
          <a:prstGeom prst="rect">
            <a:avLst/>
          </a:prstGeom>
          <a:gradFill flip="none" rotWithShape="0">
            <a:gsLst>
              <a:gs pos="100000">
                <a:srgbClr val="1F2229">
                  <a:alpha val="60000"/>
                </a:srgbClr>
              </a:gs>
              <a:gs pos="20000">
                <a:srgbClr val="1F2229">
                  <a:alpha val="91765"/>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p:cNvSpPr txBox="1"/>
          <p:nvPr/>
        </p:nvSpPr>
        <p:spPr>
          <a:xfrm>
            <a:off x="3069203" y="2170706"/>
            <a:ext cx="6293717" cy="1354217"/>
          </a:xfrm>
          <a:prstGeom prst="rect">
            <a:avLst/>
          </a:prstGeom>
          <a:noFill/>
        </p:spPr>
        <p:txBody>
          <a:bodyPr wrap="square" lIns="0" tIns="0" rIns="0" bIns="0" rtlCol="0">
            <a:spAutoFit/>
          </a:bodyPr>
          <a:lstStyle/>
          <a:p>
            <a:pPr algn="ctr">
              <a:tabLst>
                <a:tab pos="347663" algn="l"/>
              </a:tabLst>
            </a:pPr>
            <a:r>
              <a:rPr lang="en-IN" sz="4400" dirty="0">
                <a:solidFill>
                  <a:schemeClr val="bg1"/>
                </a:solidFill>
                <a:latin typeface="Arial Black" panose="020B0A04020102020204" pitchFamily="34" charset="0"/>
              </a:rPr>
              <a:t>Telangana’s Growth Analysis</a:t>
            </a:r>
            <a:endParaRPr lang="en-US" sz="4400" b="1" dirty="0">
              <a:solidFill>
                <a:schemeClr val="bg1"/>
              </a:solidFill>
              <a:latin typeface="Arial Black" panose="020B0A04020102020204" pitchFamily="34" charset="0"/>
            </a:endParaRPr>
          </a:p>
        </p:txBody>
      </p:sp>
      <p:sp>
        <p:nvSpPr>
          <p:cNvPr id="21" name="TextBox 20"/>
          <p:cNvSpPr txBox="1"/>
          <p:nvPr/>
        </p:nvSpPr>
        <p:spPr>
          <a:xfrm>
            <a:off x="755374" y="3730705"/>
            <a:ext cx="11060264" cy="923330"/>
          </a:xfrm>
          <a:prstGeom prst="rect">
            <a:avLst/>
          </a:prstGeom>
          <a:noFill/>
        </p:spPr>
        <p:txBody>
          <a:bodyPr wrap="square" lIns="0" tIns="0" rIns="0" bIns="0" rtlCol="0">
            <a:spAutoFit/>
          </a:bodyPr>
          <a:lstStyle/>
          <a:p>
            <a:pPr lvl="1" algn="ctr">
              <a:tabLst>
                <a:tab pos="347663" algn="l"/>
              </a:tabLst>
            </a:pPr>
            <a:r>
              <a:rPr lang="en-US" sz="2000" dirty="0">
                <a:solidFill>
                  <a:schemeClr val="bg1"/>
                </a:solidFill>
                <a:latin typeface="Agency FB" panose="020B0503020202020204" pitchFamily="34" charset="0"/>
                <a:cs typeface="Arial" panose="020B0604020202020204" pitchFamily="34" charset="0"/>
              </a:rPr>
              <a:t>Telangana's economy has been on a growth trajectory since its formation. Is one of the state with an open data policy</a:t>
            </a:r>
            <a:r>
              <a:rPr lang="en-US" sz="2000" dirty="0" smtClean="0">
                <a:solidFill>
                  <a:schemeClr val="bg1"/>
                </a:solidFill>
                <a:latin typeface="Agency FB" panose="020B0503020202020204" pitchFamily="34" charset="0"/>
                <a:cs typeface="Arial" panose="020B0604020202020204" pitchFamily="34" charset="0"/>
              </a:rPr>
              <a:t>.</a:t>
            </a:r>
            <a:br>
              <a:rPr lang="en-US" sz="2000" dirty="0" smtClean="0">
                <a:solidFill>
                  <a:schemeClr val="bg1"/>
                </a:solidFill>
                <a:latin typeface="Agency FB" panose="020B0503020202020204" pitchFamily="34" charset="0"/>
                <a:cs typeface="Arial" panose="020B0604020202020204" pitchFamily="34" charset="0"/>
              </a:rPr>
            </a:br>
            <a:r>
              <a:rPr lang="en-US" sz="2000" dirty="0" smtClean="0">
                <a:solidFill>
                  <a:schemeClr val="bg1"/>
                </a:solidFill>
                <a:latin typeface="Agency FB" panose="020B0503020202020204" pitchFamily="34" charset="0"/>
                <a:cs typeface="Arial" panose="020B0604020202020204" pitchFamily="34" charset="0"/>
              </a:rPr>
              <a:t> </a:t>
            </a:r>
            <a:r>
              <a:rPr lang="en-US" sz="2000" dirty="0">
                <a:solidFill>
                  <a:schemeClr val="bg1"/>
                </a:solidFill>
                <a:latin typeface="Agency FB" panose="020B0503020202020204" pitchFamily="34" charset="0"/>
                <a:cs typeface="Arial" panose="020B0604020202020204" pitchFamily="34" charset="0"/>
              </a:rPr>
              <a:t>The state is known for its information technology (IT), </a:t>
            </a:r>
            <a:endParaRPr lang="en-US" sz="2000" dirty="0" smtClean="0">
              <a:solidFill>
                <a:schemeClr val="bg1"/>
              </a:solidFill>
              <a:latin typeface="Agency FB" panose="020B0503020202020204" pitchFamily="34" charset="0"/>
              <a:cs typeface="Arial" panose="020B0604020202020204" pitchFamily="34" charset="0"/>
            </a:endParaRPr>
          </a:p>
          <a:p>
            <a:pPr lvl="1" algn="ctr">
              <a:tabLst>
                <a:tab pos="347663" algn="l"/>
              </a:tabLst>
            </a:pPr>
            <a:r>
              <a:rPr lang="en-US" sz="2000" dirty="0" smtClean="0">
                <a:solidFill>
                  <a:schemeClr val="bg1"/>
                </a:solidFill>
                <a:latin typeface="Agency FB" panose="020B0503020202020204" pitchFamily="34" charset="0"/>
                <a:cs typeface="Arial" panose="020B0604020202020204" pitchFamily="34" charset="0"/>
              </a:rPr>
              <a:t>The </a:t>
            </a:r>
            <a:r>
              <a:rPr lang="en-US" sz="2000" dirty="0">
                <a:solidFill>
                  <a:schemeClr val="bg1"/>
                </a:solidFill>
                <a:latin typeface="Agency FB" panose="020B0503020202020204" pitchFamily="34" charset="0"/>
                <a:cs typeface="Arial" panose="020B0604020202020204" pitchFamily="34" charset="0"/>
              </a:rPr>
              <a:t>state government has introduced policies to attract investments and promote industrial development</a:t>
            </a:r>
            <a:endParaRPr lang="en-US" sz="2000" dirty="0">
              <a:solidFill>
                <a:schemeClr val="bg1"/>
              </a:solidFill>
              <a:latin typeface="Agency FB" panose="020B0503020202020204" pitchFamily="34" charset="0"/>
              <a:cs typeface="Arial" panose="020B0604020202020204" pitchFamily="34" charset="0"/>
            </a:endParaRPr>
          </a:p>
        </p:txBody>
      </p:sp>
      <p:sp>
        <p:nvSpPr>
          <p:cNvPr id="2" name="Oval 1">
            <a:extLst>
              <a:ext uri="{C183D7F6-B498-43B3-948B-1728B52AA6E4}">
                <adec:decorative xmlns:adec="http://schemas.microsoft.com/office/drawing/2017/decorative" xmlns="" val="1"/>
              </a:ext>
            </a:extLst>
          </p:cNvPr>
          <p:cNvSpPr/>
          <p:nvPr/>
        </p:nvSpPr>
        <p:spPr>
          <a:xfrm>
            <a:off x="5657638" y="1088204"/>
            <a:ext cx="876722" cy="876720"/>
          </a:xfrm>
          <a:prstGeom prst="ellips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0" name="Oval 9">
            <a:extLst>
              <a:ext uri="{C183D7F6-B498-43B3-948B-1728B52AA6E4}">
                <adec:decorative xmlns:adec="http://schemas.microsoft.com/office/drawing/2017/decorative" xmlns="" val="1"/>
              </a:ext>
            </a:extLst>
          </p:cNvPr>
          <p:cNvSpPr/>
          <p:nvPr/>
        </p:nvSpPr>
        <p:spPr>
          <a:xfrm>
            <a:off x="6181724" y="1116277"/>
            <a:ext cx="705274" cy="705272"/>
          </a:xfrm>
          <a:prstGeom prst="ellipse">
            <a:avLst/>
          </a:prstGeom>
          <a:solidFill>
            <a:srgbClr val="43CDD9">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C183D7F6-B498-43B3-948B-1728B52AA6E4}">
                <adec:decorative xmlns:adec="http://schemas.microsoft.com/office/drawing/2017/decorative" xmlns="" val="1"/>
              </a:ext>
            </a:extLst>
          </p:cNvPr>
          <p:cNvSpPr/>
          <p:nvPr/>
        </p:nvSpPr>
        <p:spPr>
          <a:xfrm>
            <a:off x="5282277" y="1092337"/>
            <a:ext cx="705274" cy="705272"/>
          </a:xfrm>
          <a:prstGeom prst="ellipse">
            <a:avLst/>
          </a:prstGeom>
          <a:solidFill>
            <a:srgbClr val="43CDD9">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hidden="1">
            <a:extLst>
              <a:ext uri="{FF2B5EF4-FFF2-40B4-BE49-F238E27FC236}">
                <a16:creationId xmlns:a16="http://schemas.microsoft.com/office/drawing/2014/main" id="{80AA5C56-EC57-4914-8118-68854697E0F3}"/>
              </a:ext>
            </a:extLst>
          </p:cNvPr>
          <p:cNvSpPr>
            <a:spLocks noGrp="1"/>
          </p:cNvSpPr>
          <p:nvPr>
            <p:ph type="title"/>
          </p:nvPr>
        </p:nvSpPr>
        <p:spPr/>
        <p:txBody>
          <a:bodyPr/>
          <a:lstStyle/>
          <a:p>
            <a:r>
              <a:rPr lang="en-US" dirty="0"/>
              <a:t>Slide 1</a:t>
            </a:r>
          </a:p>
        </p:txBody>
      </p:sp>
    </p:spTree>
    <p:extLst>
      <p:ext uri="{BB962C8B-B14F-4D97-AF65-F5344CB8AC3E}">
        <p14:creationId xmlns:p14="http://schemas.microsoft.com/office/powerpoint/2010/main" val="7350828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Rectangle 103">
            <a:extLst>
              <a:ext uri="{C183D7F6-B498-43B3-948B-1728B52AA6E4}">
                <adec:decorative xmlns:adec="http://schemas.microsoft.com/office/drawing/2017/decorative" xmlns="" val="1"/>
              </a:ext>
            </a:extLst>
          </p:cNvPr>
          <p:cNvSpPr/>
          <p:nvPr/>
        </p:nvSpPr>
        <p:spPr>
          <a:xfrm>
            <a:off x="0" y="0"/>
            <a:ext cx="6096000" cy="6857999"/>
          </a:xfrm>
          <a:prstGeom prst="rect">
            <a:avLst/>
          </a:prstGeom>
          <a:solidFill>
            <a:srgbClr val="30353F">
              <a:alpha val="8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8" name="Group 7">
            <a:extLst>
              <a:ext uri="{C183D7F6-B498-43B3-948B-1728B52AA6E4}">
                <adec:decorative xmlns:adec="http://schemas.microsoft.com/office/drawing/2017/decorative" xmlns="" val="1"/>
              </a:ext>
            </a:extLst>
          </p:cNvPr>
          <p:cNvGrpSpPr/>
          <p:nvPr/>
        </p:nvGrpSpPr>
        <p:grpSpPr>
          <a:xfrm>
            <a:off x="7886688" y="4824996"/>
            <a:ext cx="1281512" cy="487738"/>
            <a:chOff x="9912263" y="2010673"/>
            <a:chExt cx="1281512" cy="487738"/>
          </a:xfrm>
          <a:effectLst>
            <a:outerShdw blurRad="50800" dist="38100" dir="8100000" algn="tr" rotWithShape="0">
              <a:prstClr val="black">
                <a:alpha val="40000"/>
              </a:prstClr>
            </a:outerShdw>
          </a:effectLst>
        </p:grpSpPr>
        <p:sp>
          <p:nvSpPr>
            <p:cNvPr id="55" name="Freeform 54"/>
            <p:cNvSpPr/>
            <p:nvPr/>
          </p:nvSpPr>
          <p:spPr>
            <a:xfrm>
              <a:off x="9912263" y="2010673"/>
              <a:ext cx="1281512" cy="487738"/>
            </a:xfrm>
            <a:custGeom>
              <a:avLst/>
              <a:gdLst>
                <a:gd name="connsiteX0" fmla="*/ 0 w 1281512"/>
                <a:gd name="connsiteY0" fmla="*/ 0 h 487738"/>
                <a:gd name="connsiteX1" fmla="*/ 1024517 w 1281512"/>
                <a:gd name="connsiteY1" fmla="*/ 0 h 487738"/>
                <a:gd name="connsiteX2" fmla="*/ 1024517 w 1281512"/>
                <a:gd name="connsiteY2" fmla="*/ 1323 h 487738"/>
                <a:gd name="connsiteX3" fmla="*/ 1037643 w 1281512"/>
                <a:gd name="connsiteY3" fmla="*/ 0 h 487738"/>
                <a:gd name="connsiteX4" fmla="*/ 1281512 w 1281512"/>
                <a:gd name="connsiteY4" fmla="*/ 243869 h 487738"/>
                <a:gd name="connsiteX5" fmla="*/ 1037643 w 1281512"/>
                <a:gd name="connsiteY5" fmla="*/ 487738 h 487738"/>
                <a:gd name="connsiteX6" fmla="*/ 1024517 w 1281512"/>
                <a:gd name="connsiteY6" fmla="*/ 486415 h 487738"/>
                <a:gd name="connsiteX7" fmla="*/ 1024517 w 1281512"/>
                <a:gd name="connsiteY7" fmla="*/ 487737 h 487738"/>
                <a:gd name="connsiteX8" fmla="*/ 0 w 1281512"/>
                <a:gd name="connsiteY8" fmla="*/ 487737 h 487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1512" h="487738">
                  <a:moveTo>
                    <a:pt x="0" y="0"/>
                  </a:moveTo>
                  <a:lnTo>
                    <a:pt x="1024517" y="0"/>
                  </a:lnTo>
                  <a:lnTo>
                    <a:pt x="1024517" y="1323"/>
                  </a:lnTo>
                  <a:lnTo>
                    <a:pt x="1037643" y="0"/>
                  </a:lnTo>
                  <a:cubicBezTo>
                    <a:pt x="1172328" y="0"/>
                    <a:pt x="1281512" y="109184"/>
                    <a:pt x="1281512" y="243869"/>
                  </a:cubicBezTo>
                  <a:cubicBezTo>
                    <a:pt x="1281512" y="378554"/>
                    <a:pt x="1172328" y="487738"/>
                    <a:pt x="1037643" y="487738"/>
                  </a:cubicBezTo>
                  <a:lnTo>
                    <a:pt x="1024517" y="486415"/>
                  </a:lnTo>
                  <a:lnTo>
                    <a:pt x="1024517" y="487737"/>
                  </a:lnTo>
                  <a:lnTo>
                    <a:pt x="0" y="487737"/>
                  </a:lnTo>
                  <a:close/>
                </a:path>
              </a:pathLst>
            </a:custGeom>
            <a:solidFill>
              <a:srgbClr val="30353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73" name="Group 72"/>
            <p:cNvGrpSpPr/>
            <p:nvPr/>
          </p:nvGrpSpPr>
          <p:grpSpPr>
            <a:xfrm flipH="1">
              <a:off x="10838597" y="2143232"/>
              <a:ext cx="222620" cy="222620"/>
              <a:chOff x="1389063" y="3748088"/>
              <a:chExt cx="336550" cy="336550"/>
            </a:xfrm>
            <a:solidFill>
              <a:schemeClr val="bg1"/>
            </a:solidFill>
          </p:grpSpPr>
          <p:sp>
            <p:nvSpPr>
              <p:cNvPr id="74" name="Freeform 5"/>
              <p:cNvSpPr>
                <a:spLocks/>
              </p:cNvSpPr>
              <p:nvPr/>
            </p:nvSpPr>
            <p:spPr bwMode="auto">
              <a:xfrm>
                <a:off x="1547813" y="3787776"/>
                <a:ext cx="58738" cy="60325"/>
              </a:xfrm>
              <a:custGeom>
                <a:avLst/>
                <a:gdLst>
                  <a:gd name="T0" fmla="*/ 300 w 360"/>
                  <a:gd name="T1" fmla="*/ 244 h 364"/>
                  <a:gd name="T2" fmla="*/ 120 w 360"/>
                  <a:gd name="T3" fmla="*/ 244 h 364"/>
                  <a:gd name="T4" fmla="*/ 120 w 360"/>
                  <a:gd name="T5" fmla="*/ 60 h 364"/>
                  <a:gd name="T6" fmla="*/ 60 w 360"/>
                  <a:gd name="T7" fmla="*/ 0 h 364"/>
                  <a:gd name="T8" fmla="*/ 0 w 360"/>
                  <a:gd name="T9" fmla="*/ 60 h 364"/>
                  <a:gd name="T10" fmla="*/ 0 w 360"/>
                  <a:gd name="T11" fmla="*/ 304 h 364"/>
                  <a:gd name="T12" fmla="*/ 60 w 360"/>
                  <a:gd name="T13" fmla="*/ 364 h 364"/>
                  <a:gd name="T14" fmla="*/ 300 w 360"/>
                  <a:gd name="T15" fmla="*/ 364 h 364"/>
                  <a:gd name="T16" fmla="*/ 360 w 360"/>
                  <a:gd name="T17" fmla="*/ 304 h 364"/>
                  <a:gd name="T18" fmla="*/ 300 w 360"/>
                  <a:gd name="T19" fmla="*/ 244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0" h="364">
                    <a:moveTo>
                      <a:pt x="300" y="244"/>
                    </a:moveTo>
                    <a:cubicBezTo>
                      <a:pt x="120" y="244"/>
                      <a:pt x="120" y="244"/>
                      <a:pt x="120" y="244"/>
                    </a:cubicBezTo>
                    <a:cubicBezTo>
                      <a:pt x="120" y="60"/>
                      <a:pt x="120" y="60"/>
                      <a:pt x="120" y="60"/>
                    </a:cubicBezTo>
                    <a:cubicBezTo>
                      <a:pt x="120" y="27"/>
                      <a:pt x="93" y="0"/>
                      <a:pt x="60" y="0"/>
                    </a:cubicBezTo>
                    <a:cubicBezTo>
                      <a:pt x="27" y="0"/>
                      <a:pt x="0" y="27"/>
                      <a:pt x="0" y="60"/>
                    </a:cubicBezTo>
                    <a:cubicBezTo>
                      <a:pt x="0" y="304"/>
                      <a:pt x="0" y="304"/>
                      <a:pt x="0" y="304"/>
                    </a:cubicBezTo>
                    <a:cubicBezTo>
                      <a:pt x="0" y="337"/>
                      <a:pt x="27" y="364"/>
                      <a:pt x="60" y="364"/>
                    </a:cubicBezTo>
                    <a:cubicBezTo>
                      <a:pt x="300" y="364"/>
                      <a:pt x="300" y="364"/>
                      <a:pt x="300" y="364"/>
                    </a:cubicBezTo>
                    <a:cubicBezTo>
                      <a:pt x="333" y="364"/>
                      <a:pt x="360" y="337"/>
                      <a:pt x="360" y="304"/>
                    </a:cubicBezTo>
                    <a:cubicBezTo>
                      <a:pt x="360" y="271"/>
                      <a:pt x="333" y="244"/>
                      <a:pt x="300" y="2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5" name="Freeform 6"/>
              <p:cNvSpPr>
                <a:spLocks noEditPoints="1"/>
              </p:cNvSpPr>
              <p:nvPr/>
            </p:nvSpPr>
            <p:spPr bwMode="auto">
              <a:xfrm>
                <a:off x="1389063" y="3748088"/>
                <a:ext cx="336550" cy="336550"/>
              </a:xfrm>
              <a:custGeom>
                <a:avLst/>
                <a:gdLst>
                  <a:gd name="T0" fmla="*/ 1808 w 2048"/>
                  <a:gd name="T1" fmla="*/ 1454 h 2048"/>
                  <a:gd name="T2" fmla="*/ 1808 w 2048"/>
                  <a:gd name="T3" fmla="*/ 1388 h 2048"/>
                  <a:gd name="T4" fmla="*/ 1628 w 2048"/>
                  <a:gd name="T5" fmla="*/ 1208 h 2048"/>
                  <a:gd name="T6" fmla="*/ 1084 w 2048"/>
                  <a:gd name="T7" fmla="*/ 1208 h 2048"/>
                  <a:gd name="T8" fmla="*/ 1084 w 2048"/>
                  <a:gd name="T9" fmla="*/ 1085 h 2048"/>
                  <a:gd name="T10" fmla="*/ 1564 w 2048"/>
                  <a:gd name="T11" fmla="*/ 544 h 2048"/>
                  <a:gd name="T12" fmla="*/ 1024 w 2048"/>
                  <a:gd name="T13" fmla="*/ 0 h 2048"/>
                  <a:gd name="T14" fmla="*/ 484 w 2048"/>
                  <a:gd name="T15" fmla="*/ 544 h 2048"/>
                  <a:gd name="T16" fmla="*/ 964 w 2048"/>
                  <a:gd name="T17" fmla="*/ 1085 h 2048"/>
                  <a:gd name="T18" fmla="*/ 964 w 2048"/>
                  <a:gd name="T19" fmla="*/ 1208 h 2048"/>
                  <a:gd name="T20" fmla="*/ 420 w 2048"/>
                  <a:gd name="T21" fmla="*/ 1208 h 2048"/>
                  <a:gd name="T22" fmla="*/ 240 w 2048"/>
                  <a:gd name="T23" fmla="*/ 1388 h 2048"/>
                  <a:gd name="T24" fmla="*/ 240 w 2048"/>
                  <a:gd name="T25" fmla="*/ 1454 h 2048"/>
                  <a:gd name="T26" fmla="*/ 0 w 2048"/>
                  <a:gd name="T27" fmla="*/ 1748 h 2048"/>
                  <a:gd name="T28" fmla="*/ 300 w 2048"/>
                  <a:gd name="T29" fmla="*/ 2048 h 2048"/>
                  <a:gd name="T30" fmla="*/ 600 w 2048"/>
                  <a:gd name="T31" fmla="*/ 1748 h 2048"/>
                  <a:gd name="T32" fmla="*/ 360 w 2048"/>
                  <a:gd name="T33" fmla="*/ 1454 h 2048"/>
                  <a:gd name="T34" fmla="*/ 360 w 2048"/>
                  <a:gd name="T35" fmla="*/ 1388 h 2048"/>
                  <a:gd name="T36" fmla="*/ 420 w 2048"/>
                  <a:gd name="T37" fmla="*/ 1328 h 2048"/>
                  <a:gd name="T38" fmla="*/ 964 w 2048"/>
                  <a:gd name="T39" fmla="*/ 1328 h 2048"/>
                  <a:gd name="T40" fmla="*/ 964 w 2048"/>
                  <a:gd name="T41" fmla="*/ 1454 h 2048"/>
                  <a:gd name="T42" fmla="*/ 724 w 2048"/>
                  <a:gd name="T43" fmla="*/ 1748 h 2048"/>
                  <a:gd name="T44" fmla="*/ 1024 w 2048"/>
                  <a:gd name="T45" fmla="*/ 2048 h 2048"/>
                  <a:gd name="T46" fmla="*/ 1324 w 2048"/>
                  <a:gd name="T47" fmla="*/ 1748 h 2048"/>
                  <a:gd name="T48" fmla="*/ 1084 w 2048"/>
                  <a:gd name="T49" fmla="*/ 1454 h 2048"/>
                  <a:gd name="T50" fmla="*/ 1084 w 2048"/>
                  <a:gd name="T51" fmla="*/ 1328 h 2048"/>
                  <a:gd name="T52" fmla="*/ 1628 w 2048"/>
                  <a:gd name="T53" fmla="*/ 1328 h 2048"/>
                  <a:gd name="T54" fmla="*/ 1688 w 2048"/>
                  <a:gd name="T55" fmla="*/ 1388 h 2048"/>
                  <a:gd name="T56" fmla="*/ 1688 w 2048"/>
                  <a:gd name="T57" fmla="*/ 1454 h 2048"/>
                  <a:gd name="T58" fmla="*/ 1448 w 2048"/>
                  <a:gd name="T59" fmla="*/ 1748 h 2048"/>
                  <a:gd name="T60" fmla="*/ 1748 w 2048"/>
                  <a:gd name="T61" fmla="*/ 2048 h 2048"/>
                  <a:gd name="T62" fmla="*/ 2048 w 2048"/>
                  <a:gd name="T63" fmla="*/ 1748 h 2048"/>
                  <a:gd name="T64" fmla="*/ 1808 w 2048"/>
                  <a:gd name="T65" fmla="*/ 1454 h 2048"/>
                  <a:gd name="T66" fmla="*/ 480 w 2048"/>
                  <a:gd name="T67" fmla="*/ 1748 h 2048"/>
                  <a:gd name="T68" fmla="*/ 300 w 2048"/>
                  <a:gd name="T69" fmla="*/ 1928 h 2048"/>
                  <a:gd name="T70" fmla="*/ 120 w 2048"/>
                  <a:gd name="T71" fmla="*/ 1748 h 2048"/>
                  <a:gd name="T72" fmla="*/ 300 w 2048"/>
                  <a:gd name="T73" fmla="*/ 1568 h 2048"/>
                  <a:gd name="T74" fmla="*/ 480 w 2048"/>
                  <a:gd name="T75" fmla="*/ 1748 h 2048"/>
                  <a:gd name="T76" fmla="*/ 1204 w 2048"/>
                  <a:gd name="T77" fmla="*/ 1748 h 2048"/>
                  <a:gd name="T78" fmla="*/ 1024 w 2048"/>
                  <a:gd name="T79" fmla="*/ 1928 h 2048"/>
                  <a:gd name="T80" fmla="*/ 844 w 2048"/>
                  <a:gd name="T81" fmla="*/ 1748 h 2048"/>
                  <a:gd name="T82" fmla="*/ 1024 w 2048"/>
                  <a:gd name="T83" fmla="*/ 1568 h 2048"/>
                  <a:gd name="T84" fmla="*/ 1204 w 2048"/>
                  <a:gd name="T85" fmla="*/ 1748 h 2048"/>
                  <a:gd name="T86" fmla="*/ 1024 w 2048"/>
                  <a:gd name="T87" fmla="*/ 968 h 2048"/>
                  <a:gd name="T88" fmla="*/ 604 w 2048"/>
                  <a:gd name="T89" fmla="*/ 544 h 2048"/>
                  <a:gd name="T90" fmla="*/ 1024 w 2048"/>
                  <a:gd name="T91" fmla="*/ 120 h 2048"/>
                  <a:gd name="T92" fmla="*/ 1444 w 2048"/>
                  <a:gd name="T93" fmla="*/ 544 h 2048"/>
                  <a:gd name="T94" fmla="*/ 1024 w 2048"/>
                  <a:gd name="T95" fmla="*/ 968 h 2048"/>
                  <a:gd name="T96" fmla="*/ 1748 w 2048"/>
                  <a:gd name="T97" fmla="*/ 1928 h 2048"/>
                  <a:gd name="T98" fmla="*/ 1568 w 2048"/>
                  <a:gd name="T99" fmla="*/ 1748 h 2048"/>
                  <a:gd name="T100" fmla="*/ 1748 w 2048"/>
                  <a:gd name="T101" fmla="*/ 1568 h 2048"/>
                  <a:gd name="T102" fmla="*/ 1928 w 2048"/>
                  <a:gd name="T103" fmla="*/ 1748 h 2048"/>
                  <a:gd name="T104" fmla="*/ 1748 w 2048"/>
                  <a:gd name="T105" fmla="*/ 1928 h 20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048" h="2048">
                    <a:moveTo>
                      <a:pt x="1808" y="1454"/>
                    </a:moveTo>
                    <a:cubicBezTo>
                      <a:pt x="1808" y="1388"/>
                      <a:pt x="1808" y="1388"/>
                      <a:pt x="1808" y="1388"/>
                    </a:cubicBezTo>
                    <a:cubicBezTo>
                      <a:pt x="1808" y="1289"/>
                      <a:pt x="1727" y="1208"/>
                      <a:pt x="1628" y="1208"/>
                    </a:cubicBezTo>
                    <a:cubicBezTo>
                      <a:pt x="1084" y="1208"/>
                      <a:pt x="1084" y="1208"/>
                      <a:pt x="1084" y="1208"/>
                    </a:cubicBezTo>
                    <a:cubicBezTo>
                      <a:pt x="1084" y="1085"/>
                      <a:pt x="1084" y="1085"/>
                      <a:pt x="1084" y="1085"/>
                    </a:cubicBezTo>
                    <a:cubicBezTo>
                      <a:pt x="1354" y="1054"/>
                      <a:pt x="1564" y="824"/>
                      <a:pt x="1564" y="544"/>
                    </a:cubicBezTo>
                    <a:cubicBezTo>
                      <a:pt x="1564" y="244"/>
                      <a:pt x="1322" y="0"/>
                      <a:pt x="1024" y="0"/>
                    </a:cubicBezTo>
                    <a:cubicBezTo>
                      <a:pt x="726" y="0"/>
                      <a:pt x="484" y="244"/>
                      <a:pt x="484" y="544"/>
                    </a:cubicBezTo>
                    <a:cubicBezTo>
                      <a:pt x="484" y="824"/>
                      <a:pt x="694" y="1054"/>
                      <a:pt x="964" y="1085"/>
                    </a:cubicBezTo>
                    <a:cubicBezTo>
                      <a:pt x="964" y="1208"/>
                      <a:pt x="964" y="1208"/>
                      <a:pt x="964" y="1208"/>
                    </a:cubicBezTo>
                    <a:cubicBezTo>
                      <a:pt x="420" y="1208"/>
                      <a:pt x="420" y="1208"/>
                      <a:pt x="420" y="1208"/>
                    </a:cubicBezTo>
                    <a:cubicBezTo>
                      <a:pt x="321" y="1208"/>
                      <a:pt x="240" y="1289"/>
                      <a:pt x="240" y="1388"/>
                    </a:cubicBezTo>
                    <a:cubicBezTo>
                      <a:pt x="240" y="1454"/>
                      <a:pt x="240" y="1454"/>
                      <a:pt x="240" y="1454"/>
                    </a:cubicBezTo>
                    <a:cubicBezTo>
                      <a:pt x="103" y="1482"/>
                      <a:pt x="0" y="1603"/>
                      <a:pt x="0" y="1748"/>
                    </a:cubicBezTo>
                    <a:cubicBezTo>
                      <a:pt x="0" y="1913"/>
                      <a:pt x="135" y="2048"/>
                      <a:pt x="300" y="2048"/>
                    </a:cubicBezTo>
                    <a:cubicBezTo>
                      <a:pt x="465" y="2048"/>
                      <a:pt x="600" y="1913"/>
                      <a:pt x="600" y="1748"/>
                    </a:cubicBezTo>
                    <a:cubicBezTo>
                      <a:pt x="600" y="1603"/>
                      <a:pt x="497" y="1482"/>
                      <a:pt x="360" y="1454"/>
                    </a:cubicBezTo>
                    <a:cubicBezTo>
                      <a:pt x="360" y="1388"/>
                      <a:pt x="360" y="1388"/>
                      <a:pt x="360" y="1388"/>
                    </a:cubicBezTo>
                    <a:cubicBezTo>
                      <a:pt x="360" y="1355"/>
                      <a:pt x="387" y="1328"/>
                      <a:pt x="420" y="1328"/>
                    </a:cubicBezTo>
                    <a:cubicBezTo>
                      <a:pt x="964" y="1328"/>
                      <a:pt x="964" y="1328"/>
                      <a:pt x="964" y="1328"/>
                    </a:cubicBezTo>
                    <a:cubicBezTo>
                      <a:pt x="964" y="1454"/>
                      <a:pt x="964" y="1454"/>
                      <a:pt x="964" y="1454"/>
                    </a:cubicBezTo>
                    <a:cubicBezTo>
                      <a:pt x="827" y="1482"/>
                      <a:pt x="724" y="1603"/>
                      <a:pt x="724" y="1748"/>
                    </a:cubicBezTo>
                    <a:cubicBezTo>
                      <a:pt x="724" y="1913"/>
                      <a:pt x="859" y="2048"/>
                      <a:pt x="1024" y="2048"/>
                    </a:cubicBezTo>
                    <a:cubicBezTo>
                      <a:pt x="1189" y="2048"/>
                      <a:pt x="1324" y="1913"/>
                      <a:pt x="1324" y="1748"/>
                    </a:cubicBezTo>
                    <a:cubicBezTo>
                      <a:pt x="1324" y="1603"/>
                      <a:pt x="1221" y="1482"/>
                      <a:pt x="1084" y="1454"/>
                    </a:cubicBezTo>
                    <a:cubicBezTo>
                      <a:pt x="1084" y="1328"/>
                      <a:pt x="1084" y="1328"/>
                      <a:pt x="1084" y="1328"/>
                    </a:cubicBezTo>
                    <a:cubicBezTo>
                      <a:pt x="1628" y="1328"/>
                      <a:pt x="1628" y="1328"/>
                      <a:pt x="1628" y="1328"/>
                    </a:cubicBezTo>
                    <a:cubicBezTo>
                      <a:pt x="1661" y="1328"/>
                      <a:pt x="1688" y="1355"/>
                      <a:pt x="1688" y="1388"/>
                    </a:cubicBezTo>
                    <a:cubicBezTo>
                      <a:pt x="1688" y="1454"/>
                      <a:pt x="1688" y="1454"/>
                      <a:pt x="1688" y="1454"/>
                    </a:cubicBezTo>
                    <a:cubicBezTo>
                      <a:pt x="1551" y="1482"/>
                      <a:pt x="1448" y="1603"/>
                      <a:pt x="1448" y="1748"/>
                    </a:cubicBezTo>
                    <a:cubicBezTo>
                      <a:pt x="1448" y="1913"/>
                      <a:pt x="1583" y="2048"/>
                      <a:pt x="1748" y="2048"/>
                    </a:cubicBezTo>
                    <a:cubicBezTo>
                      <a:pt x="1913" y="2048"/>
                      <a:pt x="2048" y="1913"/>
                      <a:pt x="2048" y="1748"/>
                    </a:cubicBezTo>
                    <a:cubicBezTo>
                      <a:pt x="2048" y="1603"/>
                      <a:pt x="1945" y="1482"/>
                      <a:pt x="1808" y="1454"/>
                    </a:cubicBezTo>
                    <a:close/>
                    <a:moveTo>
                      <a:pt x="480" y="1748"/>
                    </a:moveTo>
                    <a:cubicBezTo>
                      <a:pt x="480" y="1847"/>
                      <a:pt x="399" y="1928"/>
                      <a:pt x="300" y="1928"/>
                    </a:cubicBezTo>
                    <a:cubicBezTo>
                      <a:pt x="201" y="1928"/>
                      <a:pt x="120" y="1847"/>
                      <a:pt x="120" y="1748"/>
                    </a:cubicBezTo>
                    <a:cubicBezTo>
                      <a:pt x="120" y="1649"/>
                      <a:pt x="201" y="1568"/>
                      <a:pt x="300" y="1568"/>
                    </a:cubicBezTo>
                    <a:cubicBezTo>
                      <a:pt x="399" y="1568"/>
                      <a:pt x="480" y="1649"/>
                      <a:pt x="480" y="1748"/>
                    </a:cubicBezTo>
                    <a:close/>
                    <a:moveTo>
                      <a:pt x="1204" y="1748"/>
                    </a:moveTo>
                    <a:cubicBezTo>
                      <a:pt x="1204" y="1847"/>
                      <a:pt x="1123" y="1928"/>
                      <a:pt x="1024" y="1928"/>
                    </a:cubicBezTo>
                    <a:cubicBezTo>
                      <a:pt x="925" y="1928"/>
                      <a:pt x="844" y="1847"/>
                      <a:pt x="844" y="1748"/>
                    </a:cubicBezTo>
                    <a:cubicBezTo>
                      <a:pt x="844" y="1649"/>
                      <a:pt x="925" y="1568"/>
                      <a:pt x="1024" y="1568"/>
                    </a:cubicBezTo>
                    <a:cubicBezTo>
                      <a:pt x="1123" y="1568"/>
                      <a:pt x="1204" y="1649"/>
                      <a:pt x="1204" y="1748"/>
                    </a:cubicBezTo>
                    <a:close/>
                    <a:moveTo>
                      <a:pt x="1024" y="968"/>
                    </a:moveTo>
                    <a:cubicBezTo>
                      <a:pt x="792" y="968"/>
                      <a:pt x="604" y="778"/>
                      <a:pt x="604" y="544"/>
                    </a:cubicBezTo>
                    <a:cubicBezTo>
                      <a:pt x="604" y="310"/>
                      <a:pt x="792" y="120"/>
                      <a:pt x="1024" y="120"/>
                    </a:cubicBezTo>
                    <a:cubicBezTo>
                      <a:pt x="1256" y="120"/>
                      <a:pt x="1444" y="310"/>
                      <a:pt x="1444" y="544"/>
                    </a:cubicBezTo>
                    <a:cubicBezTo>
                      <a:pt x="1444" y="778"/>
                      <a:pt x="1256" y="968"/>
                      <a:pt x="1024" y="968"/>
                    </a:cubicBezTo>
                    <a:close/>
                    <a:moveTo>
                      <a:pt x="1748" y="1928"/>
                    </a:moveTo>
                    <a:cubicBezTo>
                      <a:pt x="1649" y="1928"/>
                      <a:pt x="1568" y="1847"/>
                      <a:pt x="1568" y="1748"/>
                    </a:cubicBezTo>
                    <a:cubicBezTo>
                      <a:pt x="1568" y="1649"/>
                      <a:pt x="1649" y="1568"/>
                      <a:pt x="1748" y="1568"/>
                    </a:cubicBezTo>
                    <a:cubicBezTo>
                      <a:pt x="1847" y="1568"/>
                      <a:pt x="1928" y="1649"/>
                      <a:pt x="1928" y="1748"/>
                    </a:cubicBezTo>
                    <a:cubicBezTo>
                      <a:pt x="1928" y="1847"/>
                      <a:pt x="1847" y="1928"/>
                      <a:pt x="1748" y="19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7" name="Group 6">
            <a:extLst>
              <a:ext uri="{C183D7F6-B498-43B3-948B-1728B52AA6E4}">
                <adec:decorative xmlns:adec="http://schemas.microsoft.com/office/drawing/2017/decorative" xmlns="" val="1"/>
              </a:ext>
            </a:extLst>
          </p:cNvPr>
          <p:cNvGrpSpPr/>
          <p:nvPr/>
        </p:nvGrpSpPr>
        <p:grpSpPr>
          <a:xfrm>
            <a:off x="7851237" y="5409967"/>
            <a:ext cx="1281512" cy="487738"/>
            <a:chOff x="9912263" y="3185130"/>
            <a:chExt cx="1281512" cy="487738"/>
          </a:xfrm>
          <a:effectLst>
            <a:outerShdw blurRad="50800" dist="38100" dir="8100000" algn="tr" rotWithShape="0">
              <a:prstClr val="black">
                <a:alpha val="40000"/>
              </a:prstClr>
            </a:outerShdw>
          </a:effectLst>
        </p:grpSpPr>
        <p:sp>
          <p:nvSpPr>
            <p:cNvPr id="54" name="Freeform 53"/>
            <p:cNvSpPr/>
            <p:nvPr/>
          </p:nvSpPr>
          <p:spPr>
            <a:xfrm>
              <a:off x="9912263" y="3185130"/>
              <a:ext cx="1281512" cy="487738"/>
            </a:xfrm>
            <a:custGeom>
              <a:avLst/>
              <a:gdLst>
                <a:gd name="connsiteX0" fmla="*/ 0 w 1281512"/>
                <a:gd name="connsiteY0" fmla="*/ 0 h 487738"/>
                <a:gd name="connsiteX1" fmla="*/ 1024517 w 1281512"/>
                <a:gd name="connsiteY1" fmla="*/ 0 h 487738"/>
                <a:gd name="connsiteX2" fmla="*/ 1024517 w 1281512"/>
                <a:gd name="connsiteY2" fmla="*/ 1323 h 487738"/>
                <a:gd name="connsiteX3" fmla="*/ 1037643 w 1281512"/>
                <a:gd name="connsiteY3" fmla="*/ 0 h 487738"/>
                <a:gd name="connsiteX4" fmla="*/ 1281512 w 1281512"/>
                <a:gd name="connsiteY4" fmla="*/ 243869 h 487738"/>
                <a:gd name="connsiteX5" fmla="*/ 1037643 w 1281512"/>
                <a:gd name="connsiteY5" fmla="*/ 487738 h 487738"/>
                <a:gd name="connsiteX6" fmla="*/ 1024517 w 1281512"/>
                <a:gd name="connsiteY6" fmla="*/ 486415 h 487738"/>
                <a:gd name="connsiteX7" fmla="*/ 1024517 w 1281512"/>
                <a:gd name="connsiteY7" fmla="*/ 487737 h 487738"/>
                <a:gd name="connsiteX8" fmla="*/ 0 w 1281512"/>
                <a:gd name="connsiteY8" fmla="*/ 487737 h 487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1512" h="487738">
                  <a:moveTo>
                    <a:pt x="0" y="0"/>
                  </a:moveTo>
                  <a:lnTo>
                    <a:pt x="1024517" y="0"/>
                  </a:lnTo>
                  <a:lnTo>
                    <a:pt x="1024517" y="1323"/>
                  </a:lnTo>
                  <a:lnTo>
                    <a:pt x="1037643" y="0"/>
                  </a:lnTo>
                  <a:cubicBezTo>
                    <a:pt x="1172328" y="0"/>
                    <a:pt x="1281512" y="109184"/>
                    <a:pt x="1281512" y="243869"/>
                  </a:cubicBezTo>
                  <a:cubicBezTo>
                    <a:pt x="1281512" y="378554"/>
                    <a:pt x="1172328" y="487738"/>
                    <a:pt x="1037643" y="487738"/>
                  </a:cubicBezTo>
                  <a:lnTo>
                    <a:pt x="1024517" y="486415"/>
                  </a:lnTo>
                  <a:lnTo>
                    <a:pt x="1024517" y="487737"/>
                  </a:lnTo>
                  <a:lnTo>
                    <a:pt x="0" y="487737"/>
                  </a:lnTo>
                  <a:close/>
                </a:path>
              </a:pathLst>
            </a:custGeom>
            <a:solidFill>
              <a:srgbClr val="9BA2A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80" name="Group 79"/>
            <p:cNvGrpSpPr/>
            <p:nvPr/>
          </p:nvGrpSpPr>
          <p:grpSpPr>
            <a:xfrm flipH="1">
              <a:off x="10822976" y="3302068"/>
              <a:ext cx="253863" cy="253863"/>
              <a:chOff x="3613150" y="3706813"/>
              <a:chExt cx="420688" cy="420687"/>
            </a:xfrm>
          </p:grpSpPr>
          <p:sp>
            <p:nvSpPr>
              <p:cNvPr id="81" name="Freeform 10"/>
              <p:cNvSpPr>
                <a:spLocks noEditPoints="1"/>
              </p:cNvSpPr>
              <p:nvPr/>
            </p:nvSpPr>
            <p:spPr bwMode="auto">
              <a:xfrm>
                <a:off x="3613150" y="3930650"/>
                <a:ext cx="420688" cy="196850"/>
              </a:xfrm>
              <a:custGeom>
                <a:avLst/>
                <a:gdLst>
                  <a:gd name="T0" fmla="*/ 1823 w 2048"/>
                  <a:gd name="T1" fmla="*/ 528 h 960"/>
                  <a:gd name="T2" fmla="*/ 1928 w 2048"/>
                  <a:gd name="T3" fmla="*/ 300 h 960"/>
                  <a:gd name="T4" fmla="*/ 1628 w 2048"/>
                  <a:gd name="T5" fmla="*/ 0 h 960"/>
                  <a:gd name="T6" fmla="*/ 1324 w 2048"/>
                  <a:gd name="T7" fmla="*/ 300 h 960"/>
                  <a:gd name="T8" fmla="*/ 1432 w 2048"/>
                  <a:gd name="T9" fmla="*/ 528 h 960"/>
                  <a:gd name="T10" fmla="*/ 1324 w 2048"/>
                  <a:gd name="T11" fmla="*/ 606 h 960"/>
                  <a:gd name="T12" fmla="*/ 1219 w 2048"/>
                  <a:gd name="T13" fmla="*/ 528 h 960"/>
                  <a:gd name="T14" fmla="*/ 1324 w 2048"/>
                  <a:gd name="T15" fmla="*/ 300 h 960"/>
                  <a:gd name="T16" fmla="*/ 1024 w 2048"/>
                  <a:gd name="T17" fmla="*/ 0 h 960"/>
                  <a:gd name="T18" fmla="*/ 724 w 2048"/>
                  <a:gd name="T19" fmla="*/ 300 h 960"/>
                  <a:gd name="T20" fmla="*/ 829 w 2048"/>
                  <a:gd name="T21" fmla="*/ 528 h 960"/>
                  <a:gd name="T22" fmla="*/ 724 w 2048"/>
                  <a:gd name="T23" fmla="*/ 606 h 960"/>
                  <a:gd name="T24" fmla="*/ 619 w 2048"/>
                  <a:gd name="T25" fmla="*/ 528 h 960"/>
                  <a:gd name="T26" fmla="*/ 724 w 2048"/>
                  <a:gd name="T27" fmla="*/ 300 h 960"/>
                  <a:gd name="T28" fmla="*/ 424 w 2048"/>
                  <a:gd name="T29" fmla="*/ 0 h 960"/>
                  <a:gd name="T30" fmla="*/ 124 w 2048"/>
                  <a:gd name="T31" fmla="*/ 300 h 960"/>
                  <a:gd name="T32" fmla="*/ 229 w 2048"/>
                  <a:gd name="T33" fmla="*/ 527 h 960"/>
                  <a:gd name="T34" fmla="*/ 0 w 2048"/>
                  <a:gd name="T35" fmla="*/ 900 h 960"/>
                  <a:gd name="T36" fmla="*/ 60 w 2048"/>
                  <a:gd name="T37" fmla="*/ 960 h 960"/>
                  <a:gd name="T38" fmla="*/ 1988 w 2048"/>
                  <a:gd name="T39" fmla="*/ 960 h 960"/>
                  <a:gd name="T40" fmla="*/ 2048 w 2048"/>
                  <a:gd name="T41" fmla="*/ 900 h 960"/>
                  <a:gd name="T42" fmla="*/ 1823 w 2048"/>
                  <a:gd name="T43" fmla="*/ 528 h 960"/>
                  <a:gd name="T44" fmla="*/ 424 w 2048"/>
                  <a:gd name="T45" fmla="*/ 120 h 960"/>
                  <a:gd name="T46" fmla="*/ 604 w 2048"/>
                  <a:gd name="T47" fmla="*/ 300 h 960"/>
                  <a:gd name="T48" fmla="*/ 424 w 2048"/>
                  <a:gd name="T49" fmla="*/ 480 h 960"/>
                  <a:gd name="T50" fmla="*/ 244 w 2048"/>
                  <a:gd name="T51" fmla="*/ 300 h 960"/>
                  <a:gd name="T52" fmla="*/ 424 w 2048"/>
                  <a:gd name="T53" fmla="*/ 120 h 960"/>
                  <a:gd name="T54" fmla="*/ 608 w 2048"/>
                  <a:gd name="T55" fmla="*/ 840 h 960"/>
                  <a:gd name="T56" fmla="*/ 126 w 2048"/>
                  <a:gd name="T57" fmla="*/ 840 h 960"/>
                  <a:gd name="T58" fmla="*/ 424 w 2048"/>
                  <a:gd name="T59" fmla="*/ 600 h 960"/>
                  <a:gd name="T60" fmla="*/ 652 w 2048"/>
                  <a:gd name="T61" fmla="*/ 705 h 960"/>
                  <a:gd name="T62" fmla="*/ 608 w 2048"/>
                  <a:gd name="T63" fmla="*/ 840 h 960"/>
                  <a:gd name="T64" fmla="*/ 1024 w 2048"/>
                  <a:gd name="T65" fmla="*/ 120 h 960"/>
                  <a:gd name="T66" fmla="*/ 1204 w 2048"/>
                  <a:gd name="T67" fmla="*/ 300 h 960"/>
                  <a:gd name="T68" fmla="*/ 1024 w 2048"/>
                  <a:gd name="T69" fmla="*/ 480 h 960"/>
                  <a:gd name="T70" fmla="*/ 844 w 2048"/>
                  <a:gd name="T71" fmla="*/ 300 h 960"/>
                  <a:gd name="T72" fmla="*/ 1024 w 2048"/>
                  <a:gd name="T73" fmla="*/ 120 h 960"/>
                  <a:gd name="T74" fmla="*/ 730 w 2048"/>
                  <a:gd name="T75" fmla="*/ 840 h 960"/>
                  <a:gd name="T76" fmla="*/ 1024 w 2048"/>
                  <a:gd name="T77" fmla="*/ 600 h 960"/>
                  <a:gd name="T78" fmla="*/ 1318 w 2048"/>
                  <a:gd name="T79" fmla="*/ 840 h 960"/>
                  <a:gd name="T80" fmla="*/ 730 w 2048"/>
                  <a:gd name="T81" fmla="*/ 840 h 960"/>
                  <a:gd name="T82" fmla="*/ 1628 w 2048"/>
                  <a:gd name="T83" fmla="*/ 120 h 960"/>
                  <a:gd name="T84" fmla="*/ 1808 w 2048"/>
                  <a:gd name="T85" fmla="*/ 300 h 960"/>
                  <a:gd name="T86" fmla="*/ 1628 w 2048"/>
                  <a:gd name="T87" fmla="*/ 480 h 960"/>
                  <a:gd name="T88" fmla="*/ 1444 w 2048"/>
                  <a:gd name="T89" fmla="*/ 300 h 960"/>
                  <a:gd name="T90" fmla="*/ 1628 w 2048"/>
                  <a:gd name="T91" fmla="*/ 120 h 960"/>
                  <a:gd name="T92" fmla="*/ 1440 w 2048"/>
                  <a:gd name="T93" fmla="*/ 840 h 960"/>
                  <a:gd name="T94" fmla="*/ 1396 w 2048"/>
                  <a:gd name="T95" fmla="*/ 705 h 960"/>
                  <a:gd name="T96" fmla="*/ 1628 w 2048"/>
                  <a:gd name="T97" fmla="*/ 600 h 960"/>
                  <a:gd name="T98" fmla="*/ 1922 w 2048"/>
                  <a:gd name="T99" fmla="*/ 840 h 960"/>
                  <a:gd name="T100" fmla="*/ 1440 w 2048"/>
                  <a:gd name="T101" fmla="*/ 840 h 9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048" h="960">
                    <a:moveTo>
                      <a:pt x="1823" y="528"/>
                    </a:moveTo>
                    <a:cubicBezTo>
                      <a:pt x="1887" y="473"/>
                      <a:pt x="1928" y="391"/>
                      <a:pt x="1928" y="300"/>
                    </a:cubicBezTo>
                    <a:cubicBezTo>
                      <a:pt x="1928" y="135"/>
                      <a:pt x="1793" y="0"/>
                      <a:pt x="1628" y="0"/>
                    </a:cubicBezTo>
                    <a:cubicBezTo>
                      <a:pt x="1462" y="0"/>
                      <a:pt x="1324" y="134"/>
                      <a:pt x="1324" y="300"/>
                    </a:cubicBezTo>
                    <a:cubicBezTo>
                      <a:pt x="1324" y="387"/>
                      <a:pt x="1362" y="469"/>
                      <a:pt x="1432" y="528"/>
                    </a:cubicBezTo>
                    <a:cubicBezTo>
                      <a:pt x="1392" y="548"/>
                      <a:pt x="1355" y="575"/>
                      <a:pt x="1324" y="606"/>
                    </a:cubicBezTo>
                    <a:cubicBezTo>
                      <a:pt x="1293" y="575"/>
                      <a:pt x="1258" y="549"/>
                      <a:pt x="1219" y="528"/>
                    </a:cubicBezTo>
                    <a:cubicBezTo>
                      <a:pt x="1283" y="473"/>
                      <a:pt x="1324" y="391"/>
                      <a:pt x="1324" y="300"/>
                    </a:cubicBezTo>
                    <a:cubicBezTo>
                      <a:pt x="1324" y="135"/>
                      <a:pt x="1189" y="0"/>
                      <a:pt x="1024" y="0"/>
                    </a:cubicBezTo>
                    <a:cubicBezTo>
                      <a:pt x="859" y="0"/>
                      <a:pt x="724" y="135"/>
                      <a:pt x="724" y="300"/>
                    </a:cubicBezTo>
                    <a:cubicBezTo>
                      <a:pt x="724" y="391"/>
                      <a:pt x="765" y="473"/>
                      <a:pt x="829" y="528"/>
                    </a:cubicBezTo>
                    <a:cubicBezTo>
                      <a:pt x="790" y="548"/>
                      <a:pt x="755" y="575"/>
                      <a:pt x="724" y="606"/>
                    </a:cubicBezTo>
                    <a:cubicBezTo>
                      <a:pt x="693" y="574"/>
                      <a:pt x="658" y="548"/>
                      <a:pt x="619" y="528"/>
                    </a:cubicBezTo>
                    <a:cubicBezTo>
                      <a:pt x="683" y="473"/>
                      <a:pt x="724" y="391"/>
                      <a:pt x="724" y="300"/>
                    </a:cubicBezTo>
                    <a:cubicBezTo>
                      <a:pt x="724" y="135"/>
                      <a:pt x="589" y="0"/>
                      <a:pt x="424" y="0"/>
                    </a:cubicBezTo>
                    <a:cubicBezTo>
                      <a:pt x="259" y="0"/>
                      <a:pt x="124" y="135"/>
                      <a:pt x="124" y="300"/>
                    </a:cubicBezTo>
                    <a:cubicBezTo>
                      <a:pt x="124" y="391"/>
                      <a:pt x="165" y="472"/>
                      <a:pt x="229" y="527"/>
                    </a:cubicBezTo>
                    <a:cubicBezTo>
                      <a:pt x="93" y="597"/>
                      <a:pt x="0" y="738"/>
                      <a:pt x="0" y="900"/>
                    </a:cubicBezTo>
                    <a:cubicBezTo>
                      <a:pt x="0" y="933"/>
                      <a:pt x="27" y="960"/>
                      <a:pt x="60" y="960"/>
                    </a:cubicBezTo>
                    <a:cubicBezTo>
                      <a:pt x="70" y="960"/>
                      <a:pt x="1948" y="960"/>
                      <a:pt x="1988" y="960"/>
                    </a:cubicBezTo>
                    <a:cubicBezTo>
                      <a:pt x="2021" y="960"/>
                      <a:pt x="2048" y="933"/>
                      <a:pt x="2048" y="900"/>
                    </a:cubicBezTo>
                    <a:cubicBezTo>
                      <a:pt x="2048" y="739"/>
                      <a:pt x="1957" y="598"/>
                      <a:pt x="1823" y="528"/>
                    </a:cubicBezTo>
                    <a:close/>
                    <a:moveTo>
                      <a:pt x="424" y="120"/>
                    </a:moveTo>
                    <a:cubicBezTo>
                      <a:pt x="523" y="120"/>
                      <a:pt x="604" y="201"/>
                      <a:pt x="604" y="300"/>
                    </a:cubicBezTo>
                    <a:cubicBezTo>
                      <a:pt x="604" y="399"/>
                      <a:pt x="523" y="480"/>
                      <a:pt x="424" y="480"/>
                    </a:cubicBezTo>
                    <a:cubicBezTo>
                      <a:pt x="325" y="480"/>
                      <a:pt x="244" y="399"/>
                      <a:pt x="244" y="300"/>
                    </a:cubicBezTo>
                    <a:cubicBezTo>
                      <a:pt x="244" y="201"/>
                      <a:pt x="325" y="120"/>
                      <a:pt x="424" y="120"/>
                    </a:cubicBezTo>
                    <a:close/>
                    <a:moveTo>
                      <a:pt x="608" y="840"/>
                    </a:moveTo>
                    <a:cubicBezTo>
                      <a:pt x="126" y="840"/>
                      <a:pt x="126" y="840"/>
                      <a:pt x="126" y="840"/>
                    </a:cubicBezTo>
                    <a:cubicBezTo>
                      <a:pt x="154" y="703"/>
                      <a:pt x="277" y="600"/>
                      <a:pt x="424" y="600"/>
                    </a:cubicBezTo>
                    <a:cubicBezTo>
                      <a:pt x="512" y="600"/>
                      <a:pt x="595" y="639"/>
                      <a:pt x="652" y="705"/>
                    </a:cubicBezTo>
                    <a:cubicBezTo>
                      <a:pt x="630" y="746"/>
                      <a:pt x="615" y="792"/>
                      <a:pt x="608" y="840"/>
                    </a:cubicBezTo>
                    <a:close/>
                    <a:moveTo>
                      <a:pt x="1024" y="120"/>
                    </a:moveTo>
                    <a:cubicBezTo>
                      <a:pt x="1123" y="120"/>
                      <a:pt x="1204" y="201"/>
                      <a:pt x="1204" y="300"/>
                    </a:cubicBezTo>
                    <a:cubicBezTo>
                      <a:pt x="1204" y="399"/>
                      <a:pt x="1123" y="480"/>
                      <a:pt x="1024" y="480"/>
                    </a:cubicBezTo>
                    <a:cubicBezTo>
                      <a:pt x="925" y="480"/>
                      <a:pt x="844" y="399"/>
                      <a:pt x="844" y="300"/>
                    </a:cubicBezTo>
                    <a:cubicBezTo>
                      <a:pt x="844" y="201"/>
                      <a:pt x="925" y="120"/>
                      <a:pt x="1024" y="120"/>
                    </a:cubicBezTo>
                    <a:close/>
                    <a:moveTo>
                      <a:pt x="730" y="840"/>
                    </a:moveTo>
                    <a:cubicBezTo>
                      <a:pt x="758" y="703"/>
                      <a:pt x="879" y="600"/>
                      <a:pt x="1024" y="600"/>
                    </a:cubicBezTo>
                    <a:cubicBezTo>
                      <a:pt x="1169" y="600"/>
                      <a:pt x="1290" y="703"/>
                      <a:pt x="1318" y="840"/>
                    </a:cubicBezTo>
                    <a:cubicBezTo>
                      <a:pt x="1298" y="840"/>
                      <a:pt x="755" y="840"/>
                      <a:pt x="730" y="840"/>
                    </a:cubicBezTo>
                    <a:close/>
                    <a:moveTo>
                      <a:pt x="1628" y="120"/>
                    </a:moveTo>
                    <a:cubicBezTo>
                      <a:pt x="1727" y="120"/>
                      <a:pt x="1808" y="201"/>
                      <a:pt x="1808" y="300"/>
                    </a:cubicBezTo>
                    <a:cubicBezTo>
                      <a:pt x="1808" y="399"/>
                      <a:pt x="1727" y="480"/>
                      <a:pt x="1628" y="480"/>
                    </a:cubicBezTo>
                    <a:cubicBezTo>
                      <a:pt x="1528" y="480"/>
                      <a:pt x="1444" y="398"/>
                      <a:pt x="1444" y="300"/>
                    </a:cubicBezTo>
                    <a:cubicBezTo>
                      <a:pt x="1444" y="202"/>
                      <a:pt x="1528" y="120"/>
                      <a:pt x="1628" y="120"/>
                    </a:cubicBezTo>
                    <a:close/>
                    <a:moveTo>
                      <a:pt x="1440" y="840"/>
                    </a:moveTo>
                    <a:cubicBezTo>
                      <a:pt x="1433" y="792"/>
                      <a:pt x="1418" y="747"/>
                      <a:pt x="1396" y="705"/>
                    </a:cubicBezTo>
                    <a:cubicBezTo>
                      <a:pt x="1453" y="640"/>
                      <a:pt x="1539" y="600"/>
                      <a:pt x="1628" y="600"/>
                    </a:cubicBezTo>
                    <a:cubicBezTo>
                      <a:pt x="1773" y="600"/>
                      <a:pt x="1894" y="703"/>
                      <a:pt x="1922" y="840"/>
                    </a:cubicBezTo>
                    <a:lnTo>
                      <a:pt x="1440" y="84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2" name="Freeform 11"/>
              <p:cNvSpPr>
                <a:spLocks/>
              </p:cNvSpPr>
              <p:nvPr/>
            </p:nvSpPr>
            <p:spPr bwMode="auto">
              <a:xfrm>
                <a:off x="3784600" y="3768725"/>
                <a:ext cx="101600" cy="74612"/>
              </a:xfrm>
              <a:custGeom>
                <a:avLst/>
                <a:gdLst>
                  <a:gd name="T0" fmla="*/ 468 w 492"/>
                  <a:gd name="T1" fmla="*/ 24 h 366"/>
                  <a:gd name="T2" fmla="*/ 384 w 492"/>
                  <a:gd name="T3" fmla="*/ 24 h 366"/>
                  <a:gd name="T4" fmla="*/ 186 w 492"/>
                  <a:gd name="T5" fmla="*/ 221 h 366"/>
                  <a:gd name="T6" fmla="*/ 108 w 492"/>
                  <a:gd name="T7" fmla="*/ 144 h 366"/>
                  <a:gd name="T8" fmla="*/ 24 w 492"/>
                  <a:gd name="T9" fmla="*/ 144 h 366"/>
                  <a:gd name="T10" fmla="*/ 24 w 492"/>
                  <a:gd name="T11" fmla="*/ 228 h 366"/>
                  <a:gd name="T12" fmla="*/ 144 w 492"/>
                  <a:gd name="T13" fmla="*/ 348 h 366"/>
                  <a:gd name="T14" fmla="*/ 186 w 492"/>
                  <a:gd name="T15" fmla="*/ 366 h 366"/>
                  <a:gd name="T16" fmla="*/ 228 w 492"/>
                  <a:gd name="T17" fmla="*/ 348 h 366"/>
                  <a:gd name="T18" fmla="*/ 468 w 492"/>
                  <a:gd name="T19" fmla="*/ 108 h 366"/>
                  <a:gd name="T20" fmla="*/ 468 w 492"/>
                  <a:gd name="T21" fmla="*/ 24 h 3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92" h="366">
                    <a:moveTo>
                      <a:pt x="468" y="24"/>
                    </a:moveTo>
                    <a:cubicBezTo>
                      <a:pt x="445" y="0"/>
                      <a:pt x="407" y="0"/>
                      <a:pt x="384" y="24"/>
                    </a:cubicBezTo>
                    <a:cubicBezTo>
                      <a:pt x="186" y="221"/>
                      <a:pt x="186" y="221"/>
                      <a:pt x="186" y="221"/>
                    </a:cubicBezTo>
                    <a:cubicBezTo>
                      <a:pt x="108" y="144"/>
                      <a:pt x="108" y="144"/>
                      <a:pt x="108" y="144"/>
                    </a:cubicBezTo>
                    <a:cubicBezTo>
                      <a:pt x="85" y="120"/>
                      <a:pt x="47" y="120"/>
                      <a:pt x="24" y="144"/>
                    </a:cubicBezTo>
                    <a:cubicBezTo>
                      <a:pt x="0" y="167"/>
                      <a:pt x="0" y="205"/>
                      <a:pt x="24" y="228"/>
                    </a:cubicBezTo>
                    <a:cubicBezTo>
                      <a:pt x="144" y="348"/>
                      <a:pt x="144" y="348"/>
                      <a:pt x="144" y="348"/>
                    </a:cubicBezTo>
                    <a:cubicBezTo>
                      <a:pt x="155" y="360"/>
                      <a:pt x="171" y="366"/>
                      <a:pt x="186" y="366"/>
                    </a:cubicBezTo>
                    <a:cubicBezTo>
                      <a:pt x="201" y="366"/>
                      <a:pt x="217" y="360"/>
                      <a:pt x="228" y="348"/>
                    </a:cubicBezTo>
                    <a:cubicBezTo>
                      <a:pt x="468" y="108"/>
                      <a:pt x="468" y="108"/>
                      <a:pt x="468" y="108"/>
                    </a:cubicBezTo>
                    <a:cubicBezTo>
                      <a:pt x="492" y="85"/>
                      <a:pt x="492" y="47"/>
                      <a:pt x="468" y="2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3" name="Freeform 12"/>
              <p:cNvSpPr>
                <a:spLocks noEditPoints="1"/>
              </p:cNvSpPr>
              <p:nvPr/>
            </p:nvSpPr>
            <p:spPr bwMode="auto">
              <a:xfrm>
                <a:off x="3736975" y="3706813"/>
                <a:ext cx="198438" cy="198437"/>
              </a:xfrm>
              <a:custGeom>
                <a:avLst/>
                <a:gdLst>
                  <a:gd name="T0" fmla="*/ 480 w 964"/>
                  <a:gd name="T1" fmla="*/ 0 h 968"/>
                  <a:gd name="T2" fmla="*/ 0 w 964"/>
                  <a:gd name="T3" fmla="*/ 484 h 968"/>
                  <a:gd name="T4" fmla="*/ 480 w 964"/>
                  <a:gd name="T5" fmla="*/ 968 h 968"/>
                  <a:gd name="T6" fmla="*/ 964 w 964"/>
                  <a:gd name="T7" fmla="*/ 484 h 968"/>
                  <a:gd name="T8" fmla="*/ 480 w 964"/>
                  <a:gd name="T9" fmla="*/ 0 h 968"/>
                  <a:gd name="T10" fmla="*/ 480 w 964"/>
                  <a:gd name="T11" fmla="*/ 848 h 968"/>
                  <a:gd name="T12" fmla="*/ 120 w 964"/>
                  <a:gd name="T13" fmla="*/ 484 h 968"/>
                  <a:gd name="T14" fmla="*/ 480 w 964"/>
                  <a:gd name="T15" fmla="*/ 120 h 968"/>
                  <a:gd name="T16" fmla="*/ 844 w 964"/>
                  <a:gd name="T17" fmla="*/ 484 h 968"/>
                  <a:gd name="T18" fmla="*/ 480 w 964"/>
                  <a:gd name="T19" fmla="*/ 848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64" h="968">
                    <a:moveTo>
                      <a:pt x="480" y="0"/>
                    </a:moveTo>
                    <a:cubicBezTo>
                      <a:pt x="215" y="0"/>
                      <a:pt x="0" y="217"/>
                      <a:pt x="0" y="484"/>
                    </a:cubicBezTo>
                    <a:cubicBezTo>
                      <a:pt x="0" y="751"/>
                      <a:pt x="215" y="968"/>
                      <a:pt x="480" y="968"/>
                    </a:cubicBezTo>
                    <a:cubicBezTo>
                      <a:pt x="745" y="968"/>
                      <a:pt x="964" y="750"/>
                      <a:pt x="964" y="484"/>
                    </a:cubicBezTo>
                    <a:cubicBezTo>
                      <a:pt x="964" y="219"/>
                      <a:pt x="746" y="0"/>
                      <a:pt x="480" y="0"/>
                    </a:cubicBezTo>
                    <a:close/>
                    <a:moveTo>
                      <a:pt x="480" y="848"/>
                    </a:moveTo>
                    <a:cubicBezTo>
                      <a:pt x="281" y="848"/>
                      <a:pt x="120" y="685"/>
                      <a:pt x="120" y="484"/>
                    </a:cubicBezTo>
                    <a:cubicBezTo>
                      <a:pt x="120" y="283"/>
                      <a:pt x="281" y="120"/>
                      <a:pt x="480" y="120"/>
                    </a:cubicBezTo>
                    <a:cubicBezTo>
                      <a:pt x="677" y="120"/>
                      <a:pt x="844" y="287"/>
                      <a:pt x="844" y="484"/>
                    </a:cubicBezTo>
                    <a:cubicBezTo>
                      <a:pt x="844" y="681"/>
                      <a:pt x="677" y="848"/>
                      <a:pt x="480" y="84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6" name="Group 5">
            <a:extLst>
              <a:ext uri="{C183D7F6-B498-43B3-948B-1728B52AA6E4}">
                <adec:decorative xmlns:adec="http://schemas.microsoft.com/office/drawing/2017/decorative" xmlns="" val="1"/>
              </a:ext>
            </a:extLst>
          </p:cNvPr>
          <p:cNvGrpSpPr/>
          <p:nvPr/>
        </p:nvGrpSpPr>
        <p:grpSpPr>
          <a:xfrm>
            <a:off x="7851237" y="6032780"/>
            <a:ext cx="1281512" cy="487738"/>
            <a:chOff x="9912263" y="3897569"/>
            <a:chExt cx="1281512" cy="487738"/>
          </a:xfrm>
          <a:effectLst>
            <a:outerShdw blurRad="50800" dist="38100" dir="8100000" algn="tr" rotWithShape="0">
              <a:prstClr val="black">
                <a:alpha val="40000"/>
              </a:prstClr>
            </a:outerShdw>
          </a:effectLst>
        </p:grpSpPr>
        <p:sp>
          <p:nvSpPr>
            <p:cNvPr id="53" name="Freeform 52"/>
            <p:cNvSpPr/>
            <p:nvPr/>
          </p:nvSpPr>
          <p:spPr>
            <a:xfrm flipH="1">
              <a:off x="9912263" y="3897569"/>
              <a:ext cx="1281512" cy="487738"/>
            </a:xfrm>
            <a:custGeom>
              <a:avLst/>
              <a:gdLst>
                <a:gd name="connsiteX0" fmla="*/ 1281512 w 1281512"/>
                <a:gd name="connsiteY0" fmla="*/ 0 h 487738"/>
                <a:gd name="connsiteX1" fmla="*/ 256995 w 1281512"/>
                <a:gd name="connsiteY1" fmla="*/ 0 h 487738"/>
                <a:gd name="connsiteX2" fmla="*/ 256995 w 1281512"/>
                <a:gd name="connsiteY2" fmla="*/ 1323 h 487738"/>
                <a:gd name="connsiteX3" fmla="*/ 243869 w 1281512"/>
                <a:gd name="connsiteY3" fmla="*/ 0 h 487738"/>
                <a:gd name="connsiteX4" fmla="*/ 0 w 1281512"/>
                <a:gd name="connsiteY4" fmla="*/ 243869 h 487738"/>
                <a:gd name="connsiteX5" fmla="*/ 243869 w 1281512"/>
                <a:gd name="connsiteY5" fmla="*/ 487738 h 487738"/>
                <a:gd name="connsiteX6" fmla="*/ 256995 w 1281512"/>
                <a:gd name="connsiteY6" fmla="*/ 486415 h 487738"/>
                <a:gd name="connsiteX7" fmla="*/ 256995 w 1281512"/>
                <a:gd name="connsiteY7" fmla="*/ 487737 h 487738"/>
                <a:gd name="connsiteX8" fmla="*/ 1281512 w 1281512"/>
                <a:gd name="connsiteY8" fmla="*/ 487737 h 487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1512" h="487738">
                  <a:moveTo>
                    <a:pt x="1281512" y="0"/>
                  </a:moveTo>
                  <a:lnTo>
                    <a:pt x="256995" y="0"/>
                  </a:lnTo>
                  <a:lnTo>
                    <a:pt x="256995" y="1323"/>
                  </a:lnTo>
                  <a:lnTo>
                    <a:pt x="243869" y="0"/>
                  </a:lnTo>
                  <a:cubicBezTo>
                    <a:pt x="109184" y="0"/>
                    <a:pt x="0" y="109184"/>
                    <a:pt x="0" y="243869"/>
                  </a:cubicBezTo>
                  <a:cubicBezTo>
                    <a:pt x="0" y="378554"/>
                    <a:pt x="109184" y="487738"/>
                    <a:pt x="243869" y="487738"/>
                  </a:cubicBezTo>
                  <a:lnTo>
                    <a:pt x="256995" y="486415"/>
                  </a:lnTo>
                  <a:lnTo>
                    <a:pt x="256995" y="487737"/>
                  </a:lnTo>
                  <a:lnTo>
                    <a:pt x="1281512" y="487737"/>
                  </a:lnTo>
                  <a:close/>
                </a:path>
              </a:pathLst>
            </a:custGeom>
            <a:solidFill>
              <a:srgbClr val="4FD0D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40" name="Group 39"/>
            <p:cNvGrpSpPr/>
            <p:nvPr/>
          </p:nvGrpSpPr>
          <p:grpSpPr>
            <a:xfrm>
              <a:off x="10813249" y="4076466"/>
              <a:ext cx="273316" cy="129944"/>
              <a:chOff x="4254500" y="2100263"/>
              <a:chExt cx="1906588" cy="906463"/>
            </a:xfrm>
          </p:grpSpPr>
          <p:sp>
            <p:nvSpPr>
              <p:cNvPr id="41" name="Freeform 5"/>
              <p:cNvSpPr>
                <a:spLocks noEditPoints="1"/>
              </p:cNvSpPr>
              <p:nvPr/>
            </p:nvSpPr>
            <p:spPr bwMode="auto">
              <a:xfrm>
                <a:off x="4254500" y="2100263"/>
                <a:ext cx="1906588" cy="906463"/>
              </a:xfrm>
              <a:custGeom>
                <a:avLst/>
                <a:gdLst>
                  <a:gd name="T0" fmla="*/ 1831 w 2048"/>
                  <a:gd name="T1" fmla="*/ 0 h 970"/>
                  <a:gd name="T2" fmla="*/ 1613 w 2048"/>
                  <a:gd name="T3" fmla="*/ 217 h 970"/>
                  <a:gd name="T4" fmla="*/ 1648 w 2048"/>
                  <a:gd name="T5" fmla="*/ 336 h 970"/>
                  <a:gd name="T6" fmla="*/ 1413 w 2048"/>
                  <a:gd name="T7" fmla="*/ 571 h 970"/>
                  <a:gd name="T8" fmla="*/ 1295 w 2048"/>
                  <a:gd name="T9" fmla="*/ 535 h 970"/>
                  <a:gd name="T10" fmla="*/ 1173 w 2048"/>
                  <a:gd name="T11" fmla="*/ 573 h 970"/>
                  <a:gd name="T12" fmla="*/ 935 w 2048"/>
                  <a:gd name="T13" fmla="*/ 336 h 970"/>
                  <a:gd name="T14" fmla="*/ 971 w 2048"/>
                  <a:gd name="T15" fmla="*/ 217 h 970"/>
                  <a:gd name="T16" fmla="*/ 753 w 2048"/>
                  <a:gd name="T17" fmla="*/ 0 h 970"/>
                  <a:gd name="T18" fmla="*/ 536 w 2048"/>
                  <a:gd name="T19" fmla="*/ 217 h 970"/>
                  <a:gd name="T20" fmla="*/ 571 w 2048"/>
                  <a:gd name="T21" fmla="*/ 336 h 970"/>
                  <a:gd name="T22" fmla="*/ 336 w 2048"/>
                  <a:gd name="T23" fmla="*/ 571 h 970"/>
                  <a:gd name="T24" fmla="*/ 217 w 2048"/>
                  <a:gd name="T25" fmla="*/ 535 h 970"/>
                  <a:gd name="T26" fmla="*/ 0 w 2048"/>
                  <a:gd name="T27" fmla="*/ 753 h 970"/>
                  <a:gd name="T28" fmla="*/ 217 w 2048"/>
                  <a:gd name="T29" fmla="*/ 970 h 970"/>
                  <a:gd name="T30" fmla="*/ 435 w 2048"/>
                  <a:gd name="T31" fmla="*/ 753 h 970"/>
                  <a:gd name="T32" fmla="*/ 400 w 2048"/>
                  <a:gd name="T33" fmla="*/ 634 h 970"/>
                  <a:gd name="T34" fmla="*/ 635 w 2048"/>
                  <a:gd name="T35" fmla="*/ 399 h 970"/>
                  <a:gd name="T36" fmla="*/ 753 w 2048"/>
                  <a:gd name="T37" fmla="*/ 435 h 970"/>
                  <a:gd name="T38" fmla="*/ 872 w 2048"/>
                  <a:gd name="T39" fmla="*/ 399 h 970"/>
                  <a:gd name="T40" fmla="*/ 1110 w 2048"/>
                  <a:gd name="T41" fmla="*/ 638 h 970"/>
                  <a:gd name="T42" fmla="*/ 1077 w 2048"/>
                  <a:gd name="T43" fmla="*/ 753 h 970"/>
                  <a:gd name="T44" fmla="*/ 1295 w 2048"/>
                  <a:gd name="T45" fmla="*/ 970 h 970"/>
                  <a:gd name="T46" fmla="*/ 1512 w 2048"/>
                  <a:gd name="T47" fmla="*/ 753 h 970"/>
                  <a:gd name="T48" fmla="*/ 1477 w 2048"/>
                  <a:gd name="T49" fmla="*/ 634 h 970"/>
                  <a:gd name="T50" fmla="*/ 1712 w 2048"/>
                  <a:gd name="T51" fmla="*/ 399 h 970"/>
                  <a:gd name="T52" fmla="*/ 1831 w 2048"/>
                  <a:gd name="T53" fmla="*/ 435 h 970"/>
                  <a:gd name="T54" fmla="*/ 2048 w 2048"/>
                  <a:gd name="T55" fmla="*/ 217 h 970"/>
                  <a:gd name="T56" fmla="*/ 1831 w 2048"/>
                  <a:gd name="T57" fmla="*/ 0 h 970"/>
                  <a:gd name="T58" fmla="*/ 217 w 2048"/>
                  <a:gd name="T59" fmla="*/ 880 h 970"/>
                  <a:gd name="T60" fmla="*/ 90 w 2048"/>
                  <a:gd name="T61" fmla="*/ 753 h 970"/>
                  <a:gd name="T62" fmla="*/ 217 w 2048"/>
                  <a:gd name="T63" fmla="*/ 625 h 970"/>
                  <a:gd name="T64" fmla="*/ 345 w 2048"/>
                  <a:gd name="T65" fmla="*/ 753 h 970"/>
                  <a:gd name="T66" fmla="*/ 217 w 2048"/>
                  <a:gd name="T67" fmla="*/ 880 h 970"/>
                  <a:gd name="T68" fmla="*/ 753 w 2048"/>
                  <a:gd name="T69" fmla="*/ 345 h 970"/>
                  <a:gd name="T70" fmla="*/ 626 w 2048"/>
                  <a:gd name="T71" fmla="*/ 217 h 970"/>
                  <a:gd name="T72" fmla="*/ 753 w 2048"/>
                  <a:gd name="T73" fmla="*/ 90 h 970"/>
                  <a:gd name="T74" fmla="*/ 881 w 2048"/>
                  <a:gd name="T75" fmla="*/ 217 h 970"/>
                  <a:gd name="T76" fmla="*/ 753 w 2048"/>
                  <a:gd name="T77" fmla="*/ 345 h 970"/>
                  <a:gd name="T78" fmla="*/ 1295 w 2048"/>
                  <a:gd name="T79" fmla="*/ 880 h 970"/>
                  <a:gd name="T80" fmla="*/ 1167 w 2048"/>
                  <a:gd name="T81" fmla="*/ 753 h 970"/>
                  <a:gd name="T82" fmla="*/ 1295 w 2048"/>
                  <a:gd name="T83" fmla="*/ 625 h 970"/>
                  <a:gd name="T84" fmla="*/ 1422 w 2048"/>
                  <a:gd name="T85" fmla="*/ 753 h 970"/>
                  <a:gd name="T86" fmla="*/ 1295 w 2048"/>
                  <a:gd name="T87" fmla="*/ 880 h 970"/>
                  <a:gd name="T88" fmla="*/ 1831 w 2048"/>
                  <a:gd name="T89" fmla="*/ 345 h 970"/>
                  <a:gd name="T90" fmla="*/ 1703 w 2048"/>
                  <a:gd name="T91" fmla="*/ 217 h 970"/>
                  <a:gd name="T92" fmla="*/ 1831 w 2048"/>
                  <a:gd name="T93" fmla="*/ 90 h 970"/>
                  <a:gd name="T94" fmla="*/ 1958 w 2048"/>
                  <a:gd name="T95" fmla="*/ 217 h 970"/>
                  <a:gd name="T96" fmla="*/ 1831 w 2048"/>
                  <a:gd name="T97" fmla="*/ 345 h 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048" h="970">
                    <a:moveTo>
                      <a:pt x="1831" y="0"/>
                    </a:moveTo>
                    <a:cubicBezTo>
                      <a:pt x="1711" y="0"/>
                      <a:pt x="1613" y="97"/>
                      <a:pt x="1613" y="217"/>
                    </a:cubicBezTo>
                    <a:cubicBezTo>
                      <a:pt x="1613" y="261"/>
                      <a:pt x="1626" y="302"/>
                      <a:pt x="1648" y="336"/>
                    </a:cubicBezTo>
                    <a:cubicBezTo>
                      <a:pt x="1413" y="571"/>
                      <a:pt x="1413" y="571"/>
                      <a:pt x="1413" y="571"/>
                    </a:cubicBezTo>
                    <a:cubicBezTo>
                      <a:pt x="1379" y="548"/>
                      <a:pt x="1339" y="535"/>
                      <a:pt x="1295" y="535"/>
                    </a:cubicBezTo>
                    <a:cubicBezTo>
                      <a:pt x="1250" y="535"/>
                      <a:pt x="1207" y="549"/>
                      <a:pt x="1173" y="573"/>
                    </a:cubicBezTo>
                    <a:cubicBezTo>
                      <a:pt x="935" y="336"/>
                      <a:pt x="935" y="336"/>
                      <a:pt x="935" y="336"/>
                    </a:cubicBezTo>
                    <a:cubicBezTo>
                      <a:pt x="958" y="302"/>
                      <a:pt x="971" y="261"/>
                      <a:pt x="971" y="217"/>
                    </a:cubicBezTo>
                    <a:cubicBezTo>
                      <a:pt x="971" y="97"/>
                      <a:pt x="873" y="0"/>
                      <a:pt x="753" y="0"/>
                    </a:cubicBezTo>
                    <a:cubicBezTo>
                      <a:pt x="633" y="0"/>
                      <a:pt x="536" y="97"/>
                      <a:pt x="536" y="217"/>
                    </a:cubicBezTo>
                    <a:cubicBezTo>
                      <a:pt x="536" y="261"/>
                      <a:pt x="549" y="302"/>
                      <a:pt x="571" y="336"/>
                    </a:cubicBezTo>
                    <a:cubicBezTo>
                      <a:pt x="336" y="571"/>
                      <a:pt x="336" y="571"/>
                      <a:pt x="336" y="571"/>
                    </a:cubicBezTo>
                    <a:cubicBezTo>
                      <a:pt x="302" y="548"/>
                      <a:pt x="261" y="535"/>
                      <a:pt x="217" y="535"/>
                    </a:cubicBezTo>
                    <a:cubicBezTo>
                      <a:pt x="98" y="535"/>
                      <a:pt x="0" y="633"/>
                      <a:pt x="0" y="753"/>
                    </a:cubicBezTo>
                    <a:cubicBezTo>
                      <a:pt x="0" y="873"/>
                      <a:pt x="98" y="970"/>
                      <a:pt x="217" y="970"/>
                    </a:cubicBezTo>
                    <a:cubicBezTo>
                      <a:pt x="337" y="970"/>
                      <a:pt x="435" y="873"/>
                      <a:pt x="435" y="753"/>
                    </a:cubicBezTo>
                    <a:cubicBezTo>
                      <a:pt x="435" y="709"/>
                      <a:pt x="422" y="668"/>
                      <a:pt x="400" y="634"/>
                    </a:cubicBezTo>
                    <a:cubicBezTo>
                      <a:pt x="635" y="399"/>
                      <a:pt x="635" y="399"/>
                      <a:pt x="635" y="399"/>
                    </a:cubicBezTo>
                    <a:cubicBezTo>
                      <a:pt x="669" y="422"/>
                      <a:pt x="709" y="435"/>
                      <a:pt x="753" y="435"/>
                    </a:cubicBezTo>
                    <a:cubicBezTo>
                      <a:pt x="797" y="435"/>
                      <a:pt x="838" y="422"/>
                      <a:pt x="872" y="399"/>
                    </a:cubicBezTo>
                    <a:cubicBezTo>
                      <a:pt x="1110" y="638"/>
                      <a:pt x="1110" y="638"/>
                      <a:pt x="1110" y="638"/>
                    </a:cubicBezTo>
                    <a:cubicBezTo>
                      <a:pt x="1090" y="671"/>
                      <a:pt x="1077" y="711"/>
                      <a:pt x="1077" y="753"/>
                    </a:cubicBezTo>
                    <a:cubicBezTo>
                      <a:pt x="1077" y="873"/>
                      <a:pt x="1175" y="970"/>
                      <a:pt x="1295" y="970"/>
                    </a:cubicBezTo>
                    <a:cubicBezTo>
                      <a:pt x="1415" y="970"/>
                      <a:pt x="1512" y="873"/>
                      <a:pt x="1512" y="753"/>
                    </a:cubicBezTo>
                    <a:cubicBezTo>
                      <a:pt x="1512" y="709"/>
                      <a:pt x="1499" y="668"/>
                      <a:pt x="1477" y="634"/>
                    </a:cubicBezTo>
                    <a:cubicBezTo>
                      <a:pt x="1712" y="399"/>
                      <a:pt x="1712" y="399"/>
                      <a:pt x="1712" y="399"/>
                    </a:cubicBezTo>
                    <a:cubicBezTo>
                      <a:pt x="1746" y="422"/>
                      <a:pt x="1787" y="435"/>
                      <a:pt x="1831" y="435"/>
                    </a:cubicBezTo>
                    <a:cubicBezTo>
                      <a:pt x="1950" y="435"/>
                      <a:pt x="2048" y="337"/>
                      <a:pt x="2048" y="217"/>
                    </a:cubicBezTo>
                    <a:cubicBezTo>
                      <a:pt x="2048" y="97"/>
                      <a:pt x="1950" y="0"/>
                      <a:pt x="1831" y="0"/>
                    </a:cubicBezTo>
                    <a:close/>
                    <a:moveTo>
                      <a:pt x="217" y="880"/>
                    </a:moveTo>
                    <a:cubicBezTo>
                      <a:pt x="147" y="880"/>
                      <a:pt x="90" y="823"/>
                      <a:pt x="90" y="753"/>
                    </a:cubicBezTo>
                    <a:cubicBezTo>
                      <a:pt x="90" y="682"/>
                      <a:pt x="147" y="625"/>
                      <a:pt x="217" y="625"/>
                    </a:cubicBezTo>
                    <a:cubicBezTo>
                      <a:pt x="288" y="625"/>
                      <a:pt x="345" y="682"/>
                      <a:pt x="345" y="753"/>
                    </a:cubicBezTo>
                    <a:cubicBezTo>
                      <a:pt x="345" y="823"/>
                      <a:pt x="288" y="880"/>
                      <a:pt x="217" y="880"/>
                    </a:cubicBezTo>
                    <a:close/>
                    <a:moveTo>
                      <a:pt x="753" y="345"/>
                    </a:moveTo>
                    <a:cubicBezTo>
                      <a:pt x="683" y="345"/>
                      <a:pt x="626" y="288"/>
                      <a:pt x="626" y="217"/>
                    </a:cubicBezTo>
                    <a:cubicBezTo>
                      <a:pt x="626" y="147"/>
                      <a:pt x="683" y="90"/>
                      <a:pt x="753" y="90"/>
                    </a:cubicBezTo>
                    <a:cubicBezTo>
                      <a:pt x="823" y="90"/>
                      <a:pt x="881" y="147"/>
                      <a:pt x="881" y="217"/>
                    </a:cubicBezTo>
                    <a:cubicBezTo>
                      <a:pt x="881" y="288"/>
                      <a:pt x="823" y="345"/>
                      <a:pt x="753" y="345"/>
                    </a:cubicBezTo>
                    <a:close/>
                    <a:moveTo>
                      <a:pt x="1295" y="880"/>
                    </a:moveTo>
                    <a:cubicBezTo>
                      <a:pt x="1225" y="880"/>
                      <a:pt x="1167" y="823"/>
                      <a:pt x="1167" y="753"/>
                    </a:cubicBezTo>
                    <a:cubicBezTo>
                      <a:pt x="1167" y="682"/>
                      <a:pt x="1225" y="625"/>
                      <a:pt x="1295" y="625"/>
                    </a:cubicBezTo>
                    <a:cubicBezTo>
                      <a:pt x="1365" y="625"/>
                      <a:pt x="1422" y="682"/>
                      <a:pt x="1422" y="753"/>
                    </a:cubicBezTo>
                    <a:cubicBezTo>
                      <a:pt x="1422" y="823"/>
                      <a:pt x="1365" y="880"/>
                      <a:pt x="1295" y="880"/>
                    </a:cubicBezTo>
                    <a:close/>
                    <a:moveTo>
                      <a:pt x="1831" y="345"/>
                    </a:moveTo>
                    <a:cubicBezTo>
                      <a:pt x="1760" y="345"/>
                      <a:pt x="1703" y="288"/>
                      <a:pt x="1703" y="217"/>
                    </a:cubicBezTo>
                    <a:cubicBezTo>
                      <a:pt x="1703" y="147"/>
                      <a:pt x="1760" y="90"/>
                      <a:pt x="1831" y="90"/>
                    </a:cubicBezTo>
                    <a:cubicBezTo>
                      <a:pt x="1901" y="90"/>
                      <a:pt x="1958" y="147"/>
                      <a:pt x="1958" y="217"/>
                    </a:cubicBezTo>
                    <a:cubicBezTo>
                      <a:pt x="1958" y="288"/>
                      <a:pt x="1901" y="345"/>
                      <a:pt x="1831" y="34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2" name="Freeform 6"/>
              <p:cNvSpPr>
                <a:spLocks/>
              </p:cNvSpPr>
              <p:nvPr/>
            </p:nvSpPr>
            <p:spPr bwMode="auto">
              <a:xfrm>
                <a:off x="4752975" y="2598738"/>
                <a:ext cx="176213" cy="174625"/>
              </a:xfrm>
              <a:custGeom>
                <a:avLst/>
                <a:gdLst>
                  <a:gd name="T0" fmla="*/ 172 w 190"/>
                  <a:gd name="T1" fmla="*/ 18 h 186"/>
                  <a:gd name="T2" fmla="*/ 109 w 190"/>
                  <a:gd name="T3" fmla="*/ 18 h 186"/>
                  <a:gd name="T4" fmla="*/ 17 w 190"/>
                  <a:gd name="T5" fmla="*/ 109 h 186"/>
                  <a:gd name="T6" fmla="*/ 17 w 190"/>
                  <a:gd name="T7" fmla="*/ 173 h 186"/>
                  <a:gd name="T8" fmla="*/ 49 w 190"/>
                  <a:gd name="T9" fmla="*/ 186 h 186"/>
                  <a:gd name="T10" fmla="*/ 81 w 190"/>
                  <a:gd name="T11" fmla="*/ 173 h 186"/>
                  <a:gd name="T12" fmla="*/ 172 w 190"/>
                  <a:gd name="T13" fmla="*/ 81 h 186"/>
                  <a:gd name="T14" fmla="*/ 172 w 190"/>
                  <a:gd name="T15" fmla="*/ 18 h 1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0" h="186">
                    <a:moveTo>
                      <a:pt x="172" y="18"/>
                    </a:moveTo>
                    <a:cubicBezTo>
                      <a:pt x="155" y="0"/>
                      <a:pt x="126" y="0"/>
                      <a:pt x="109" y="18"/>
                    </a:cubicBezTo>
                    <a:cubicBezTo>
                      <a:pt x="17" y="109"/>
                      <a:pt x="17" y="109"/>
                      <a:pt x="17" y="109"/>
                    </a:cubicBezTo>
                    <a:cubicBezTo>
                      <a:pt x="0" y="127"/>
                      <a:pt x="0" y="155"/>
                      <a:pt x="17" y="173"/>
                    </a:cubicBezTo>
                    <a:cubicBezTo>
                      <a:pt x="26" y="182"/>
                      <a:pt x="37" y="186"/>
                      <a:pt x="49" y="186"/>
                    </a:cubicBezTo>
                    <a:cubicBezTo>
                      <a:pt x="60" y="186"/>
                      <a:pt x="72" y="182"/>
                      <a:pt x="81" y="173"/>
                    </a:cubicBezTo>
                    <a:cubicBezTo>
                      <a:pt x="172" y="81"/>
                      <a:pt x="172" y="81"/>
                      <a:pt x="172" y="81"/>
                    </a:cubicBezTo>
                    <a:cubicBezTo>
                      <a:pt x="190" y="64"/>
                      <a:pt x="190" y="35"/>
                      <a:pt x="172" y="1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3" name="Freeform 7"/>
              <p:cNvSpPr>
                <a:spLocks/>
              </p:cNvSpPr>
              <p:nvPr/>
            </p:nvSpPr>
            <p:spPr bwMode="auto">
              <a:xfrm>
                <a:off x="5486400" y="2330451"/>
                <a:ext cx="177800" cy="174625"/>
              </a:xfrm>
              <a:custGeom>
                <a:avLst/>
                <a:gdLst>
                  <a:gd name="T0" fmla="*/ 173 w 190"/>
                  <a:gd name="T1" fmla="*/ 18 h 186"/>
                  <a:gd name="T2" fmla="*/ 109 w 190"/>
                  <a:gd name="T3" fmla="*/ 18 h 186"/>
                  <a:gd name="T4" fmla="*/ 18 w 190"/>
                  <a:gd name="T5" fmla="*/ 109 h 186"/>
                  <a:gd name="T6" fmla="*/ 18 w 190"/>
                  <a:gd name="T7" fmla="*/ 173 h 186"/>
                  <a:gd name="T8" fmla="*/ 50 w 190"/>
                  <a:gd name="T9" fmla="*/ 186 h 186"/>
                  <a:gd name="T10" fmla="*/ 81 w 190"/>
                  <a:gd name="T11" fmla="*/ 173 h 186"/>
                  <a:gd name="T12" fmla="*/ 173 w 190"/>
                  <a:gd name="T13" fmla="*/ 81 h 186"/>
                  <a:gd name="T14" fmla="*/ 173 w 190"/>
                  <a:gd name="T15" fmla="*/ 18 h 1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0" h="186">
                    <a:moveTo>
                      <a:pt x="173" y="18"/>
                    </a:moveTo>
                    <a:cubicBezTo>
                      <a:pt x="155" y="0"/>
                      <a:pt x="127" y="0"/>
                      <a:pt x="109" y="18"/>
                    </a:cubicBezTo>
                    <a:cubicBezTo>
                      <a:pt x="18" y="109"/>
                      <a:pt x="18" y="109"/>
                      <a:pt x="18" y="109"/>
                    </a:cubicBezTo>
                    <a:cubicBezTo>
                      <a:pt x="0" y="127"/>
                      <a:pt x="0" y="155"/>
                      <a:pt x="18" y="173"/>
                    </a:cubicBezTo>
                    <a:cubicBezTo>
                      <a:pt x="27" y="182"/>
                      <a:pt x="38" y="186"/>
                      <a:pt x="50" y="186"/>
                    </a:cubicBezTo>
                    <a:cubicBezTo>
                      <a:pt x="61" y="186"/>
                      <a:pt x="73" y="181"/>
                      <a:pt x="81" y="173"/>
                    </a:cubicBezTo>
                    <a:cubicBezTo>
                      <a:pt x="173" y="81"/>
                      <a:pt x="173" y="81"/>
                      <a:pt x="173" y="81"/>
                    </a:cubicBezTo>
                    <a:cubicBezTo>
                      <a:pt x="190" y="64"/>
                      <a:pt x="190" y="35"/>
                      <a:pt x="173" y="1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sp>
        <p:nvSpPr>
          <p:cNvPr id="2" name="Freeform 1">
            <a:extLst>
              <a:ext uri="{C183D7F6-B498-43B3-948B-1728B52AA6E4}">
                <adec:decorative xmlns:adec="http://schemas.microsoft.com/office/drawing/2017/decorative" xmlns="" val="1"/>
              </a:ext>
            </a:extLst>
          </p:cNvPr>
          <p:cNvSpPr/>
          <p:nvPr/>
        </p:nvSpPr>
        <p:spPr>
          <a:xfrm rot="2700000">
            <a:off x="11788943" y="6333474"/>
            <a:ext cx="527486" cy="603188"/>
          </a:xfrm>
          <a:custGeom>
            <a:avLst/>
            <a:gdLst>
              <a:gd name="connsiteX0" fmla="*/ 110516 w 889463"/>
              <a:gd name="connsiteY0" fmla="*/ 95275 h 1017114"/>
              <a:gd name="connsiteX1" fmla="*/ 230452 w 889463"/>
              <a:gd name="connsiteY1" fmla="*/ 14411 h 1017114"/>
              <a:gd name="connsiteX2" fmla="*/ 276877 w 889463"/>
              <a:gd name="connsiteY2" fmla="*/ 0 h 1017114"/>
              <a:gd name="connsiteX3" fmla="*/ 889463 w 889463"/>
              <a:gd name="connsiteY3" fmla="*/ 612585 h 1017114"/>
              <a:gd name="connsiteX4" fmla="*/ 484934 w 889463"/>
              <a:gd name="connsiteY4" fmla="*/ 1017114 h 1017114"/>
              <a:gd name="connsiteX5" fmla="*/ 377324 w 889463"/>
              <a:gd name="connsiteY5" fmla="*/ 1017114 h 1017114"/>
              <a:gd name="connsiteX6" fmla="*/ 0 w 889463"/>
              <a:gd name="connsiteY6" fmla="*/ 639790 h 1017114"/>
              <a:gd name="connsiteX7" fmla="*/ 0 w 889463"/>
              <a:gd name="connsiteY7" fmla="*/ 362083 h 1017114"/>
              <a:gd name="connsiteX8" fmla="*/ 110516 w 889463"/>
              <a:gd name="connsiteY8" fmla="*/ 95275 h 1017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89463" h="1017114">
                <a:moveTo>
                  <a:pt x="110516" y="95275"/>
                </a:moveTo>
                <a:cubicBezTo>
                  <a:pt x="144657" y="61133"/>
                  <a:pt x="185310" y="33504"/>
                  <a:pt x="230452" y="14411"/>
                </a:cubicBezTo>
                <a:lnTo>
                  <a:pt x="276877" y="0"/>
                </a:lnTo>
                <a:lnTo>
                  <a:pt x="889463" y="612585"/>
                </a:lnTo>
                <a:lnTo>
                  <a:pt x="484934" y="1017114"/>
                </a:lnTo>
                <a:lnTo>
                  <a:pt x="377324" y="1017114"/>
                </a:lnTo>
                <a:cubicBezTo>
                  <a:pt x="168934" y="1017114"/>
                  <a:pt x="0" y="848180"/>
                  <a:pt x="0" y="639790"/>
                </a:cubicBezTo>
                <a:lnTo>
                  <a:pt x="0" y="362083"/>
                </a:lnTo>
                <a:cubicBezTo>
                  <a:pt x="0" y="257888"/>
                  <a:pt x="42234" y="163556"/>
                  <a:pt x="110516" y="95275"/>
                </a:cubicBez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rgbClr val="98A3AD"/>
              </a:solidFill>
            </a:endParaRPr>
          </a:p>
        </p:txBody>
      </p:sp>
      <p:sp>
        <p:nvSpPr>
          <p:cNvPr id="3" name="TextBox 2"/>
          <p:cNvSpPr txBox="1"/>
          <p:nvPr/>
        </p:nvSpPr>
        <p:spPr>
          <a:xfrm>
            <a:off x="11857440" y="6481180"/>
            <a:ext cx="184731" cy="307777"/>
          </a:xfrm>
          <a:prstGeom prst="rect">
            <a:avLst/>
          </a:prstGeom>
          <a:noFill/>
        </p:spPr>
        <p:txBody>
          <a:bodyPr wrap="none" rtlCol="0">
            <a:spAutoFit/>
          </a:bodyPr>
          <a:lstStyle/>
          <a:p>
            <a:endParaRPr lang="en-US" sz="1400" b="1" dirty="0">
              <a:solidFill>
                <a:schemeClr val="bg1"/>
              </a:solidFill>
            </a:endParaRPr>
          </a:p>
        </p:txBody>
      </p:sp>
      <p:sp>
        <p:nvSpPr>
          <p:cNvPr id="36" name="Rectangle 35">
            <a:extLst>
              <a:ext uri="{C183D7F6-B498-43B3-948B-1728B52AA6E4}">
                <adec:decorative xmlns:adec="http://schemas.microsoft.com/office/drawing/2017/decorative" xmlns="" val="1"/>
              </a:ext>
            </a:extLst>
          </p:cNvPr>
          <p:cNvSpPr/>
          <p:nvPr/>
        </p:nvSpPr>
        <p:spPr>
          <a:xfrm>
            <a:off x="6249584" y="237082"/>
            <a:ext cx="5879910" cy="65518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smtClean="0">
                <a:solidFill>
                  <a:schemeClr val="tx1"/>
                </a:solidFill>
                <a:latin typeface="+mj-lt"/>
              </a:rPr>
              <a:t>Hyderabad, Medchal </a:t>
            </a:r>
            <a:r>
              <a:rPr lang="en-US" sz="1600" dirty="0" err="1" smtClean="0">
                <a:solidFill>
                  <a:schemeClr val="tx1"/>
                </a:solidFill>
                <a:latin typeface="+mj-lt"/>
              </a:rPr>
              <a:t>malkajgiri</a:t>
            </a:r>
            <a:r>
              <a:rPr lang="en-US" sz="1600" dirty="0" smtClean="0">
                <a:solidFill>
                  <a:schemeClr val="tx1"/>
                </a:solidFill>
                <a:latin typeface="+mj-lt"/>
              </a:rPr>
              <a:t>, Rangareddy are top </a:t>
            </a:r>
            <a:r>
              <a:rPr lang="en-US" sz="1600" dirty="0">
                <a:solidFill>
                  <a:schemeClr val="tx1"/>
                </a:solidFill>
                <a:latin typeface="+mj-lt"/>
              </a:rPr>
              <a:t>3 and </a:t>
            </a:r>
            <a:r>
              <a:rPr lang="en-US" sz="1600" dirty="0" err="1" smtClean="0">
                <a:solidFill>
                  <a:schemeClr val="tx1"/>
                </a:solidFill>
                <a:latin typeface="+mj-lt"/>
              </a:rPr>
              <a:t>Wanaparthy</a:t>
            </a:r>
            <a:r>
              <a:rPr lang="en-US" sz="1600" dirty="0" smtClean="0">
                <a:solidFill>
                  <a:schemeClr val="tx1"/>
                </a:solidFill>
                <a:latin typeface="+mj-lt"/>
              </a:rPr>
              <a:t>, </a:t>
            </a:r>
            <a:r>
              <a:rPr lang="en-US" sz="1600" dirty="0" err="1" smtClean="0">
                <a:solidFill>
                  <a:schemeClr val="tx1"/>
                </a:solidFill>
                <a:latin typeface="+mj-lt"/>
              </a:rPr>
              <a:t>Rajanna</a:t>
            </a:r>
            <a:r>
              <a:rPr lang="en-US" sz="1600" dirty="0" smtClean="0">
                <a:solidFill>
                  <a:schemeClr val="tx1"/>
                </a:solidFill>
                <a:latin typeface="+mj-lt"/>
              </a:rPr>
              <a:t> </a:t>
            </a:r>
            <a:r>
              <a:rPr lang="en-US" sz="1600" dirty="0" err="1" smtClean="0">
                <a:solidFill>
                  <a:schemeClr val="tx1"/>
                </a:solidFill>
                <a:latin typeface="+mj-lt"/>
              </a:rPr>
              <a:t>Sricilla</a:t>
            </a:r>
            <a:r>
              <a:rPr lang="en-US" sz="1600" dirty="0">
                <a:solidFill>
                  <a:schemeClr val="tx1"/>
                </a:solidFill>
                <a:latin typeface="+mj-lt"/>
              </a:rPr>
              <a:t>, </a:t>
            </a:r>
            <a:r>
              <a:rPr lang="en-US" sz="1600" dirty="0" err="1" smtClean="0">
                <a:solidFill>
                  <a:schemeClr val="tx1"/>
                </a:solidFill>
                <a:latin typeface="+mj-lt"/>
              </a:rPr>
              <a:t>Asifabad</a:t>
            </a:r>
            <a:r>
              <a:rPr lang="en-US" sz="1600" dirty="0" smtClean="0">
                <a:solidFill>
                  <a:schemeClr val="tx1"/>
                </a:solidFill>
                <a:latin typeface="+mj-lt"/>
              </a:rPr>
              <a:t> are bottom3 </a:t>
            </a:r>
            <a:r>
              <a:rPr lang="en-US" sz="1600" dirty="0">
                <a:solidFill>
                  <a:schemeClr val="tx1"/>
                </a:solidFill>
                <a:latin typeface="+mj-lt"/>
              </a:rPr>
              <a:t>districts that have shown the highest and lowest vehicle sales growth during FY 2022 compared to FY 2021</a:t>
            </a:r>
            <a:endParaRPr lang="en-US" sz="1600" dirty="0">
              <a:solidFill>
                <a:schemeClr val="tx1"/>
              </a:solidFill>
              <a:latin typeface="+mj-lt"/>
            </a:endParaRPr>
          </a:p>
        </p:txBody>
      </p:sp>
      <p:graphicFrame>
        <p:nvGraphicFramePr>
          <p:cNvPr id="16" name="Chart 15" descr="This is a chart. "/>
          <p:cNvGraphicFramePr/>
          <p:nvPr>
            <p:extLst>
              <p:ext uri="{D42A27DB-BD31-4B8C-83A1-F6EECF244321}">
                <p14:modId xmlns:p14="http://schemas.microsoft.com/office/powerpoint/2010/main" val="3454546934"/>
              </p:ext>
            </p:extLst>
          </p:nvPr>
        </p:nvGraphicFramePr>
        <p:xfrm>
          <a:off x="119271" y="2304964"/>
          <a:ext cx="2782956" cy="4397985"/>
        </p:xfrm>
        <a:graphic>
          <a:graphicData uri="http://schemas.openxmlformats.org/drawingml/2006/chart">
            <c:chart xmlns:c="http://schemas.openxmlformats.org/drawingml/2006/chart" xmlns:r="http://schemas.openxmlformats.org/officeDocument/2006/relationships" r:id="rId2"/>
          </a:graphicData>
        </a:graphic>
      </p:graphicFrame>
      <p:sp>
        <p:nvSpPr>
          <p:cNvPr id="102" name="TextBox 101"/>
          <p:cNvSpPr txBox="1"/>
          <p:nvPr/>
        </p:nvSpPr>
        <p:spPr>
          <a:xfrm>
            <a:off x="255111" y="993912"/>
            <a:ext cx="5453926" cy="738664"/>
          </a:xfrm>
          <a:prstGeom prst="rect">
            <a:avLst/>
          </a:prstGeom>
          <a:noFill/>
        </p:spPr>
        <p:txBody>
          <a:bodyPr wrap="square" lIns="0" tIns="0" rIns="0" bIns="0" rtlCol="0">
            <a:spAutoFit/>
          </a:bodyPr>
          <a:lstStyle/>
          <a:p>
            <a:r>
              <a:rPr lang="en-US" sz="1600" dirty="0">
                <a:solidFill>
                  <a:schemeClr val="bg1"/>
                </a:solidFill>
                <a:latin typeface="Agency FB" panose="020B0503020202020204" pitchFamily="34" charset="0"/>
              </a:rPr>
              <a:t>List down the top 3 and bottom 3 districts that have shown the highest and lowest vehicle sales growth during FY 2022 compared to FY 2021? (Consider and compare categories: Petrol, Diesel and Electric)</a:t>
            </a:r>
            <a:r>
              <a:rPr lang="en-US" sz="1600" dirty="0" smtClean="0">
                <a:solidFill>
                  <a:schemeClr val="bg1"/>
                </a:solidFill>
                <a:latin typeface="Agency FB" panose="020B0503020202020204" pitchFamily="34" charset="0"/>
              </a:rPr>
              <a:t>.</a:t>
            </a:r>
            <a:endParaRPr lang="en-US" sz="1600" dirty="0">
              <a:solidFill>
                <a:schemeClr val="bg1"/>
              </a:solidFill>
              <a:latin typeface="Agency FB" panose="020B0503020202020204" pitchFamily="34" charset="0"/>
            </a:endParaRPr>
          </a:p>
        </p:txBody>
      </p:sp>
      <p:sp>
        <p:nvSpPr>
          <p:cNvPr id="103" name="TextBox 102"/>
          <p:cNvSpPr txBox="1"/>
          <p:nvPr/>
        </p:nvSpPr>
        <p:spPr>
          <a:xfrm>
            <a:off x="230588" y="413468"/>
            <a:ext cx="3417501" cy="369332"/>
          </a:xfrm>
          <a:prstGeom prst="rect">
            <a:avLst/>
          </a:prstGeom>
          <a:noFill/>
        </p:spPr>
        <p:txBody>
          <a:bodyPr wrap="square" lIns="0" tIns="0" rIns="0" bIns="0" rtlCol="0">
            <a:spAutoFit/>
          </a:bodyPr>
          <a:lstStyle/>
          <a:p>
            <a:pPr>
              <a:tabLst>
                <a:tab pos="347663" algn="l"/>
              </a:tabLst>
            </a:pPr>
            <a:r>
              <a:rPr lang="en-IN" sz="2400" dirty="0">
                <a:solidFill>
                  <a:schemeClr val="bg1"/>
                </a:solidFill>
                <a:latin typeface="Arial Black" panose="020B0A04020102020204" pitchFamily="34" charset="0"/>
              </a:rPr>
              <a:t>Transportation</a:t>
            </a:r>
            <a:endParaRPr lang="en-US" sz="2400" b="1" dirty="0">
              <a:solidFill>
                <a:schemeClr val="bg1"/>
              </a:solidFill>
              <a:latin typeface="Arial Black" panose="020B0A04020102020204" pitchFamily="34" charset="0"/>
            </a:endParaRPr>
          </a:p>
        </p:txBody>
      </p:sp>
      <p:cxnSp>
        <p:nvCxnSpPr>
          <p:cNvPr id="105" name="Straight Connector 104">
            <a:extLst>
              <a:ext uri="{C183D7F6-B498-43B3-948B-1728B52AA6E4}">
                <adec:decorative xmlns:adec="http://schemas.microsoft.com/office/drawing/2017/decorative" xmlns="" val="1"/>
              </a:ext>
            </a:extLst>
          </p:cNvPr>
          <p:cNvCxnSpPr/>
          <p:nvPr/>
        </p:nvCxnSpPr>
        <p:spPr>
          <a:xfrm>
            <a:off x="3021499" y="1676864"/>
            <a:ext cx="1463040" cy="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sp>
        <p:nvSpPr>
          <p:cNvPr id="5" name="Title 4" hidden="1">
            <a:extLst>
              <a:ext uri="{FF2B5EF4-FFF2-40B4-BE49-F238E27FC236}">
                <a16:creationId xmlns:a16="http://schemas.microsoft.com/office/drawing/2014/main" id="{B353CF45-7FD3-4F2B-B046-D14200DBD7E2}"/>
              </a:ext>
            </a:extLst>
          </p:cNvPr>
          <p:cNvSpPr>
            <a:spLocks noGrp="1"/>
          </p:cNvSpPr>
          <p:nvPr>
            <p:ph type="title"/>
          </p:nvPr>
        </p:nvSpPr>
        <p:spPr/>
        <p:txBody>
          <a:bodyPr/>
          <a:lstStyle/>
          <a:p>
            <a:r>
              <a:rPr lang="en-US" dirty="0"/>
              <a:t>Slide 10</a:t>
            </a:r>
          </a:p>
        </p:txBody>
      </p:sp>
      <p:pic>
        <p:nvPicPr>
          <p:cNvPr id="11" name="Picture 10"/>
          <p:cNvPicPr>
            <a:picLocks noChangeAspect="1"/>
          </p:cNvPicPr>
          <p:nvPr/>
        </p:nvPicPr>
        <p:blipFill>
          <a:blip r:embed="rId3"/>
          <a:stretch>
            <a:fillRect/>
          </a:stretch>
        </p:blipFill>
        <p:spPr>
          <a:xfrm>
            <a:off x="3021499" y="2304964"/>
            <a:ext cx="3036428" cy="4397984"/>
          </a:xfrm>
          <a:prstGeom prst="rect">
            <a:avLst/>
          </a:prstGeom>
        </p:spPr>
      </p:pic>
      <p:sp>
        <p:nvSpPr>
          <p:cNvPr id="15" name="Rectangle 14"/>
          <p:cNvSpPr/>
          <p:nvPr/>
        </p:nvSpPr>
        <p:spPr>
          <a:xfrm>
            <a:off x="119270" y="2019631"/>
            <a:ext cx="564541" cy="24477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solidFill>
                  <a:schemeClr val="tx1"/>
                </a:solidFill>
                <a:latin typeface="Agency FB" panose="020B0503020202020204" pitchFamily="34" charset="0"/>
              </a:rPr>
              <a:t>Top 3</a:t>
            </a:r>
            <a:endParaRPr lang="en-IN" sz="1400" dirty="0">
              <a:solidFill>
                <a:schemeClr val="tx1"/>
              </a:solidFill>
              <a:latin typeface="Agency FB" panose="020B0503020202020204" pitchFamily="34" charset="0"/>
            </a:endParaRPr>
          </a:p>
        </p:txBody>
      </p:sp>
      <p:sp>
        <p:nvSpPr>
          <p:cNvPr id="17" name="Rectangle 16"/>
          <p:cNvSpPr/>
          <p:nvPr/>
        </p:nvSpPr>
        <p:spPr>
          <a:xfrm>
            <a:off x="3021498" y="2019630"/>
            <a:ext cx="850787" cy="28533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latin typeface="Agency FB" panose="020B0503020202020204" pitchFamily="34" charset="0"/>
              </a:rPr>
              <a:t>Bottom 3</a:t>
            </a:r>
            <a:endParaRPr lang="en-IN" dirty="0">
              <a:solidFill>
                <a:schemeClr val="tx1"/>
              </a:solidFill>
              <a:latin typeface="Agency FB" panose="020B0503020202020204" pitchFamily="34" charset="0"/>
            </a:endParaRPr>
          </a:p>
        </p:txBody>
      </p:sp>
    </p:spTree>
    <p:extLst>
      <p:ext uri="{BB962C8B-B14F-4D97-AF65-F5344CB8AC3E}">
        <p14:creationId xmlns:p14="http://schemas.microsoft.com/office/powerpoint/2010/main" val="28018769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Rectangle 103">
            <a:extLst>
              <a:ext uri="{C183D7F6-B498-43B3-948B-1728B52AA6E4}">
                <adec:decorative xmlns:adec="http://schemas.microsoft.com/office/drawing/2017/decorative" xmlns="" val="1"/>
              </a:ext>
            </a:extLst>
          </p:cNvPr>
          <p:cNvSpPr/>
          <p:nvPr/>
        </p:nvSpPr>
        <p:spPr>
          <a:xfrm>
            <a:off x="0" y="0"/>
            <a:ext cx="6096000" cy="6857999"/>
          </a:xfrm>
          <a:prstGeom prst="rect">
            <a:avLst/>
          </a:prstGeom>
          <a:solidFill>
            <a:srgbClr val="30353F">
              <a:alpha val="8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8" name="Group 7">
            <a:extLst>
              <a:ext uri="{C183D7F6-B498-43B3-948B-1728B52AA6E4}">
                <adec:decorative xmlns:adec="http://schemas.microsoft.com/office/drawing/2017/decorative" xmlns="" val="1"/>
              </a:ext>
            </a:extLst>
          </p:cNvPr>
          <p:cNvGrpSpPr/>
          <p:nvPr/>
        </p:nvGrpSpPr>
        <p:grpSpPr>
          <a:xfrm>
            <a:off x="7886688" y="4824996"/>
            <a:ext cx="1281512" cy="487738"/>
            <a:chOff x="9912263" y="2010673"/>
            <a:chExt cx="1281512" cy="487738"/>
          </a:xfrm>
          <a:effectLst>
            <a:outerShdw blurRad="50800" dist="38100" dir="8100000" algn="tr" rotWithShape="0">
              <a:prstClr val="black">
                <a:alpha val="40000"/>
              </a:prstClr>
            </a:outerShdw>
          </a:effectLst>
        </p:grpSpPr>
        <p:sp>
          <p:nvSpPr>
            <p:cNvPr id="55" name="Freeform 54"/>
            <p:cNvSpPr/>
            <p:nvPr/>
          </p:nvSpPr>
          <p:spPr>
            <a:xfrm>
              <a:off x="9912263" y="2010673"/>
              <a:ext cx="1281512" cy="487738"/>
            </a:xfrm>
            <a:custGeom>
              <a:avLst/>
              <a:gdLst>
                <a:gd name="connsiteX0" fmla="*/ 0 w 1281512"/>
                <a:gd name="connsiteY0" fmla="*/ 0 h 487738"/>
                <a:gd name="connsiteX1" fmla="*/ 1024517 w 1281512"/>
                <a:gd name="connsiteY1" fmla="*/ 0 h 487738"/>
                <a:gd name="connsiteX2" fmla="*/ 1024517 w 1281512"/>
                <a:gd name="connsiteY2" fmla="*/ 1323 h 487738"/>
                <a:gd name="connsiteX3" fmla="*/ 1037643 w 1281512"/>
                <a:gd name="connsiteY3" fmla="*/ 0 h 487738"/>
                <a:gd name="connsiteX4" fmla="*/ 1281512 w 1281512"/>
                <a:gd name="connsiteY4" fmla="*/ 243869 h 487738"/>
                <a:gd name="connsiteX5" fmla="*/ 1037643 w 1281512"/>
                <a:gd name="connsiteY5" fmla="*/ 487738 h 487738"/>
                <a:gd name="connsiteX6" fmla="*/ 1024517 w 1281512"/>
                <a:gd name="connsiteY6" fmla="*/ 486415 h 487738"/>
                <a:gd name="connsiteX7" fmla="*/ 1024517 w 1281512"/>
                <a:gd name="connsiteY7" fmla="*/ 487737 h 487738"/>
                <a:gd name="connsiteX8" fmla="*/ 0 w 1281512"/>
                <a:gd name="connsiteY8" fmla="*/ 487737 h 487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1512" h="487738">
                  <a:moveTo>
                    <a:pt x="0" y="0"/>
                  </a:moveTo>
                  <a:lnTo>
                    <a:pt x="1024517" y="0"/>
                  </a:lnTo>
                  <a:lnTo>
                    <a:pt x="1024517" y="1323"/>
                  </a:lnTo>
                  <a:lnTo>
                    <a:pt x="1037643" y="0"/>
                  </a:lnTo>
                  <a:cubicBezTo>
                    <a:pt x="1172328" y="0"/>
                    <a:pt x="1281512" y="109184"/>
                    <a:pt x="1281512" y="243869"/>
                  </a:cubicBezTo>
                  <a:cubicBezTo>
                    <a:pt x="1281512" y="378554"/>
                    <a:pt x="1172328" y="487738"/>
                    <a:pt x="1037643" y="487738"/>
                  </a:cubicBezTo>
                  <a:lnTo>
                    <a:pt x="1024517" y="486415"/>
                  </a:lnTo>
                  <a:lnTo>
                    <a:pt x="1024517" y="487737"/>
                  </a:lnTo>
                  <a:lnTo>
                    <a:pt x="0" y="487737"/>
                  </a:lnTo>
                  <a:close/>
                </a:path>
              </a:pathLst>
            </a:custGeom>
            <a:solidFill>
              <a:srgbClr val="30353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73" name="Group 72"/>
            <p:cNvGrpSpPr/>
            <p:nvPr/>
          </p:nvGrpSpPr>
          <p:grpSpPr>
            <a:xfrm flipH="1">
              <a:off x="10838597" y="2143232"/>
              <a:ext cx="222620" cy="222620"/>
              <a:chOff x="1389063" y="3748088"/>
              <a:chExt cx="336550" cy="336550"/>
            </a:xfrm>
            <a:solidFill>
              <a:schemeClr val="bg1"/>
            </a:solidFill>
          </p:grpSpPr>
          <p:sp>
            <p:nvSpPr>
              <p:cNvPr id="74" name="Freeform 5"/>
              <p:cNvSpPr>
                <a:spLocks/>
              </p:cNvSpPr>
              <p:nvPr/>
            </p:nvSpPr>
            <p:spPr bwMode="auto">
              <a:xfrm>
                <a:off x="1547813" y="3787776"/>
                <a:ext cx="58738" cy="60325"/>
              </a:xfrm>
              <a:custGeom>
                <a:avLst/>
                <a:gdLst>
                  <a:gd name="T0" fmla="*/ 300 w 360"/>
                  <a:gd name="T1" fmla="*/ 244 h 364"/>
                  <a:gd name="T2" fmla="*/ 120 w 360"/>
                  <a:gd name="T3" fmla="*/ 244 h 364"/>
                  <a:gd name="T4" fmla="*/ 120 w 360"/>
                  <a:gd name="T5" fmla="*/ 60 h 364"/>
                  <a:gd name="T6" fmla="*/ 60 w 360"/>
                  <a:gd name="T7" fmla="*/ 0 h 364"/>
                  <a:gd name="T8" fmla="*/ 0 w 360"/>
                  <a:gd name="T9" fmla="*/ 60 h 364"/>
                  <a:gd name="T10" fmla="*/ 0 w 360"/>
                  <a:gd name="T11" fmla="*/ 304 h 364"/>
                  <a:gd name="T12" fmla="*/ 60 w 360"/>
                  <a:gd name="T13" fmla="*/ 364 h 364"/>
                  <a:gd name="T14" fmla="*/ 300 w 360"/>
                  <a:gd name="T15" fmla="*/ 364 h 364"/>
                  <a:gd name="T16" fmla="*/ 360 w 360"/>
                  <a:gd name="T17" fmla="*/ 304 h 364"/>
                  <a:gd name="T18" fmla="*/ 300 w 360"/>
                  <a:gd name="T19" fmla="*/ 244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0" h="364">
                    <a:moveTo>
                      <a:pt x="300" y="244"/>
                    </a:moveTo>
                    <a:cubicBezTo>
                      <a:pt x="120" y="244"/>
                      <a:pt x="120" y="244"/>
                      <a:pt x="120" y="244"/>
                    </a:cubicBezTo>
                    <a:cubicBezTo>
                      <a:pt x="120" y="60"/>
                      <a:pt x="120" y="60"/>
                      <a:pt x="120" y="60"/>
                    </a:cubicBezTo>
                    <a:cubicBezTo>
                      <a:pt x="120" y="27"/>
                      <a:pt x="93" y="0"/>
                      <a:pt x="60" y="0"/>
                    </a:cubicBezTo>
                    <a:cubicBezTo>
                      <a:pt x="27" y="0"/>
                      <a:pt x="0" y="27"/>
                      <a:pt x="0" y="60"/>
                    </a:cubicBezTo>
                    <a:cubicBezTo>
                      <a:pt x="0" y="304"/>
                      <a:pt x="0" y="304"/>
                      <a:pt x="0" y="304"/>
                    </a:cubicBezTo>
                    <a:cubicBezTo>
                      <a:pt x="0" y="337"/>
                      <a:pt x="27" y="364"/>
                      <a:pt x="60" y="364"/>
                    </a:cubicBezTo>
                    <a:cubicBezTo>
                      <a:pt x="300" y="364"/>
                      <a:pt x="300" y="364"/>
                      <a:pt x="300" y="364"/>
                    </a:cubicBezTo>
                    <a:cubicBezTo>
                      <a:pt x="333" y="364"/>
                      <a:pt x="360" y="337"/>
                      <a:pt x="360" y="304"/>
                    </a:cubicBezTo>
                    <a:cubicBezTo>
                      <a:pt x="360" y="271"/>
                      <a:pt x="333" y="244"/>
                      <a:pt x="300" y="2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5" name="Freeform 6"/>
              <p:cNvSpPr>
                <a:spLocks noEditPoints="1"/>
              </p:cNvSpPr>
              <p:nvPr/>
            </p:nvSpPr>
            <p:spPr bwMode="auto">
              <a:xfrm>
                <a:off x="1389063" y="3748088"/>
                <a:ext cx="336550" cy="336550"/>
              </a:xfrm>
              <a:custGeom>
                <a:avLst/>
                <a:gdLst>
                  <a:gd name="T0" fmla="*/ 1808 w 2048"/>
                  <a:gd name="T1" fmla="*/ 1454 h 2048"/>
                  <a:gd name="T2" fmla="*/ 1808 w 2048"/>
                  <a:gd name="T3" fmla="*/ 1388 h 2048"/>
                  <a:gd name="T4" fmla="*/ 1628 w 2048"/>
                  <a:gd name="T5" fmla="*/ 1208 h 2048"/>
                  <a:gd name="T6" fmla="*/ 1084 w 2048"/>
                  <a:gd name="T7" fmla="*/ 1208 h 2048"/>
                  <a:gd name="T8" fmla="*/ 1084 w 2048"/>
                  <a:gd name="T9" fmla="*/ 1085 h 2048"/>
                  <a:gd name="T10" fmla="*/ 1564 w 2048"/>
                  <a:gd name="T11" fmla="*/ 544 h 2048"/>
                  <a:gd name="T12" fmla="*/ 1024 w 2048"/>
                  <a:gd name="T13" fmla="*/ 0 h 2048"/>
                  <a:gd name="T14" fmla="*/ 484 w 2048"/>
                  <a:gd name="T15" fmla="*/ 544 h 2048"/>
                  <a:gd name="T16" fmla="*/ 964 w 2048"/>
                  <a:gd name="T17" fmla="*/ 1085 h 2048"/>
                  <a:gd name="T18" fmla="*/ 964 w 2048"/>
                  <a:gd name="T19" fmla="*/ 1208 h 2048"/>
                  <a:gd name="T20" fmla="*/ 420 w 2048"/>
                  <a:gd name="T21" fmla="*/ 1208 h 2048"/>
                  <a:gd name="T22" fmla="*/ 240 w 2048"/>
                  <a:gd name="T23" fmla="*/ 1388 h 2048"/>
                  <a:gd name="T24" fmla="*/ 240 w 2048"/>
                  <a:gd name="T25" fmla="*/ 1454 h 2048"/>
                  <a:gd name="T26" fmla="*/ 0 w 2048"/>
                  <a:gd name="T27" fmla="*/ 1748 h 2048"/>
                  <a:gd name="T28" fmla="*/ 300 w 2048"/>
                  <a:gd name="T29" fmla="*/ 2048 h 2048"/>
                  <a:gd name="T30" fmla="*/ 600 w 2048"/>
                  <a:gd name="T31" fmla="*/ 1748 h 2048"/>
                  <a:gd name="T32" fmla="*/ 360 w 2048"/>
                  <a:gd name="T33" fmla="*/ 1454 h 2048"/>
                  <a:gd name="T34" fmla="*/ 360 w 2048"/>
                  <a:gd name="T35" fmla="*/ 1388 h 2048"/>
                  <a:gd name="T36" fmla="*/ 420 w 2048"/>
                  <a:gd name="T37" fmla="*/ 1328 h 2048"/>
                  <a:gd name="T38" fmla="*/ 964 w 2048"/>
                  <a:gd name="T39" fmla="*/ 1328 h 2048"/>
                  <a:gd name="T40" fmla="*/ 964 w 2048"/>
                  <a:gd name="T41" fmla="*/ 1454 h 2048"/>
                  <a:gd name="T42" fmla="*/ 724 w 2048"/>
                  <a:gd name="T43" fmla="*/ 1748 h 2048"/>
                  <a:gd name="T44" fmla="*/ 1024 w 2048"/>
                  <a:gd name="T45" fmla="*/ 2048 h 2048"/>
                  <a:gd name="T46" fmla="*/ 1324 w 2048"/>
                  <a:gd name="T47" fmla="*/ 1748 h 2048"/>
                  <a:gd name="T48" fmla="*/ 1084 w 2048"/>
                  <a:gd name="T49" fmla="*/ 1454 h 2048"/>
                  <a:gd name="T50" fmla="*/ 1084 w 2048"/>
                  <a:gd name="T51" fmla="*/ 1328 h 2048"/>
                  <a:gd name="T52" fmla="*/ 1628 w 2048"/>
                  <a:gd name="T53" fmla="*/ 1328 h 2048"/>
                  <a:gd name="T54" fmla="*/ 1688 w 2048"/>
                  <a:gd name="T55" fmla="*/ 1388 h 2048"/>
                  <a:gd name="T56" fmla="*/ 1688 w 2048"/>
                  <a:gd name="T57" fmla="*/ 1454 h 2048"/>
                  <a:gd name="T58" fmla="*/ 1448 w 2048"/>
                  <a:gd name="T59" fmla="*/ 1748 h 2048"/>
                  <a:gd name="T60" fmla="*/ 1748 w 2048"/>
                  <a:gd name="T61" fmla="*/ 2048 h 2048"/>
                  <a:gd name="T62" fmla="*/ 2048 w 2048"/>
                  <a:gd name="T63" fmla="*/ 1748 h 2048"/>
                  <a:gd name="T64" fmla="*/ 1808 w 2048"/>
                  <a:gd name="T65" fmla="*/ 1454 h 2048"/>
                  <a:gd name="T66" fmla="*/ 480 w 2048"/>
                  <a:gd name="T67" fmla="*/ 1748 h 2048"/>
                  <a:gd name="T68" fmla="*/ 300 w 2048"/>
                  <a:gd name="T69" fmla="*/ 1928 h 2048"/>
                  <a:gd name="T70" fmla="*/ 120 w 2048"/>
                  <a:gd name="T71" fmla="*/ 1748 h 2048"/>
                  <a:gd name="T72" fmla="*/ 300 w 2048"/>
                  <a:gd name="T73" fmla="*/ 1568 h 2048"/>
                  <a:gd name="T74" fmla="*/ 480 w 2048"/>
                  <a:gd name="T75" fmla="*/ 1748 h 2048"/>
                  <a:gd name="T76" fmla="*/ 1204 w 2048"/>
                  <a:gd name="T77" fmla="*/ 1748 h 2048"/>
                  <a:gd name="T78" fmla="*/ 1024 w 2048"/>
                  <a:gd name="T79" fmla="*/ 1928 h 2048"/>
                  <a:gd name="T80" fmla="*/ 844 w 2048"/>
                  <a:gd name="T81" fmla="*/ 1748 h 2048"/>
                  <a:gd name="T82" fmla="*/ 1024 w 2048"/>
                  <a:gd name="T83" fmla="*/ 1568 h 2048"/>
                  <a:gd name="T84" fmla="*/ 1204 w 2048"/>
                  <a:gd name="T85" fmla="*/ 1748 h 2048"/>
                  <a:gd name="T86" fmla="*/ 1024 w 2048"/>
                  <a:gd name="T87" fmla="*/ 968 h 2048"/>
                  <a:gd name="T88" fmla="*/ 604 w 2048"/>
                  <a:gd name="T89" fmla="*/ 544 h 2048"/>
                  <a:gd name="T90" fmla="*/ 1024 w 2048"/>
                  <a:gd name="T91" fmla="*/ 120 h 2048"/>
                  <a:gd name="T92" fmla="*/ 1444 w 2048"/>
                  <a:gd name="T93" fmla="*/ 544 h 2048"/>
                  <a:gd name="T94" fmla="*/ 1024 w 2048"/>
                  <a:gd name="T95" fmla="*/ 968 h 2048"/>
                  <a:gd name="T96" fmla="*/ 1748 w 2048"/>
                  <a:gd name="T97" fmla="*/ 1928 h 2048"/>
                  <a:gd name="T98" fmla="*/ 1568 w 2048"/>
                  <a:gd name="T99" fmla="*/ 1748 h 2048"/>
                  <a:gd name="T100" fmla="*/ 1748 w 2048"/>
                  <a:gd name="T101" fmla="*/ 1568 h 2048"/>
                  <a:gd name="T102" fmla="*/ 1928 w 2048"/>
                  <a:gd name="T103" fmla="*/ 1748 h 2048"/>
                  <a:gd name="T104" fmla="*/ 1748 w 2048"/>
                  <a:gd name="T105" fmla="*/ 1928 h 20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048" h="2048">
                    <a:moveTo>
                      <a:pt x="1808" y="1454"/>
                    </a:moveTo>
                    <a:cubicBezTo>
                      <a:pt x="1808" y="1388"/>
                      <a:pt x="1808" y="1388"/>
                      <a:pt x="1808" y="1388"/>
                    </a:cubicBezTo>
                    <a:cubicBezTo>
                      <a:pt x="1808" y="1289"/>
                      <a:pt x="1727" y="1208"/>
                      <a:pt x="1628" y="1208"/>
                    </a:cubicBezTo>
                    <a:cubicBezTo>
                      <a:pt x="1084" y="1208"/>
                      <a:pt x="1084" y="1208"/>
                      <a:pt x="1084" y="1208"/>
                    </a:cubicBezTo>
                    <a:cubicBezTo>
                      <a:pt x="1084" y="1085"/>
                      <a:pt x="1084" y="1085"/>
                      <a:pt x="1084" y="1085"/>
                    </a:cubicBezTo>
                    <a:cubicBezTo>
                      <a:pt x="1354" y="1054"/>
                      <a:pt x="1564" y="824"/>
                      <a:pt x="1564" y="544"/>
                    </a:cubicBezTo>
                    <a:cubicBezTo>
                      <a:pt x="1564" y="244"/>
                      <a:pt x="1322" y="0"/>
                      <a:pt x="1024" y="0"/>
                    </a:cubicBezTo>
                    <a:cubicBezTo>
                      <a:pt x="726" y="0"/>
                      <a:pt x="484" y="244"/>
                      <a:pt x="484" y="544"/>
                    </a:cubicBezTo>
                    <a:cubicBezTo>
                      <a:pt x="484" y="824"/>
                      <a:pt x="694" y="1054"/>
                      <a:pt x="964" y="1085"/>
                    </a:cubicBezTo>
                    <a:cubicBezTo>
                      <a:pt x="964" y="1208"/>
                      <a:pt x="964" y="1208"/>
                      <a:pt x="964" y="1208"/>
                    </a:cubicBezTo>
                    <a:cubicBezTo>
                      <a:pt x="420" y="1208"/>
                      <a:pt x="420" y="1208"/>
                      <a:pt x="420" y="1208"/>
                    </a:cubicBezTo>
                    <a:cubicBezTo>
                      <a:pt x="321" y="1208"/>
                      <a:pt x="240" y="1289"/>
                      <a:pt x="240" y="1388"/>
                    </a:cubicBezTo>
                    <a:cubicBezTo>
                      <a:pt x="240" y="1454"/>
                      <a:pt x="240" y="1454"/>
                      <a:pt x="240" y="1454"/>
                    </a:cubicBezTo>
                    <a:cubicBezTo>
                      <a:pt x="103" y="1482"/>
                      <a:pt x="0" y="1603"/>
                      <a:pt x="0" y="1748"/>
                    </a:cubicBezTo>
                    <a:cubicBezTo>
                      <a:pt x="0" y="1913"/>
                      <a:pt x="135" y="2048"/>
                      <a:pt x="300" y="2048"/>
                    </a:cubicBezTo>
                    <a:cubicBezTo>
                      <a:pt x="465" y="2048"/>
                      <a:pt x="600" y="1913"/>
                      <a:pt x="600" y="1748"/>
                    </a:cubicBezTo>
                    <a:cubicBezTo>
                      <a:pt x="600" y="1603"/>
                      <a:pt x="497" y="1482"/>
                      <a:pt x="360" y="1454"/>
                    </a:cubicBezTo>
                    <a:cubicBezTo>
                      <a:pt x="360" y="1388"/>
                      <a:pt x="360" y="1388"/>
                      <a:pt x="360" y="1388"/>
                    </a:cubicBezTo>
                    <a:cubicBezTo>
                      <a:pt x="360" y="1355"/>
                      <a:pt x="387" y="1328"/>
                      <a:pt x="420" y="1328"/>
                    </a:cubicBezTo>
                    <a:cubicBezTo>
                      <a:pt x="964" y="1328"/>
                      <a:pt x="964" y="1328"/>
                      <a:pt x="964" y="1328"/>
                    </a:cubicBezTo>
                    <a:cubicBezTo>
                      <a:pt x="964" y="1454"/>
                      <a:pt x="964" y="1454"/>
                      <a:pt x="964" y="1454"/>
                    </a:cubicBezTo>
                    <a:cubicBezTo>
                      <a:pt x="827" y="1482"/>
                      <a:pt x="724" y="1603"/>
                      <a:pt x="724" y="1748"/>
                    </a:cubicBezTo>
                    <a:cubicBezTo>
                      <a:pt x="724" y="1913"/>
                      <a:pt x="859" y="2048"/>
                      <a:pt x="1024" y="2048"/>
                    </a:cubicBezTo>
                    <a:cubicBezTo>
                      <a:pt x="1189" y="2048"/>
                      <a:pt x="1324" y="1913"/>
                      <a:pt x="1324" y="1748"/>
                    </a:cubicBezTo>
                    <a:cubicBezTo>
                      <a:pt x="1324" y="1603"/>
                      <a:pt x="1221" y="1482"/>
                      <a:pt x="1084" y="1454"/>
                    </a:cubicBezTo>
                    <a:cubicBezTo>
                      <a:pt x="1084" y="1328"/>
                      <a:pt x="1084" y="1328"/>
                      <a:pt x="1084" y="1328"/>
                    </a:cubicBezTo>
                    <a:cubicBezTo>
                      <a:pt x="1628" y="1328"/>
                      <a:pt x="1628" y="1328"/>
                      <a:pt x="1628" y="1328"/>
                    </a:cubicBezTo>
                    <a:cubicBezTo>
                      <a:pt x="1661" y="1328"/>
                      <a:pt x="1688" y="1355"/>
                      <a:pt x="1688" y="1388"/>
                    </a:cubicBezTo>
                    <a:cubicBezTo>
                      <a:pt x="1688" y="1454"/>
                      <a:pt x="1688" y="1454"/>
                      <a:pt x="1688" y="1454"/>
                    </a:cubicBezTo>
                    <a:cubicBezTo>
                      <a:pt x="1551" y="1482"/>
                      <a:pt x="1448" y="1603"/>
                      <a:pt x="1448" y="1748"/>
                    </a:cubicBezTo>
                    <a:cubicBezTo>
                      <a:pt x="1448" y="1913"/>
                      <a:pt x="1583" y="2048"/>
                      <a:pt x="1748" y="2048"/>
                    </a:cubicBezTo>
                    <a:cubicBezTo>
                      <a:pt x="1913" y="2048"/>
                      <a:pt x="2048" y="1913"/>
                      <a:pt x="2048" y="1748"/>
                    </a:cubicBezTo>
                    <a:cubicBezTo>
                      <a:pt x="2048" y="1603"/>
                      <a:pt x="1945" y="1482"/>
                      <a:pt x="1808" y="1454"/>
                    </a:cubicBezTo>
                    <a:close/>
                    <a:moveTo>
                      <a:pt x="480" y="1748"/>
                    </a:moveTo>
                    <a:cubicBezTo>
                      <a:pt x="480" y="1847"/>
                      <a:pt x="399" y="1928"/>
                      <a:pt x="300" y="1928"/>
                    </a:cubicBezTo>
                    <a:cubicBezTo>
                      <a:pt x="201" y="1928"/>
                      <a:pt x="120" y="1847"/>
                      <a:pt x="120" y="1748"/>
                    </a:cubicBezTo>
                    <a:cubicBezTo>
                      <a:pt x="120" y="1649"/>
                      <a:pt x="201" y="1568"/>
                      <a:pt x="300" y="1568"/>
                    </a:cubicBezTo>
                    <a:cubicBezTo>
                      <a:pt x="399" y="1568"/>
                      <a:pt x="480" y="1649"/>
                      <a:pt x="480" y="1748"/>
                    </a:cubicBezTo>
                    <a:close/>
                    <a:moveTo>
                      <a:pt x="1204" y="1748"/>
                    </a:moveTo>
                    <a:cubicBezTo>
                      <a:pt x="1204" y="1847"/>
                      <a:pt x="1123" y="1928"/>
                      <a:pt x="1024" y="1928"/>
                    </a:cubicBezTo>
                    <a:cubicBezTo>
                      <a:pt x="925" y="1928"/>
                      <a:pt x="844" y="1847"/>
                      <a:pt x="844" y="1748"/>
                    </a:cubicBezTo>
                    <a:cubicBezTo>
                      <a:pt x="844" y="1649"/>
                      <a:pt x="925" y="1568"/>
                      <a:pt x="1024" y="1568"/>
                    </a:cubicBezTo>
                    <a:cubicBezTo>
                      <a:pt x="1123" y="1568"/>
                      <a:pt x="1204" y="1649"/>
                      <a:pt x="1204" y="1748"/>
                    </a:cubicBezTo>
                    <a:close/>
                    <a:moveTo>
                      <a:pt x="1024" y="968"/>
                    </a:moveTo>
                    <a:cubicBezTo>
                      <a:pt x="792" y="968"/>
                      <a:pt x="604" y="778"/>
                      <a:pt x="604" y="544"/>
                    </a:cubicBezTo>
                    <a:cubicBezTo>
                      <a:pt x="604" y="310"/>
                      <a:pt x="792" y="120"/>
                      <a:pt x="1024" y="120"/>
                    </a:cubicBezTo>
                    <a:cubicBezTo>
                      <a:pt x="1256" y="120"/>
                      <a:pt x="1444" y="310"/>
                      <a:pt x="1444" y="544"/>
                    </a:cubicBezTo>
                    <a:cubicBezTo>
                      <a:pt x="1444" y="778"/>
                      <a:pt x="1256" y="968"/>
                      <a:pt x="1024" y="968"/>
                    </a:cubicBezTo>
                    <a:close/>
                    <a:moveTo>
                      <a:pt x="1748" y="1928"/>
                    </a:moveTo>
                    <a:cubicBezTo>
                      <a:pt x="1649" y="1928"/>
                      <a:pt x="1568" y="1847"/>
                      <a:pt x="1568" y="1748"/>
                    </a:cubicBezTo>
                    <a:cubicBezTo>
                      <a:pt x="1568" y="1649"/>
                      <a:pt x="1649" y="1568"/>
                      <a:pt x="1748" y="1568"/>
                    </a:cubicBezTo>
                    <a:cubicBezTo>
                      <a:pt x="1847" y="1568"/>
                      <a:pt x="1928" y="1649"/>
                      <a:pt x="1928" y="1748"/>
                    </a:cubicBezTo>
                    <a:cubicBezTo>
                      <a:pt x="1928" y="1847"/>
                      <a:pt x="1847" y="1928"/>
                      <a:pt x="1748" y="19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7" name="Group 6">
            <a:extLst>
              <a:ext uri="{C183D7F6-B498-43B3-948B-1728B52AA6E4}">
                <adec:decorative xmlns:adec="http://schemas.microsoft.com/office/drawing/2017/decorative" xmlns="" val="1"/>
              </a:ext>
            </a:extLst>
          </p:cNvPr>
          <p:cNvGrpSpPr/>
          <p:nvPr/>
        </p:nvGrpSpPr>
        <p:grpSpPr>
          <a:xfrm>
            <a:off x="7851237" y="5409967"/>
            <a:ext cx="1281512" cy="487738"/>
            <a:chOff x="9912263" y="3185130"/>
            <a:chExt cx="1281512" cy="487738"/>
          </a:xfrm>
          <a:effectLst>
            <a:outerShdw blurRad="50800" dist="38100" dir="8100000" algn="tr" rotWithShape="0">
              <a:prstClr val="black">
                <a:alpha val="40000"/>
              </a:prstClr>
            </a:outerShdw>
          </a:effectLst>
        </p:grpSpPr>
        <p:sp>
          <p:nvSpPr>
            <p:cNvPr id="54" name="Freeform 53"/>
            <p:cNvSpPr/>
            <p:nvPr/>
          </p:nvSpPr>
          <p:spPr>
            <a:xfrm>
              <a:off x="9912263" y="3185130"/>
              <a:ext cx="1281512" cy="487738"/>
            </a:xfrm>
            <a:custGeom>
              <a:avLst/>
              <a:gdLst>
                <a:gd name="connsiteX0" fmla="*/ 0 w 1281512"/>
                <a:gd name="connsiteY0" fmla="*/ 0 h 487738"/>
                <a:gd name="connsiteX1" fmla="*/ 1024517 w 1281512"/>
                <a:gd name="connsiteY1" fmla="*/ 0 h 487738"/>
                <a:gd name="connsiteX2" fmla="*/ 1024517 w 1281512"/>
                <a:gd name="connsiteY2" fmla="*/ 1323 h 487738"/>
                <a:gd name="connsiteX3" fmla="*/ 1037643 w 1281512"/>
                <a:gd name="connsiteY3" fmla="*/ 0 h 487738"/>
                <a:gd name="connsiteX4" fmla="*/ 1281512 w 1281512"/>
                <a:gd name="connsiteY4" fmla="*/ 243869 h 487738"/>
                <a:gd name="connsiteX5" fmla="*/ 1037643 w 1281512"/>
                <a:gd name="connsiteY5" fmla="*/ 487738 h 487738"/>
                <a:gd name="connsiteX6" fmla="*/ 1024517 w 1281512"/>
                <a:gd name="connsiteY6" fmla="*/ 486415 h 487738"/>
                <a:gd name="connsiteX7" fmla="*/ 1024517 w 1281512"/>
                <a:gd name="connsiteY7" fmla="*/ 487737 h 487738"/>
                <a:gd name="connsiteX8" fmla="*/ 0 w 1281512"/>
                <a:gd name="connsiteY8" fmla="*/ 487737 h 487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1512" h="487738">
                  <a:moveTo>
                    <a:pt x="0" y="0"/>
                  </a:moveTo>
                  <a:lnTo>
                    <a:pt x="1024517" y="0"/>
                  </a:lnTo>
                  <a:lnTo>
                    <a:pt x="1024517" y="1323"/>
                  </a:lnTo>
                  <a:lnTo>
                    <a:pt x="1037643" y="0"/>
                  </a:lnTo>
                  <a:cubicBezTo>
                    <a:pt x="1172328" y="0"/>
                    <a:pt x="1281512" y="109184"/>
                    <a:pt x="1281512" y="243869"/>
                  </a:cubicBezTo>
                  <a:cubicBezTo>
                    <a:pt x="1281512" y="378554"/>
                    <a:pt x="1172328" y="487738"/>
                    <a:pt x="1037643" y="487738"/>
                  </a:cubicBezTo>
                  <a:lnTo>
                    <a:pt x="1024517" y="486415"/>
                  </a:lnTo>
                  <a:lnTo>
                    <a:pt x="1024517" y="487737"/>
                  </a:lnTo>
                  <a:lnTo>
                    <a:pt x="0" y="487737"/>
                  </a:lnTo>
                  <a:close/>
                </a:path>
              </a:pathLst>
            </a:custGeom>
            <a:solidFill>
              <a:srgbClr val="9BA2A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80" name="Group 79"/>
            <p:cNvGrpSpPr/>
            <p:nvPr/>
          </p:nvGrpSpPr>
          <p:grpSpPr>
            <a:xfrm flipH="1">
              <a:off x="10822976" y="3302068"/>
              <a:ext cx="253863" cy="253863"/>
              <a:chOff x="3613150" y="3706813"/>
              <a:chExt cx="420688" cy="420687"/>
            </a:xfrm>
          </p:grpSpPr>
          <p:sp>
            <p:nvSpPr>
              <p:cNvPr id="81" name="Freeform 10"/>
              <p:cNvSpPr>
                <a:spLocks noEditPoints="1"/>
              </p:cNvSpPr>
              <p:nvPr/>
            </p:nvSpPr>
            <p:spPr bwMode="auto">
              <a:xfrm>
                <a:off x="3613150" y="3930650"/>
                <a:ext cx="420688" cy="196850"/>
              </a:xfrm>
              <a:custGeom>
                <a:avLst/>
                <a:gdLst>
                  <a:gd name="T0" fmla="*/ 1823 w 2048"/>
                  <a:gd name="T1" fmla="*/ 528 h 960"/>
                  <a:gd name="T2" fmla="*/ 1928 w 2048"/>
                  <a:gd name="T3" fmla="*/ 300 h 960"/>
                  <a:gd name="T4" fmla="*/ 1628 w 2048"/>
                  <a:gd name="T5" fmla="*/ 0 h 960"/>
                  <a:gd name="T6" fmla="*/ 1324 w 2048"/>
                  <a:gd name="T7" fmla="*/ 300 h 960"/>
                  <a:gd name="T8" fmla="*/ 1432 w 2048"/>
                  <a:gd name="T9" fmla="*/ 528 h 960"/>
                  <a:gd name="T10" fmla="*/ 1324 w 2048"/>
                  <a:gd name="T11" fmla="*/ 606 h 960"/>
                  <a:gd name="T12" fmla="*/ 1219 w 2048"/>
                  <a:gd name="T13" fmla="*/ 528 h 960"/>
                  <a:gd name="T14" fmla="*/ 1324 w 2048"/>
                  <a:gd name="T15" fmla="*/ 300 h 960"/>
                  <a:gd name="T16" fmla="*/ 1024 w 2048"/>
                  <a:gd name="T17" fmla="*/ 0 h 960"/>
                  <a:gd name="T18" fmla="*/ 724 w 2048"/>
                  <a:gd name="T19" fmla="*/ 300 h 960"/>
                  <a:gd name="T20" fmla="*/ 829 w 2048"/>
                  <a:gd name="T21" fmla="*/ 528 h 960"/>
                  <a:gd name="T22" fmla="*/ 724 w 2048"/>
                  <a:gd name="T23" fmla="*/ 606 h 960"/>
                  <a:gd name="T24" fmla="*/ 619 w 2048"/>
                  <a:gd name="T25" fmla="*/ 528 h 960"/>
                  <a:gd name="T26" fmla="*/ 724 w 2048"/>
                  <a:gd name="T27" fmla="*/ 300 h 960"/>
                  <a:gd name="T28" fmla="*/ 424 w 2048"/>
                  <a:gd name="T29" fmla="*/ 0 h 960"/>
                  <a:gd name="T30" fmla="*/ 124 w 2048"/>
                  <a:gd name="T31" fmla="*/ 300 h 960"/>
                  <a:gd name="T32" fmla="*/ 229 w 2048"/>
                  <a:gd name="T33" fmla="*/ 527 h 960"/>
                  <a:gd name="T34" fmla="*/ 0 w 2048"/>
                  <a:gd name="T35" fmla="*/ 900 h 960"/>
                  <a:gd name="T36" fmla="*/ 60 w 2048"/>
                  <a:gd name="T37" fmla="*/ 960 h 960"/>
                  <a:gd name="T38" fmla="*/ 1988 w 2048"/>
                  <a:gd name="T39" fmla="*/ 960 h 960"/>
                  <a:gd name="T40" fmla="*/ 2048 w 2048"/>
                  <a:gd name="T41" fmla="*/ 900 h 960"/>
                  <a:gd name="T42" fmla="*/ 1823 w 2048"/>
                  <a:gd name="T43" fmla="*/ 528 h 960"/>
                  <a:gd name="T44" fmla="*/ 424 w 2048"/>
                  <a:gd name="T45" fmla="*/ 120 h 960"/>
                  <a:gd name="T46" fmla="*/ 604 w 2048"/>
                  <a:gd name="T47" fmla="*/ 300 h 960"/>
                  <a:gd name="T48" fmla="*/ 424 w 2048"/>
                  <a:gd name="T49" fmla="*/ 480 h 960"/>
                  <a:gd name="T50" fmla="*/ 244 w 2048"/>
                  <a:gd name="T51" fmla="*/ 300 h 960"/>
                  <a:gd name="T52" fmla="*/ 424 w 2048"/>
                  <a:gd name="T53" fmla="*/ 120 h 960"/>
                  <a:gd name="T54" fmla="*/ 608 w 2048"/>
                  <a:gd name="T55" fmla="*/ 840 h 960"/>
                  <a:gd name="T56" fmla="*/ 126 w 2048"/>
                  <a:gd name="T57" fmla="*/ 840 h 960"/>
                  <a:gd name="T58" fmla="*/ 424 w 2048"/>
                  <a:gd name="T59" fmla="*/ 600 h 960"/>
                  <a:gd name="T60" fmla="*/ 652 w 2048"/>
                  <a:gd name="T61" fmla="*/ 705 h 960"/>
                  <a:gd name="T62" fmla="*/ 608 w 2048"/>
                  <a:gd name="T63" fmla="*/ 840 h 960"/>
                  <a:gd name="T64" fmla="*/ 1024 w 2048"/>
                  <a:gd name="T65" fmla="*/ 120 h 960"/>
                  <a:gd name="T66" fmla="*/ 1204 w 2048"/>
                  <a:gd name="T67" fmla="*/ 300 h 960"/>
                  <a:gd name="T68" fmla="*/ 1024 w 2048"/>
                  <a:gd name="T69" fmla="*/ 480 h 960"/>
                  <a:gd name="T70" fmla="*/ 844 w 2048"/>
                  <a:gd name="T71" fmla="*/ 300 h 960"/>
                  <a:gd name="T72" fmla="*/ 1024 w 2048"/>
                  <a:gd name="T73" fmla="*/ 120 h 960"/>
                  <a:gd name="T74" fmla="*/ 730 w 2048"/>
                  <a:gd name="T75" fmla="*/ 840 h 960"/>
                  <a:gd name="T76" fmla="*/ 1024 w 2048"/>
                  <a:gd name="T77" fmla="*/ 600 h 960"/>
                  <a:gd name="T78" fmla="*/ 1318 w 2048"/>
                  <a:gd name="T79" fmla="*/ 840 h 960"/>
                  <a:gd name="T80" fmla="*/ 730 w 2048"/>
                  <a:gd name="T81" fmla="*/ 840 h 960"/>
                  <a:gd name="T82" fmla="*/ 1628 w 2048"/>
                  <a:gd name="T83" fmla="*/ 120 h 960"/>
                  <a:gd name="T84" fmla="*/ 1808 w 2048"/>
                  <a:gd name="T85" fmla="*/ 300 h 960"/>
                  <a:gd name="T86" fmla="*/ 1628 w 2048"/>
                  <a:gd name="T87" fmla="*/ 480 h 960"/>
                  <a:gd name="T88" fmla="*/ 1444 w 2048"/>
                  <a:gd name="T89" fmla="*/ 300 h 960"/>
                  <a:gd name="T90" fmla="*/ 1628 w 2048"/>
                  <a:gd name="T91" fmla="*/ 120 h 960"/>
                  <a:gd name="T92" fmla="*/ 1440 w 2048"/>
                  <a:gd name="T93" fmla="*/ 840 h 960"/>
                  <a:gd name="T94" fmla="*/ 1396 w 2048"/>
                  <a:gd name="T95" fmla="*/ 705 h 960"/>
                  <a:gd name="T96" fmla="*/ 1628 w 2048"/>
                  <a:gd name="T97" fmla="*/ 600 h 960"/>
                  <a:gd name="T98" fmla="*/ 1922 w 2048"/>
                  <a:gd name="T99" fmla="*/ 840 h 960"/>
                  <a:gd name="T100" fmla="*/ 1440 w 2048"/>
                  <a:gd name="T101" fmla="*/ 840 h 9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048" h="960">
                    <a:moveTo>
                      <a:pt x="1823" y="528"/>
                    </a:moveTo>
                    <a:cubicBezTo>
                      <a:pt x="1887" y="473"/>
                      <a:pt x="1928" y="391"/>
                      <a:pt x="1928" y="300"/>
                    </a:cubicBezTo>
                    <a:cubicBezTo>
                      <a:pt x="1928" y="135"/>
                      <a:pt x="1793" y="0"/>
                      <a:pt x="1628" y="0"/>
                    </a:cubicBezTo>
                    <a:cubicBezTo>
                      <a:pt x="1462" y="0"/>
                      <a:pt x="1324" y="134"/>
                      <a:pt x="1324" y="300"/>
                    </a:cubicBezTo>
                    <a:cubicBezTo>
                      <a:pt x="1324" y="387"/>
                      <a:pt x="1362" y="469"/>
                      <a:pt x="1432" y="528"/>
                    </a:cubicBezTo>
                    <a:cubicBezTo>
                      <a:pt x="1392" y="548"/>
                      <a:pt x="1355" y="575"/>
                      <a:pt x="1324" y="606"/>
                    </a:cubicBezTo>
                    <a:cubicBezTo>
                      <a:pt x="1293" y="575"/>
                      <a:pt x="1258" y="549"/>
                      <a:pt x="1219" y="528"/>
                    </a:cubicBezTo>
                    <a:cubicBezTo>
                      <a:pt x="1283" y="473"/>
                      <a:pt x="1324" y="391"/>
                      <a:pt x="1324" y="300"/>
                    </a:cubicBezTo>
                    <a:cubicBezTo>
                      <a:pt x="1324" y="135"/>
                      <a:pt x="1189" y="0"/>
                      <a:pt x="1024" y="0"/>
                    </a:cubicBezTo>
                    <a:cubicBezTo>
                      <a:pt x="859" y="0"/>
                      <a:pt x="724" y="135"/>
                      <a:pt x="724" y="300"/>
                    </a:cubicBezTo>
                    <a:cubicBezTo>
                      <a:pt x="724" y="391"/>
                      <a:pt x="765" y="473"/>
                      <a:pt x="829" y="528"/>
                    </a:cubicBezTo>
                    <a:cubicBezTo>
                      <a:pt x="790" y="548"/>
                      <a:pt x="755" y="575"/>
                      <a:pt x="724" y="606"/>
                    </a:cubicBezTo>
                    <a:cubicBezTo>
                      <a:pt x="693" y="574"/>
                      <a:pt x="658" y="548"/>
                      <a:pt x="619" y="528"/>
                    </a:cubicBezTo>
                    <a:cubicBezTo>
                      <a:pt x="683" y="473"/>
                      <a:pt x="724" y="391"/>
                      <a:pt x="724" y="300"/>
                    </a:cubicBezTo>
                    <a:cubicBezTo>
                      <a:pt x="724" y="135"/>
                      <a:pt x="589" y="0"/>
                      <a:pt x="424" y="0"/>
                    </a:cubicBezTo>
                    <a:cubicBezTo>
                      <a:pt x="259" y="0"/>
                      <a:pt x="124" y="135"/>
                      <a:pt x="124" y="300"/>
                    </a:cubicBezTo>
                    <a:cubicBezTo>
                      <a:pt x="124" y="391"/>
                      <a:pt x="165" y="472"/>
                      <a:pt x="229" y="527"/>
                    </a:cubicBezTo>
                    <a:cubicBezTo>
                      <a:pt x="93" y="597"/>
                      <a:pt x="0" y="738"/>
                      <a:pt x="0" y="900"/>
                    </a:cubicBezTo>
                    <a:cubicBezTo>
                      <a:pt x="0" y="933"/>
                      <a:pt x="27" y="960"/>
                      <a:pt x="60" y="960"/>
                    </a:cubicBezTo>
                    <a:cubicBezTo>
                      <a:pt x="70" y="960"/>
                      <a:pt x="1948" y="960"/>
                      <a:pt x="1988" y="960"/>
                    </a:cubicBezTo>
                    <a:cubicBezTo>
                      <a:pt x="2021" y="960"/>
                      <a:pt x="2048" y="933"/>
                      <a:pt x="2048" y="900"/>
                    </a:cubicBezTo>
                    <a:cubicBezTo>
                      <a:pt x="2048" y="739"/>
                      <a:pt x="1957" y="598"/>
                      <a:pt x="1823" y="528"/>
                    </a:cubicBezTo>
                    <a:close/>
                    <a:moveTo>
                      <a:pt x="424" y="120"/>
                    </a:moveTo>
                    <a:cubicBezTo>
                      <a:pt x="523" y="120"/>
                      <a:pt x="604" y="201"/>
                      <a:pt x="604" y="300"/>
                    </a:cubicBezTo>
                    <a:cubicBezTo>
                      <a:pt x="604" y="399"/>
                      <a:pt x="523" y="480"/>
                      <a:pt x="424" y="480"/>
                    </a:cubicBezTo>
                    <a:cubicBezTo>
                      <a:pt x="325" y="480"/>
                      <a:pt x="244" y="399"/>
                      <a:pt x="244" y="300"/>
                    </a:cubicBezTo>
                    <a:cubicBezTo>
                      <a:pt x="244" y="201"/>
                      <a:pt x="325" y="120"/>
                      <a:pt x="424" y="120"/>
                    </a:cubicBezTo>
                    <a:close/>
                    <a:moveTo>
                      <a:pt x="608" y="840"/>
                    </a:moveTo>
                    <a:cubicBezTo>
                      <a:pt x="126" y="840"/>
                      <a:pt x="126" y="840"/>
                      <a:pt x="126" y="840"/>
                    </a:cubicBezTo>
                    <a:cubicBezTo>
                      <a:pt x="154" y="703"/>
                      <a:pt x="277" y="600"/>
                      <a:pt x="424" y="600"/>
                    </a:cubicBezTo>
                    <a:cubicBezTo>
                      <a:pt x="512" y="600"/>
                      <a:pt x="595" y="639"/>
                      <a:pt x="652" y="705"/>
                    </a:cubicBezTo>
                    <a:cubicBezTo>
                      <a:pt x="630" y="746"/>
                      <a:pt x="615" y="792"/>
                      <a:pt x="608" y="840"/>
                    </a:cubicBezTo>
                    <a:close/>
                    <a:moveTo>
                      <a:pt x="1024" y="120"/>
                    </a:moveTo>
                    <a:cubicBezTo>
                      <a:pt x="1123" y="120"/>
                      <a:pt x="1204" y="201"/>
                      <a:pt x="1204" y="300"/>
                    </a:cubicBezTo>
                    <a:cubicBezTo>
                      <a:pt x="1204" y="399"/>
                      <a:pt x="1123" y="480"/>
                      <a:pt x="1024" y="480"/>
                    </a:cubicBezTo>
                    <a:cubicBezTo>
                      <a:pt x="925" y="480"/>
                      <a:pt x="844" y="399"/>
                      <a:pt x="844" y="300"/>
                    </a:cubicBezTo>
                    <a:cubicBezTo>
                      <a:pt x="844" y="201"/>
                      <a:pt x="925" y="120"/>
                      <a:pt x="1024" y="120"/>
                    </a:cubicBezTo>
                    <a:close/>
                    <a:moveTo>
                      <a:pt x="730" y="840"/>
                    </a:moveTo>
                    <a:cubicBezTo>
                      <a:pt x="758" y="703"/>
                      <a:pt x="879" y="600"/>
                      <a:pt x="1024" y="600"/>
                    </a:cubicBezTo>
                    <a:cubicBezTo>
                      <a:pt x="1169" y="600"/>
                      <a:pt x="1290" y="703"/>
                      <a:pt x="1318" y="840"/>
                    </a:cubicBezTo>
                    <a:cubicBezTo>
                      <a:pt x="1298" y="840"/>
                      <a:pt x="755" y="840"/>
                      <a:pt x="730" y="840"/>
                    </a:cubicBezTo>
                    <a:close/>
                    <a:moveTo>
                      <a:pt x="1628" y="120"/>
                    </a:moveTo>
                    <a:cubicBezTo>
                      <a:pt x="1727" y="120"/>
                      <a:pt x="1808" y="201"/>
                      <a:pt x="1808" y="300"/>
                    </a:cubicBezTo>
                    <a:cubicBezTo>
                      <a:pt x="1808" y="399"/>
                      <a:pt x="1727" y="480"/>
                      <a:pt x="1628" y="480"/>
                    </a:cubicBezTo>
                    <a:cubicBezTo>
                      <a:pt x="1528" y="480"/>
                      <a:pt x="1444" y="398"/>
                      <a:pt x="1444" y="300"/>
                    </a:cubicBezTo>
                    <a:cubicBezTo>
                      <a:pt x="1444" y="202"/>
                      <a:pt x="1528" y="120"/>
                      <a:pt x="1628" y="120"/>
                    </a:cubicBezTo>
                    <a:close/>
                    <a:moveTo>
                      <a:pt x="1440" y="840"/>
                    </a:moveTo>
                    <a:cubicBezTo>
                      <a:pt x="1433" y="792"/>
                      <a:pt x="1418" y="747"/>
                      <a:pt x="1396" y="705"/>
                    </a:cubicBezTo>
                    <a:cubicBezTo>
                      <a:pt x="1453" y="640"/>
                      <a:pt x="1539" y="600"/>
                      <a:pt x="1628" y="600"/>
                    </a:cubicBezTo>
                    <a:cubicBezTo>
                      <a:pt x="1773" y="600"/>
                      <a:pt x="1894" y="703"/>
                      <a:pt x="1922" y="840"/>
                    </a:cubicBezTo>
                    <a:lnTo>
                      <a:pt x="1440" y="84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2" name="Freeform 11"/>
              <p:cNvSpPr>
                <a:spLocks/>
              </p:cNvSpPr>
              <p:nvPr/>
            </p:nvSpPr>
            <p:spPr bwMode="auto">
              <a:xfrm>
                <a:off x="3784600" y="3768725"/>
                <a:ext cx="101600" cy="74612"/>
              </a:xfrm>
              <a:custGeom>
                <a:avLst/>
                <a:gdLst>
                  <a:gd name="T0" fmla="*/ 468 w 492"/>
                  <a:gd name="T1" fmla="*/ 24 h 366"/>
                  <a:gd name="T2" fmla="*/ 384 w 492"/>
                  <a:gd name="T3" fmla="*/ 24 h 366"/>
                  <a:gd name="T4" fmla="*/ 186 w 492"/>
                  <a:gd name="T5" fmla="*/ 221 h 366"/>
                  <a:gd name="T6" fmla="*/ 108 w 492"/>
                  <a:gd name="T7" fmla="*/ 144 h 366"/>
                  <a:gd name="T8" fmla="*/ 24 w 492"/>
                  <a:gd name="T9" fmla="*/ 144 h 366"/>
                  <a:gd name="T10" fmla="*/ 24 w 492"/>
                  <a:gd name="T11" fmla="*/ 228 h 366"/>
                  <a:gd name="T12" fmla="*/ 144 w 492"/>
                  <a:gd name="T13" fmla="*/ 348 h 366"/>
                  <a:gd name="T14" fmla="*/ 186 w 492"/>
                  <a:gd name="T15" fmla="*/ 366 h 366"/>
                  <a:gd name="T16" fmla="*/ 228 w 492"/>
                  <a:gd name="T17" fmla="*/ 348 h 366"/>
                  <a:gd name="T18" fmla="*/ 468 w 492"/>
                  <a:gd name="T19" fmla="*/ 108 h 366"/>
                  <a:gd name="T20" fmla="*/ 468 w 492"/>
                  <a:gd name="T21" fmla="*/ 24 h 3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92" h="366">
                    <a:moveTo>
                      <a:pt x="468" y="24"/>
                    </a:moveTo>
                    <a:cubicBezTo>
                      <a:pt x="445" y="0"/>
                      <a:pt x="407" y="0"/>
                      <a:pt x="384" y="24"/>
                    </a:cubicBezTo>
                    <a:cubicBezTo>
                      <a:pt x="186" y="221"/>
                      <a:pt x="186" y="221"/>
                      <a:pt x="186" y="221"/>
                    </a:cubicBezTo>
                    <a:cubicBezTo>
                      <a:pt x="108" y="144"/>
                      <a:pt x="108" y="144"/>
                      <a:pt x="108" y="144"/>
                    </a:cubicBezTo>
                    <a:cubicBezTo>
                      <a:pt x="85" y="120"/>
                      <a:pt x="47" y="120"/>
                      <a:pt x="24" y="144"/>
                    </a:cubicBezTo>
                    <a:cubicBezTo>
                      <a:pt x="0" y="167"/>
                      <a:pt x="0" y="205"/>
                      <a:pt x="24" y="228"/>
                    </a:cubicBezTo>
                    <a:cubicBezTo>
                      <a:pt x="144" y="348"/>
                      <a:pt x="144" y="348"/>
                      <a:pt x="144" y="348"/>
                    </a:cubicBezTo>
                    <a:cubicBezTo>
                      <a:pt x="155" y="360"/>
                      <a:pt x="171" y="366"/>
                      <a:pt x="186" y="366"/>
                    </a:cubicBezTo>
                    <a:cubicBezTo>
                      <a:pt x="201" y="366"/>
                      <a:pt x="217" y="360"/>
                      <a:pt x="228" y="348"/>
                    </a:cubicBezTo>
                    <a:cubicBezTo>
                      <a:pt x="468" y="108"/>
                      <a:pt x="468" y="108"/>
                      <a:pt x="468" y="108"/>
                    </a:cubicBezTo>
                    <a:cubicBezTo>
                      <a:pt x="492" y="85"/>
                      <a:pt x="492" y="47"/>
                      <a:pt x="468" y="2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3" name="Freeform 12"/>
              <p:cNvSpPr>
                <a:spLocks noEditPoints="1"/>
              </p:cNvSpPr>
              <p:nvPr/>
            </p:nvSpPr>
            <p:spPr bwMode="auto">
              <a:xfrm>
                <a:off x="3736975" y="3706813"/>
                <a:ext cx="198438" cy="198437"/>
              </a:xfrm>
              <a:custGeom>
                <a:avLst/>
                <a:gdLst>
                  <a:gd name="T0" fmla="*/ 480 w 964"/>
                  <a:gd name="T1" fmla="*/ 0 h 968"/>
                  <a:gd name="T2" fmla="*/ 0 w 964"/>
                  <a:gd name="T3" fmla="*/ 484 h 968"/>
                  <a:gd name="T4" fmla="*/ 480 w 964"/>
                  <a:gd name="T5" fmla="*/ 968 h 968"/>
                  <a:gd name="T6" fmla="*/ 964 w 964"/>
                  <a:gd name="T7" fmla="*/ 484 h 968"/>
                  <a:gd name="T8" fmla="*/ 480 w 964"/>
                  <a:gd name="T9" fmla="*/ 0 h 968"/>
                  <a:gd name="T10" fmla="*/ 480 w 964"/>
                  <a:gd name="T11" fmla="*/ 848 h 968"/>
                  <a:gd name="T12" fmla="*/ 120 w 964"/>
                  <a:gd name="T13" fmla="*/ 484 h 968"/>
                  <a:gd name="T14" fmla="*/ 480 w 964"/>
                  <a:gd name="T15" fmla="*/ 120 h 968"/>
                  <a:gd name="T16" fmla="*/ 844 w 964"/>
                  <a:gd name="T17" fmla="*/ 484 h 968"/>
                  <a:gd name="T18" fmla="*/ 480 w 964"/>
                  <a:gd name="T19" fmla="*/ 848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64" h="968">
                    <a:moveTo>
                      <a:pt x="480" y="0"/>
                    </a:moveTo>
                    <a:cubicBezTo>
                      <a:pt x="215" y="0"/>
                      <a:pt x="0" y="217"/>
                      <a:pt x="0" y="484"/>
                    </a:cubicBezTo>
                    <a:cubicBezTo>
                      <a:pt x="0" y="751"/>
                      <a:pt x="215" y="968"/>
                      <a:pt x="480" y="968"/>
                    </a:cubicBezTo>
                    <a:cubicBezTo>
                      <a:pt x="745" y="968"/>
                      <a:pt x="964" y="750"/>
                      <a:pt x="964" y="484"/>
                    </a:cubicBezTo>
                    <a:cubicBezTo>
                      <a:pt x="964" y="219"/>
                      <a:pt x="746" y="0"/>
                      <a:pt x="480" y="0"/>
                    </a:cubicBezTo>
                    <a:close/>
                    <a:moveTo>
                      <a:pt x="480" y="848"/>
                    </a:moveTo>
                    <a:cubicBezTo>
                      <a:pt x="281" y="848"/>
                      <a:pt x="120" y="685"/>
                      <a:pt x="120" y="484"/>
                    </a:cubicBezTo>
                    <a:cubicBezTo>
                      <a:pt x="120" y="283"/>
                      <a:pt x="281" y="120"/>
                      <a:pt x="480" y="120"/>
                    </a:cubicBezTo>
                    <a:cubicBezTo>
                      <a:pt x="677" y="120"/>
                      <a:pt x="844" y="287"/>
                      <a:pt x="844" y="484"/>
                    </a:cubicBezTo>
                    <a:cubicBezTo>
                      <a:pt x="844" y="681"/>
                      <a:pt x="677" y="848"/>
                      <a:pt x="480" y="84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6" name="Group 5">
            <a:extLst>
              <a:ext uri="{C183D7F6-B498-43B3-948B-1728B52AA6E4}">
                <adec:decorative xmlns:adec="http://schemas.microsoft.com/office/drawing/2017/decorative" xmlns="" val="1"/>
              </a:ext>
            </a:extLst>
          </p:cNvPr>
          <p:cNvGrpSpPr/>
          <p:nvPr/>
        </p:nvGrpSpPr>
        <p:grpSpPr>
          <a:xfrm>
            <a:off x="7851237" y="6032780"/>
            <a:ext cx="1281512" cy="487738"/>
            <a:chOff x="9912263" y="3897569"/>
            <a:chExt cx="1281512" cy="487738"/>
          </a:xfrm>
          <a:effectLst>
            <a:outerShdw blurRad="50800" dist="38100" dir="8100000" algn="tr" rotWithShape="0">
              <a:prstClr val="black">
                <a:alpha val="40000"/>
              </a:prstClr>
            </a:outerShdw>
          </a:effectLst>
        </p:grpSpPr>
        <p:sp>
          <p:nvSpPr>
            <p:cNvPr id="53" name="Freeform 52"/>
            <p:cNvSpPr/>
            <p:nvPr/>
          </p:nvSpPr>
          <p:spPr>
            <a:xfrm flipH="1">
              <a:off x="9912263" y="3897569"/>
              <a:ext cx="1281512" cy="487738"/>
            </a:xfrm>
            <a:custGeom>
              <a:avLst/>
              <a:gdLst>
                <a:gd name="connsiteX0" fmla="*/ 1281512 w 1281512"/>
                <a:gd name="connsiteY0" fmla="*/ 0 h 487738"/>
                <a:gd name="connsiteX1" fmla="*/ 256995 w 1281512"/>
                <a:gd name="connsiteY1" fmla="*/ 0 h 487738"/>
                <a:gd name="connsiteX2" fmla="*/ 256995 w 1281512"/>
                <a:gd name="connsiteY2" fmla="*/ 1323 h 487738"/>
                <a:gd name="connsiteX3" fmla="*/ 243869 w 1281512"/>
                <a:gd name="connsiteY3" fmla="*/ 0 h 487738"/>
                <a:gd name="connsiteX4" fmla="*/ 0 w 1281512"/>
                <a:gd name="connsiteY4" fmla="*/ 243869 h 487738"/>
                <a:gd name="connsiteX5" fmla="*/ 243869 w 1281512"/>
                <a:gd name="connsiteY5" fmla="*/ 487738 h 487738"/>
                <a:gd name="connsiteX6" fmla="*/ 256995 w 1281512"/>
                <a:gd name="connsiteY6" fmla="*/ 486415 h 487738"/>
                <a:gd name="connsiteX7" fmla="*/ 256995 w 1281512"/>
                <a:gd name="connsiteY7" fmla="*/ 487737 h 487738"/>
                <a:gd name="connsiteX8" fmla="*/ 1281512 w 1281512"/>
                <a:gd name="connsiteY8" fmla="*/ 487737 h 487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1512" h="487738">
                  <a:moveTo>
                    <a:pt x="1281512" y="0"/>
                  </a:moveTo>
                  <a:lnTo>
                    <a:pt x="256995" y="0"/>
                  </a:lnTo>
                  <a:lnTo>
                    <a:pt x="256995" y="1323"/>
                  </a:lnTo>
                  <a:lnTo>
                    <a:pt x="243869" y="0"/>
                  </a:lnTo>
                  <a:cubicBezTo>
                    <a:pt x="109184" y="0"/>
                    <a:pt x="0" y="109184"/>
                    <a:pt x="0" y="243869"/>
                  </a:cubicBezTo>
                  <a:cubicBezTo>
                    <a:pt x="0" y="378554"/>
                    <a:pt x="109184" y="487738"/>
                    <a:pt x="243869" y="487738"/>
                  </a:cubicBezTo>
                  <a:lnTo>
                    <a:pt x="256995" y="486415"/>
                  </a:lnTo>
                  <a:lnTo>
                    <a:pt x="256995" y="487737"/>
                  </a:lnTo>
                  <a:lnTo>
                    <a:pt x="1281512" y="487737"/>
                  </a:lnTo>
                  <a:close/>
                </a:path>
              </a:pathLst>
            </a:custGeom>
            <a:solidFill>
              <a:srgbClr val="4FD0D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40" name="Group 39"/>
            <p:cNvGrpSpPr/>
            <p:nvPr/>
          </p:nvGrpSpPr>
          <p:grpSpPr>
            <a:xfrm>
              <a:off x="10813249" y="4076466"/>
              <a:ext cx="273316" cy="129944"/>
              <a:chOff x="4254500" y="2100263"/>
              <a:chExt cx="1906588" cy="906463"/>
            </a:xfrm>
          </p:grpSpPr>
          <p:sp>
            <p:nvSpPr>
              <p:cNvPr id="41" name="Freeform 5"/>
              <p:cNvSpPr>
                <a:spLocks noEditPoints="1"/>
              </p:cNvSpPr>
              <p:nvPr/>
            </p:nvSpPr>
            <p:spPr bwMode="auto">
              <a:xfrm>
                <a:off x="4254500" y="2100263"/>
                <a:ext cx="1906588" cy="906463"/>
              </a:xfrm>
              <a:custGeom>
                <a:avLst/>
                <a:gdLst>
                  <a:gd name="T0" fmla="*/ 1831 w 2048"/>
                  <a:gd name="T1" fmla="*/ 0 h 970"/>
                  <a:gd name="T2" fmla="*/ 1613 w 2048"/>
                  <a:gd name="T3" fmla="*/ 217 h 970"/>
                  <a:gd name="T4" fmla="*/ 1648 w 2048"/>
                  <a:gd name="T5" fmla="*/ 336 h 970"/>
                  <a:gd name="T6" fmla="*/ 1413 w 2048"/>
                  <a:gd name="T7" fmla="*/ 571 h 970"/>
                  <a:gd name="T8" fmla="*/ 1295 w 2048"/>
                  <a:gd name="T9" fmla="*/ 535 h 970"/>
                  <a:gd name="T10" fmla="*/ 1173 w 2048"/>
                  <a:gd name="T11" fmla="*/ 573 h 970"/>
                  <a:gd name="T12" fmla="*/ 935 w 2048"/>
                  <a:gd name="T13" fmla="*/ 336 h 970"/>
                  <a:gd name="T14" fmla="*/ 971 w 2048"/>
                  <a:gd name="T15" fmla="*/ 217 h 970"/>
                  <a:gd name="T16" fmla="*/ 753 w 2048"/>
                  <a:gd name="T17" fmla="*/ 0 h 970"/>
                  <a:gd name="T18" fmla="*/ 536 w 2048"/>
                  <a:gd name="T19" fmla="*/ 217 h 970"/>
                  <a:gd name="T20" fmla="*/ 571 w 2048"/>
                  <a:gd name="T21" fmla="*/ 336 h 970"/>
                  <a:gd name="T22" fmla="*/ 336 w 2048"/>
                  <a:gd name="T23" fmla="*/ 571 h 970"/>
                  <a:gd name="T24" fmla="*/ 217 w 2048"/>
                  <a:gd name="T25" fmla="*/ 535 h 970"/>
                  <a:gd name="T26" fmla="*/ 0 w 2048"/>
                  <a:gd name="T27" fmla="*/ 753 h 970"/>
                  <a:gd name="T28" fmla="*/ 217 w 2048"/>
                  <a:gd name="T29" fmla="*/ 970 h 970"/>
                  <a:gd name="T30" fmla="*/ 435 w 2048"/>
                  <a:gd name="T31" fmla="*/ 753 h 970"/>
                  <a:gd name="T32" fmla="*/ 400 w 2048"/>
                  <a:gd name="T33" fmla="*/ 634 h 970"/>
                  <a:gd name="T34" fmla="*/ 635 w 2048"/>
                  <a:gd name="T35" fmla="*/ 399 h 970"/>
                  <a:gd name="T36" fmla="*/ 753 w 2048"/>
                  <a:gd name="T37" fmla="*/ 435 h 970"/>
                  <a:gd name="T38" fmla="*/ 872 w 2048"/>
                  <a:gd name="T39" fmla="*/ 399 h 970"/>
                  <a:gd name="T40" fmla="*/ 1110 w 2048"/>
                  <a:gd name="T41" fmla="*/ 638 h 970"/>
                  <a:gd name="T42" fmla="*/ 1077 w 2048"/>
                  <a:gd name="T43" fmla="*/ 753 h 970"/>
                  <a:gd name="T44" fmla="*/ 1295 w 2048"/>
                  <a:gd name="T45" fmla="*/ 970 h 970"/>
                  <a:gd name="T46" fmla="*/ 1512 w 2048"/>
                  <a:gd name="T47" fmla="*/ 753 h 970"/>
                  <a:gd name="T48" fmla="*/ 1477 w 2048"/>
                  <a:gd name="T49" fmla="*/ 634 h 970"/>
                  <a:gd name="T50" fmla="*/ 1712 w 2048"/>
                  <a:gd name="T51" fmla="*/ 399 h 970"/>
                  <a:gd name="T52" fmla="*/ 1831 w 2048"/>
                  <a:gd name="T53" fmla="*/ 435 h 970"/>
                  <a:gd name="T54" fmla="*/ 2048 w 2048"/>
                  <a:gd name="T55" fmla="*/ 217 h 970"/>
                  <a:gd name="T56" fmla="*/ 1831 w 2048"/>
                  <a:gd name="T57" fmla="*/ 0 h 970"/>
                  <a:gd name="T58" fmla="*/ 217 w 2048"/>
                  <a:gd name="T59" fmla="*/ 880 h 970"/>
                  <a:gd name="T60" fmla="*/ 90 w 2048"/>
                  <a:gd name="T61" fmla="*/ 753 h 970"/>
                  <a:gd name="T62" fmla="*/ 217 w 2048"/>
                  <a:gd name="T63" fmla="*/ 625 h 970"/>
                  <a:gd name="T64" fmla="*/ 345 w 2048"/>
                  <a:gd name="T65" fmla="*/ 753 h 970"/>
                  <a:gd name="T66" fmla="*/ 217 w 2048"/>
                  <a:gd name="T67" fmla="*/ 880 h 970"/>
                  <a:gd name="T68" fmla="*/ 753 w 2048"/>
                  <a:gd name="T69" fmla="*/ 345 h 970"/>
                  <a:gd name="T70" fmla="*/ 626 w 2048"/>
                  <a:gd name="T71" fmla="*/ 217 h 970"/>
                  <a:gd name="T72" fmla="*/ 753 w 2048"/>
                  <a:gd name="T73" fmla="*/ 90 h 970"/>
                  <a:gd name="T74" fmla="*/ 881 w 2048"/>
                  <a:gd name="T75" fmla="*/ 217 h 970"/>
                  <a:gd name="T76" fmla="*/ 753 w 2048"/>
                  <a:gd name="T77" fmla="*/ 345 h 970"/>
                  <a:gd name="T78" fmla="*/ 1295 w 2048"/>
                  <a:gd name="T79" fmla="*/ 880 h 970"/>
                  <a:gd name="T80" fmla="*/ 1167 w 2048"/>
                  <a:gd name="T81" fmla="*/ 753 h 970"/>
                  <a:gd name="T82" fmla="*/ 1295 w 2048"/>
                  <a:gd name="T83" fmla="*/ 625 h 970"/>
                  <a:gd name="T84" fmla="*/ 1422 w 2048"/>
                  <a:gd name="T85" fmla="*/ 753 h 970"/>
                  <a:gd name="T86" fmla="*/ 1295 w 2048"/>
                  <a:gd name="T87" fmla="*/ 880 h 970"/>
                  <a:gd name="T88" fmla="*/ 1831 w 2048"/>
                  <a:gd name="T89" fmla="*/ 345 h 970"/>
                  <a:gd name="T90" fmla="*/ 1703 w 2048"/>
                  <a:gd name="T91" fmla="*/ 217 h 970"/>
                  <a:gd name="T92" fmla="*/ 1831 w 2048"/>
                  <a:gd name="T93" fmla="*/ 90 h 970"/>
                  <a:gd name="T94" fmla="*/ 1958 w 2048"/>
                  <a:gd name="T95" fmla="*/ 217 h 970"/>
                  <a:gd name="T96" fmla="*/ 1831 w 2048"/>
                  <a:gd name="T97" fmla="*/ 345 h 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048" h="970">
                    <a:moveTo>
                      <a:pt x="1831" y="0"/>
                    </a:moveTo>
                    <a:cubicBezTo>
                      <a:pt x="1711" y="0"/>
                      <a:pt x="1613" y="97"/>
                      <a:pt x="1613" y="217"/>
                    </a:cubicBezTo>
                    <a:cubicBezTo>
                      <a:pt x="1613" y="261"/>
                      <a:pt x="1626" y="302"/>
                      <a:pt x="1648" y="336"/>
                    </a:cubicBezTo>
                    <a:cubicBezTo>
                      <a:pt x="1413" y="571"/>
                      <a:pt x="1413" y="571"/>
                      <a:pt x="1413" y="571"/>
                    </a:cubicBezTo>
                    <a:cubicBezTo>
                      <a:pt x="1379" y="548"/>
                      <a:pt x="1339" y="535"/>
                      <a:pt x="1295" y="535"/>
                    </a:cubicBezTo>
                    <a:cubicBezTo>
                      <a:pt x="1250" y="535"/>
                      <a:pt x="1207" y="549"/>
                      <a:pt x="1173" y="573"/>
                    </a:cubicBezTo>
                    <a:cubicBezTo>
                      <a:pt x="935" y="336"/>
                      <a:pt x="935" y="336"/>
                      <a:pt x="935" y="336"/>
                    </a:cubicBezTo>
                    <a:cubicBezTo>
                      <a:pt x="958" y="302"/>
                      <a:pt x="971" y="261"/>
                      <a:pt x="971" y="217"/>
                    </a:cubicBezTo>
                    <a:cubicBezTo>
                      <a:pt x="971" y="97"/>
                      <a:pt x="873" y="0"/>
                      <a:pt x="753" y="0"/>
                    </a:cubicBezTo>
                    <a:cubicBezTo>
                      <a:pt x="633" y="0"/>
                      <a:pt x="536" y="97"/>
                      <a:pt x="536" y="217"/>
                    </a:cubicBezTo>
                    <a:cubicBezTo>
                      <a:pt x="536" y="261"/>
                      <a:pt x="549" y="302"/>
                      <a:pt x="571" y="336"/>
                    </a:cubicBezTo>
                    <a:cubicBezTo>
                      <a:pt x="336" y="571"/>
                      <a:pt x="336" y="571"/>
                      <a:pt x="336" y="571"/>
                    </a:cubicBezTo>
                    <a:cubicBezTo>
                      <a:pt x="302" y="548"/>
                      <a:pt x="261" y="535"/>
                      <a:pt x="217" y="535"/>
                    </a:cubicBezTo>
                    <a:cubicBezTo>
                      <a:pt x="98" y="535"/>
                      <a:pt x="0" y="633"/>
                      <a:pt x="0" y="753"/>
                    </a:cubicBezTo>
                    <a:cubicBezTo>
                      <a:pt x="0" y="873"/>
                      <a:pt x="98" y="970"/>
                      <a:pt x="217" y="970"/>
                    </a:cubicBezTo>
                    <a:cubicBezTo>
                      <a:pt x="337" y="970"/>
                      <a:pt x="435" y="873"/>
                      <a:pt x="435" y="753"/>
                    </a:cubicBezTo>
                    <a:cubicBezTo>
                      <a:pt x="435" y="709"/>
                      <a:pt x="422" y="668"/>
                      <a:pt x="400" y="634"/>
                    </a:cubicBezTo>
                    <a:cubicBezTo>
                      <a:pt x="635" y="399"/>
                      <a:pt x="635" y="399"/>
                      <a:pt x="635" y="399"/>
                    </a:cubicBezTo>
                    <a:cubicBezTo>
                      <a:pt x="669" y="422"/>
                      <a:pt x="709" y="435"/>
                      <a:pt x="753" y="435"/>
                    </a:cubicBezTo>
                    <a:cubicBezTo>
                      <a:pt x="797" y="435"/>
                      <a:pt x="838" y="422"/>
                      <a:pt x="872" y="399"/>
                    </a:cubicBezTo>
                    <a:cubicBezTo>
                      <a:pt x="1110" y="638"/>
                      <a:pt x="1110" y="638"/>
                      <a:pt x="1110" y="638"/>
                    </a:cubicBezTo>
                    <a:cubicBezTo>
                      <a:pt x="1090" y="671"/>
                      <a:pt x="1077" y="711"/>
                      <a:pt x="1077" y="753"/>
                    </a:cubicBezTo>
                    <a:cubicBezTo>
                      <a:pt x="1077" y="873"/>
                      <a:pt x="1175" y="970"/>
                      <a:pt x="1295" y="970"/>
                    </a:cubicBezTo>
                    <a:cubicBezTo>
                      <a:pt x="1415" y="970"/>
                      <a:pt x="1512" y="873"/>
                      <a:pt x="1512" y="753"/>
                    </a:cubicBezTo>
                    <a:cubicBezTo>
                      <a:pt x="1512" y="709"/>
                      <a:pt x="1499" y="668"/>
                      <a:pt x="1477" y="634"/>
                    </a:cubicBezTo>
                    <a:cubicBezTo>
                      <a:pt x="1712" y="399"/>
                      <a:pt x="1712" y="399"/>
                      <a:pt x="1712" y="399"/>
                    </a:cubicBezTo>
                    <a:cubicBezTo>
                      <a:pt x="1746" y="422"/>
                      <a:pt x="1787" y="435"/>
                      <a:pt x="1831" y="435"/>
                    </a:cubicBezTo>
                    <a:cubicBezTo>
                      <a:pt x="1950" y="435"/>
                      <a:pt x="2048" y="337"/>
                      <a:pt x="2048" y="217"/>
                    </a:cubicBezTo>
                    <a:cubicBezTo>
                      <a:pt x="2048" y="97"/>
                      <a:pt x="1950" y="0"/>
                      <a:pt x="1831" y="0"/>
                    </a:cubicBezTo>
                    <a:close/>
                    <a:moveTo>
                      <a:pt x="217" y="880"/>
                    </a:moveTo>
                    <a:cubicBezTo>
                      <a:pt x="147" y="880"/>
                      <a:pt x="90" y="823"/>
                      <a:pt x="90" y="753"/>
                    </a:cubicBezTo>
                    <a:cubicBezTo>
                      <a:pt x="90" y="682"/>
                      <a:pt x="147" y="625"/>
                      <a:pt x="217" y="625"/>
                    </a:cubicBezTo>
                    <a:cubicBezTo>
                      <a:pt x="288" y="625"/>
                      <a:pt x="345" y="682"/>
                      <a:pt x="345" y="753"/>
                    </a:cubicBezTo>
                    <a:cubicBezTo>
                      <a:pt x="345" y="823"/>
                      <a:pt x="288" y="880"/>
                      <a:pt x="217" y="880"/>
                    </a:cubicBezTo>
                    <a:close/>
                    <a:moveTo>
                      <a:pt x="753" y="345"/>
                    </a:moveTo>
                    <a:cubicBezTo>
                      <a:pt x="683" y="345"/>
                      <a:pt x="626" y="288"/>
                      <a:pt x="626" y="217"/>
                    </a:cubicBezTo>
                    <a:cubicBezTo>
                      <a:pt x="626" y="147"/>
                      <a:pt x="683" y="90"/>
                      <a:pt x="753" y="90"/>
                    </a:cubicBezTo>
                    <a:cubicBezTo>
                      <a:pt x="823" y="90"/>
                      <a:pt x="881" y="147"/>
                      <a:pt x="881" y="217"/>
                    </a:cubicBezTo>
                    <a:cubicBezTo>
                      <a:pt x="881" y="288"/>
                      <a:pt x="823" y="345"/>
                      <a:pt x="753" y="345"/>
                    </a:cubicBezTo>
                    <a:close/>
                    <a:moveTo>
                      <a:pt x="1295" y="880"/>
                    </a:moveTo>
                    <a:cubicBezTo>
                      <a:pt x="1225" y="880"/>
                      <a:pt x="1167" y="823"/>
                      <a:pt x="1167" y="753"/>
                    </a:cubicBezTo>
                    <a:cubicBezTo>
                      <a:pt x="1167" y="682"/>
                      <a:pt x="1225" y="625"/>
                      <a:pt x="1295" y="625"/>
                    </a:cubicBezTo>
                    <a:cubicBezTo>
                      <a:pt x="1365" y="625"/>
                      <a:pt x="1422" y="682"/>
                      <a:pt x="1422" y="753"/>
                    </a:cubicBezTo>
                    <a:cubicBezTo>
                      <a:pt x="1422" y="823"/>
                      <a:pt x="1365" y="880"/>
                      <a:pt x="1295" y="880"/>
                    </a:cubicBezTo>
                    <a:close/>
                    <a:moveTo>
                      <a:pt x="1831" y="345"/>
                    </a:moveTo>
                    <a:cubicBezTo>
                      <a:pt x="1760" y="345"/>
                      <a:pt x="1703" y="288"/>
                      <a:pt x="1703" y="217"/>
                    </a:cubicBezTo>
                    <a:cubicBezTo>
                      <a:pt x="1703" y="147"/>
                      <a:pt x="1760" y="90"/>
                      <a:pt x="1831" y="90"/>
                    </a:cubicBezTo>
                    <a:cubicBezTo>
                      <a:pt x="1901" y="90"/>
                      <a:pt x="1958" y="147"/>
                      <a:pt x="1958" y="217"/>
                    </a:cubicBezTo>
                    <a:cubicBezTo>
                      <a:pt x="1958" y="288"/>
                      <a:pt x="1901" y="345"/>
                      <a:pt x="1831" y="34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2" name="Freeform 6"/>
              <p:cNvSpPr>
                <a:spLocks/>
              </p:cNvSpPr>
              <p:nvPr/>
            </p:nvSpPr>
            <p:spPr bwMode="auto">
              <a:xfrm>
                <a:off x="4752975" y="2598738"/>
                <a:ext cx="176213" cy="174625"/>
              </a:xfrm>
              <a:custGeom>
                <a:avLst/>
                <a:gdLst>
                  <a:gd name="T0" fmla="*/ 172 w 190"/>
                  <a:gd name="T1" fmla="*/ 18 h 186"/>
                  <a:gd name="T2" fmla="*/ 109 w 190"/>
                  <a:gd name="T3" fmla="*/ 18 h 186"/>
                  <a:gd name="T4" fmla="*/ 17 w 190"/>
                  <a:gd name="T5" fmla="*/ 109 h 186"/>
                  <a:gd name="T6" fmla="*/ 17 w 190"/>
                  <a:gd name="T7" fmla="*/ 173 h 186"/>
                  <a:gd name="T8" fmla="*/ 49 w 190"/>
                  <a:gd name="T9" fmla="*/ 186 h 186"/>
                  <a:gd name="T10" fmla="*/ 81 w 190"/>
                  <a:gd name="T11" fmla="*/ 173 h 186"/>
                  <a:gd name="T12" fmla="*/ 172 w 190"/>
                  <a:gd name="T13" fmla="*/ 81 h 186"/>
                  <a:gd name="T14" fmla="*/ 172 w 190"/>
                  <a:gd name="T15" fmla="*/ 18 h 1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0" h="186">
                    <a:moveTo>
                      <a:pt x="172" y="18"/>
                    </a:moveTo>
                    <a:cubicBezTo>
                      <a:pt x="155" y="0"/>
                      <a:pt x="126" y="0"/>
                      <a:pt x="109" y="18"/>
                    </a:cubicBezTo>
                    <a:cubicBezTo>
                      <a:pt x="17" y="109"/>
                      <a:pt x="17" y="109"/>
                      <a:pt x="17" y="109"/>
                    </a:cubicBezTo>
                    <a:cubicBezTo>
                      <a:pt x="0" y="127"/>
                      <a:pt x="0" y="155"/>
                      <a:pt x="17" y="173"/>
                    </a:cubicBezTo>
                    <a:cubicBezTo>
                      <a:pt x="26" y="182"/>
                      <a:pt x="37" y="186"/>
                      <a:pt x="49" y="186"/>
                    </a:cubicBezTo>
                    <a:cubicBezTo>
                      <a:pt x="60" y="186"/>
                      <a:pt x="72" y="182"/>
                      <a:pt x="81" y="173"/>
                    </a:cubicBezTo>
                    <a:cubicBezTo>
                      <a:pt x="172" y="81"/>
                      <a:pt x="172" y="81"/>
                      <a:pt x="172" y="81"/>
                    </a:cubicBezTo>
                    <a:cubicBezTo>
                      <a:pt x="190" y="64"/>
                      <a:pt x="190" y="35"/>
                      <a:pt x="172" y="1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3" name="Freeform 7"/>
              <p:cNvSpPr>
                <a:spLocks/>
              </p:cNvSpPr>
              <p:nvPr/>
            </p:nvSpPr>
            <p:spPr bwMode="auto">
              <a:xfrm>
                <a:off x="5486400" y="2330451"/>
                <a:ext cx="177800" cy="174625"/>
              </a:xfrm>
              <a:custGeom>
                <a:avLst/>
                <a:gdLst>
                  <a:gd name="T0" fmla="*/ 173 w 190"/>
                  <a:gd name="T1" fmla="*/ 18 h 186"/>
                  <a:gd name="T2" fmla="*/ 109 w 190"/>
                  <a:gd name="T3" fmla="*/ 18 h 186"/>
                  <a:gd name="T4" fmla="*/ 18 w 190"/>
                  <a:gd name="T5" fmla="*/ 109 h 186"/>
                  <a:gd name="T6" fmla="*/ 18 w 190"/>
                  <a:gd name="T7" fmla="*/ 173 h 186"/>
                  <a:gd name="T8" fmla="*/ 50 w 190"/>
                  <a:gd name="T9" fmla="*/ 186 h 186"/>
                  <a:gd name="T10" fmla="*/ 81 w 190"/>
                  <a:gd name="T11" fmla="*/ 173 h 186"/>
                  <a:gd name="T12" fmla="*/ 173 w 190"/>
                  <a:gd name="T13" fmla="*/ 81 h 186"/>
                  <a:gd name="T14" fmla="*/ 173 w 190"/>
                  <a:gd name="T15" fmla="*/ 18 h 1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0" h="186">
                    <a:moveTo>
                      <a:pt x="173" y="18"/>
                    </a:moveTo>
                    <a:cubicBezTo>
                      <a:pt x="155" y="0"/>
                      <a:pt x="127" y="0"/>
                      <a:pt x="109" y="18"/>
                    </a:cubicBezTo>
                    <a:cubicBezTo>
                      <a:pt x="18" y="109"/>
                      <a:pt x="18" y="109"/>
                      <a:pt x="18" y="109"/>
                    </a:cubicBezTo>
                    <a:cubicBezTo>
                      <a:pt x="0" y="127"/>
                      <a:pt x="0" y="155"/>
                      <a:pt x="18" y="173"/>
                    </a:cubicBezTo>
                    <a:cubicBezTo>
                      <a:pt x="27" y="182"/>
                      <a:pt x="38" y="186"/>
                      <a:pt x="50" y="186"/>
                    </a:cubicBezTo>
                    <a:cubicBezTo>
                      <a:pt x="61" y="186"/>
                      <a:pt x="73" y="181"/>
                      <a:pt x="81" y="173"/>
                    </a:cubicBezTo>
                    <a:cubicBezTo>
                      <a:pt x="173" y="81"/>
                      <a:pt x="173" y="81"/>
                      <a:pt x="173" y="81"/>
                    </a:cubicBezTo>
                    <a:cubicBezTo>
                      <a:pt x="190" y="64"/>
                      <a:pt x="190" y="35"/>
                      <a:pt x="173" y="1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sp>
        <p:nvSpPr>
          <p:cNvPr id="2" name="Freeform 1">
            <a:extLst>
              <a:ext uri="{C183D7F6-B498-43B3-948B-1728B52AA6E4}">
                <adec:decorative xmlns:adec="http://schemas.microsoft.com/office/drawing/2017/decorative" xmlns="" val="1"/>
              </a:ext>
            </a:extLst>
          </p:cNvPr>
          <p:cNvSpPr/>
          <p:nvPr/>
        </p:nvSpPr>
        <p:spPr>
          <a:xfrm rot="2700000">
            <a:off x="11788943" y="6333474"/>
            <a:ext cx="527486" cy="603188"/>
          </a:xfrm>
          <a:custGeom>
            <a:avLst/>
            <a:gdLst>
              <a:gd name="connsiteX0" fmla="*/ 110516 w 889463"/>
              <a:gd name="connsiteY0" fmla="*/ 95275 h 1017114"/>
              <a:gd name="connsiteX1" fmla="*/ 230452 w 889463"/>
              <a:gd name="connsiteY1" fmla="*/ 14411 h 1017114"/>
              <a:gd name="connsiteX2" fmla="*/ 276877 w 889463"/>
              <a:gd name="connsiteY2" fmla="*/ 0 h 1017114"/>
              <a:gd name="connsiteX3" fmla="*/ 889463 w 889463"/>
              <a:gd name="connsiteY3" fmla="*/ 612585 h 1017114"/>
              <a:gd name="connsiteX4" fmla="*/ 484934 w 889463"/>
              <a:gd name="connsiteY4" fmla="*/ 1017114 h 1017114"/>
              <a:gd name="connsiteX5" fmla="*/ 377324 w 889463"/>
              <a:gd name="connsiteY5" fmla="*/ 1017114 h 1017114"/>
              <a:gd name="connsiteX6" fmla="*/ 0 w 889463"/>
              <a:gd name="connsiteY6" fmla="*/ 639790 h 1017114"/>
              <a:gd name="connsiteX7" fmla="*/ 0 w 889463"/>
              <a:gd name="connsiteY7" fmla="*/ 362083 h 1017114"/>
              <a:gd name="connsiteX8" fmla="*/ 110516 w 889463"/>
              <a:gd name="connsiteY8" fmla="*/ 95275 h 1017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89463" h="1017114">
                <a:moveTo>
                  <a:pt x="110516" y="95275"/>
                </a:moveTo>
                <a:cubicBezTo>
                  <a:pt x="144657" y="61133"/>
                  <a:pt x="185310" y="33504"/>
                  <a:pt x="230452" y="14411"/>
                </a:cubicBezTo>
                <a:lnTo>
                  <a:pt x="276877" y="0"/>
                </a:lnTo>
                <a:lnTo>
                  <a:pt x="889463" y="612585"/>
                </a:lnTo>
                <a:lnTo>
                  <a:pt x="484934" y="1017114"/>
                </a:lnTo>
                <a:lnTo>
                  <a:pt x="377324" y="1017114"/>
                </a:lnTo>
                <a:cubicBezTo>
                  <a:pt x="168934" y="1017114"/>
                  <a:pt x="0" y="848180"/>
                  <a:pt x="0" y="639790"/>
                </a:cubicBezTo>
                <a:lnTo>
                  <a:pt x="0" y="362083"/>
                </a:lnTo>
                <a:cubicBezTo>
                  <a:pt x="0" y="257888"/>
                  <a:pt x="42234" y="163556"/>
                  <a:pt x="110516" y="95275"/>
                </a:cubicBez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rgbClr val="98A3AD"/>
              </a:solidFill>
            </a:endParaRPr>
          </a:p>
        </p:txBody>
      </p:sp>
      <p:sp>
        <p:nvSpPr>
          <p:cNvPr id="3" name="TextBox 2"/>
          <p:cNvSpPr txBox="1"/>
          <p:nvPr/>
        </p:nvSpPr>
        <p:spPr>
          <a:xfrm>
            <a:off x="11857440" y="6481180"/>
            <a:ext cx="184731" cy="307777"/>
          </a:xfrm>
          <a:prstGeom prst="rect">
            <a:avLst/>
          </a:prstGeom>
          <a:noFill/>
        </p:spPr>
        <p:txBody>
          <a:bodyPr wrap="none" rtlCol="0">
            <a:spAutoFit/>
          </a:bodyPr>
          <a:lstStyle/>
          <a:p>
            <a:endParaRPr lang="en-US" sz="1400" b="1" dirty="0">
              <a:solidFill>
                <a:schemeClr val="bg1"/>
              </a:solidFill>
            </a:endParaRPr>
          </a:p>
        </p:txBody>
      </p:sp>
      <p:sp>
        <p:nvSpPr>
          <p:cNvPr id="36" name="Rectangle 35">
            <a:extLst>
              <a:ext uri="{C183D7F6-B498-43B3-948B-1728B52AA6E4}">
                <adec:decorative xmlns:adec="http://schemas.microsoft.com/office/drawing/2017/decorative" xmlns="" val="1"/>
              </a:ext>
            </a:extLst>
          </p:cNvPr>
          <p:cNvSpPr/>
          <p:nvPr/>
        </p:nvSpPr>
        <p:spPr>
          <a:xfrm>
            <a:off x="6192794" y="237082"/>
            <a:ext cx="5879910" cy="65518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chemeClr val="tx1"/>
                </a:solidFill>
                <a:latin typeface="+mj-lt"/>
              </a:rPr>
              <a:t>Plastic and </a:t>
            </a:r>
            <a:r>
              <a:rPr lang="en-US" sz="1600" dirty="0" smtClean="0">
                <a:solidFill>
                  <a:schemeClr val="tx1"/>
                </a:solidFill>
                <a:latin typeface="+mj-lt"/>
              </a:rPr>
              <a:t>Rubber, Pharmaceuticals </a:t>
            </a:r>
            <a:r>
              <a:rPr lang="en-US" sz="1600" dirty="0">
                <a:solidFill>
                  <a:schemeClr val="tx1"/>
                </a:solidFill>
                <a:latin typeface="+mj-lt"/>
              </a:rPr>
              <a:t>&amp; Chemicals, Real Estate- Industrial</a:t>
            </a:r>
            <a:r>
              <a:rPr lang="en-US" sz="1600" dirty="0" smtClean="0">
                <a:solidFill>
                  <a:schemeClr val="tx1"/>
                </a:solidFill>
                <a:latin typeface="+mj-lt"/>
              </a:rPr>
              <a:t>, Solar </a:t>
            </a:r>
            <a:r>
              <a:rPr lang="en-US" sz="1600" dirty="0">
                <a:solidFill>
                  <a:schemeClr val="tx1"/>
                </a:solidFill>
                <a:latin typeface="+mj-lt"/>
              </a:rPr>
              <a:t>– Other renewable energy &amp; </a:t>
            </a:r>
            <a:r>
              <a:rPr lang="en-US" sz="1600" dirty="0" smtClean="0">
                <a:solidFill>
                  <a:schemeClr val="tx1"/>
                </a:solidFill>
                <a:latin typeface="+mj-lt"/>
              </a:rPr>
              <a:t>Engineering are the </a:t>
            </a:r>
            <a:r>
              <a:rPr lang="en-US" sz="1600" dirty="0">
                <a:solidFill>
                  <a:schemeClr val="tx1"/>
                </a:solidFill>
                <a:latin typeface="+mj-lt"/>
              </a:rPr>
              <a:t>top 5 sectors that have witnessed the most significant investments in FY 2022.</a:t>
            </a:r>
            <a:endParaRPr lang="en-US" sz="1600" dirty="0">
              <a:solidFill>
                <a:schemeClr val="tx1"/>
              </a:solidFill>
              <a:latin typeface="+mj-lt"/>
            </a:endParaRPr>
          </a:p>
        </p:txBody>
      </p:sp>
      <p:graphicFrame>
        <p:nvGraphicFramePr>
          <p:cNvPr id="16" name="Chart 15" descr="This is a chart. "/>
          <p:cNvGraphicFramePr/>
          <p:nvPr>
            <p:extLst>
              <p:ext uri="{D42A27DB-BD31-4B8C-83A1-F6EECF244321}">
                <p14:modId xmlns:p14="http://schemas.microsoft.com/office/powerpoint/2010/main" val="2946777724"/>
              </p:ext>
            </p:extLst>
          </p:nvPr>
        </p:nvGraphicFramePr>
        <p:xfrm>
          <a:off x="119271" y="2138902"/>
          <a:ext cx="5748792" cy="4564048"/>
        </p:xfrm>
        <a:graphic>
          <a:graphicData uri="http://schemas.openxmlformats.org/drawingml/2006/chart">
            <c:chart xmlns:c="http://schemas.openxmlformats.org/drawingml/2006/chart" xmlns:r="http://schemas.openxmlformats.org/officeDocument/2006/relationships" r:id="rId2"/>
          </a:graphicData>
        </a:graphic>
      </p:graphicFrame>
      <p:sp>
        <p:nvSpPr>
          <p:cNvPr id="102" name="TextBox 101"/>
          <p:cNvSpPr txBox="1"/>
          <p:nvPr/>
        </p:nvSpPr>
        <p:spPr>
          <a:xfrm>
            <a:off x="255111" y="993912"/>
            <a:ext cx="5453926" cy="492443"/>
          </a:xfrm>
          <a:prstGeom prst="rect">
            <a:avLst/>
          </a:prstGeom>
          <a:noFill/>
        </p:spPr>
        <p:txBody>
          <a:bodyPr wrap="square" lIns="0" tIns="0" rIns="0" bIns="0" rtlCol="0">
            <a:spAutoFit/>
          </a:bodyPr>
          <a:lstStyle/>
          <a:p>
            <a:r>
              <a:rPr lang="en-US" sz="1600" dirty="0">
                <a:solidFill>
                  <a:schemeClr val="bg1"/>
                </a:solidFill>
                <a:latin typeface="Agency FB" panose="020B0503020202020204" pitchFamily="34" charset="0"/>
              </a:rPr>
              <a:t>List down the top 5 sectors that have witnessed the most significant investments in FY 2022</a:t>
            </a:r>
            <a:endParaRPr lang="en-US" sz="1600" dirty="0">
              <a:solidFill>
                <a:schemeClr val="bg1"/>
              </a:solidFill>
              <a:latin typeface="Agency FB" panose="020B0503020202020204" pitchFamily="34" charset="0"/>
            </a:endParaRPr>
          </a:p>
        </p:txBody>
      </p:sp>
      <p:sp>
        <p:nvSpPr>
          <p:cNvPr id="103" name="TextBox 102"/>
          <p:cNvSpPr txBox="1"/>
          <p:nvPr/>
        </p:nvSpPr>
        <p:spPr>
          <a:xfrm>
            <a:off x="230588" y="413468"/>
            <a:ext cx="3417501" cy="369332"/>
          </a:xfrm>
          <a:prstGeom prst="rect">
            <a:avLst/>
          </a:prstGeom>
          <a:noFill/>
        </p:spPr>
        <p:txBody>
          <a:bodyPr wrap="square" lIns="0" tIns="0" rIns="0" bIns="0" rtlCol="0">
            <a:spAutoFit/>
          </a:bodyPr>
          <a:lstStyle/>
          <a:p>
            <a:pPr>
              <a:tabLst>
                <a:tab pos="347663" algn="l"/>
              </a:tabLst>
            </a:pPr>
            <a:r>
              <a:rPr lang="en-IN" sz="2400" dirty="0" err="1">
                <a:solidFill>
                  <a:schemeClr val="bg1"/>
                </a:solidFill>
                <a:latin typeface="Arial Black" panose="020B0A04020102020204" pitchFamily="34" charset="0"/>
              </a:rPr>
              <a:t>Ts-Ipass</a:t>
            </a:r>
            <a:endParaRPr lang="en-US" sz="2400" b="1" dirty="0">
              <a:solidFill>
                <a:schemeClr val="bg1"/>
              </a:solidFill>
              <a:latin typeface="Arial Black" panose="020B0A04020102020204" pitchFamily="34" charset="0"/>
            </a:endParaRPr>
          </a:p>
        </p:txBody>
      </p:sp>
      <p:cxnSp>
        <p:nvCxnSpPr>
          <p:cNvPr id="105" name="Straight Connector 104">
            <a:extLst>
              <a:ext uri="{C183D7F6-B498-43B3-948B-1728B52AA6E4}">
                <adec:decorative xmlns:adec="http://schemas.microsoft.com/office/drawing/2017/decorative" xmlns="" val="1"/>
              </a:ext>
            </a:extLst>
          </p:cNvPr>
          <p:cNvCxnSpPr/>
          <p:nvPr/>
        </p:nvCxnSpPr>
        <p:spPr>
          <a:xfrm>
            <a:off x="1534605" y="1692767"/>
            <a:ext cx="1463040" cy="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sp>
        <p:nvSpPr>
          <p:cNvPr id="5" name="Title 4" hidden="1">
            <a:extLst>
              <a:ext uri="{FF2B5EF4-FFF2-40B4-BE49-F238E27FC236}">
                <a16:creationId xmlns:a16="http://schemas.microsoft.com/office/drawing/2014/main" id="{B353CF45-7FD3-4F2B-B046-D14200DBD7E2}"/>
              </a:ext>
            </a:extLst>
          </p:cNvPr>
          <p:cNvSpPr>
            <a:spLocks noGrp="1"/>
          </p:cNvSpPr>
          <p:nvPr>
            <p:ph type="title"/>
          </p:nvPr>
        </p:nvSpPr>
        <p:spPr/>
        <p:txBody>
          <a:bodyPr/>
          <a:lstStyle/>
          <a:p>
            <a:r>
              <a:rPr lang="en-US" dirty="0"/>
              <a:t>Slide 10</a:t>
            </a:r>
          </a:p>
        </p:txBody>
      </p:sp>
    </p:spTree>
    <p:extLst>
      <p:ext uri="{BB962C8B-B14F-4D97-AF65-F5344CB8AC3E}">
        <p14:creationId xmlns:p14="http://schemas.microsoft.com/office/powerpoint/2010/main" val="22760814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Rectangle 103">
            <a:extLst>
              <a:ext uri="{C183D7F6-B498-43B3-948B-1728B52AA6E4}">
                <adec:decorative xmlns:adec="http://schemas.microsoft.com/office/drawing/2017/decorative" xmlns="" val="1"/>
              </a:ext>
            </a:extLst>
          </p:cNvPr>
          <p:cNvSpPr/>
          <p:nvPr/>
        </p:nvSpPr>
        <p:spPr>
          <a:xfrm>
            <a:off x="0" y="0"/>
            <a:ext cx="6096000" cy="6857999"/>
          </a:xfrm>
          <a:prstGeom prst="rect">
            <a:avLst/>
          </a:prstGeom>
          <a:solidFill>
            <a:srgbClr val="30353F">
              <a:alpha val="8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8" name="Group 7">
            <a:extLst>
              <a:ext uri="{C183D7F6-B498-43B3-948B-1728B52AA6E4}">
                <adec:decorative xmlns:adec="http://schemas.microsoft.com/office/drawing/2017/decorative" xmlns="" val="1"/>
              </a:ext>
            </a:extLst>
          </p:cNvPr>
          <p:cNvGrpSpPr/>
          <p:nvPr/>
        </p:nvGrpSpPr>
        <p:grpSpPr>
          <a:xfrm>
            <a:off x="7886688" y="4824996"/>
            <a:ext cx="1281512" cy="487738"/>
            <a:chOff x="9912263" y="2010673"/>
            <a:chExt cx="1281512" cy="487738"/>
          </a:xfrm>
          <a:effectLst>
            <a:outerShdw blurRad="50800" dist="38100" dir="8100000" algn="tr" rotWithShape="0">
              <a:prstClr val="black">
                <a:alpha val="40000"/>
              </a:prstClr>
            </a:outerShdw>
          </a:effectLst>
        </p:grpSpPr>
        <p:sp>
          <p:nvSpPr>
            <p:cNvPr id="55" name="Freeform 54"/>
            <p:cNvSpPr/>
            <p:nvPr/>
          </p:nvSpPr>
          <p:spPr>
            <a:xfrm>
              <a:off x="9912263" y="2010673"/>
              <a:ext cx="1281512" cy="487738"/>
            </a:xfrm>
            <a:custGeom>
              <a:avLst/>
              <a:gdLst>
                <a:gd name="connsiteX0" fmla="*/ 0 w 1281512"/>
                <a:gd name="connsiteY0" fmla="*/ 0 h 487738"/>
                <a:gd name="connsiteX1" fmla="*/ 1024517 w 1281512"/>
                <a:gd name="connsiteY1" fmla="*/ 0 h 487738"/>
                <a:gd name="connsiteX2" fmla="*/ 1024517 w 1281512"/>
                <a:gd name="connsiteY2" fmla="*/ 1323 h 487738"/>
                <a:gd name="connsiteX3" fmla="*/ 1037643 w 1281512"/>
                <a:gd name="connsiteY3" fmla="*/ 0 h 487738"/>
                <a:gd name="connsiteX4" fmla="*/ 1281512 w 1281512"/>
                <a:gd name="connsiteY4" fmla="*/ 243869 h 487738"/>
                <a:gd name="connsiteX5" fmla="*/ 1037643 w 1281512"/>
                <a:gd name="connsiteY5" fmla="*/ 487738 h 487738"/>
                <a:gd name="connsiteX6" fmla="*/ 1024517 w 1281512"/>
                <a:gd name="connsiteY6" fmla="*/ 486415 h 487738"/>
                <a:gd name="connsiteX7" fmla="*/ 1024517 w 1281512"/>
                <a:gd name="connsiteY7" fmla="*/ 487737 h 487738"/>
                <a:gd name="connsiteX8" fmla="*/ 0 w 1281512"/>
                <a:gd name="connsiteY8" fmla="*/ 487737 h 487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1512" h="487738">
                  <a:moveTo>
                    <a:pt x="0" y="0"/>
                  </a:moveTo>
                  <a:lnTo>
                    <a:pt x="1024517" y="0"/>
                  </a:lnTo>
                  <a:lnTo>
                    <a:pt x="1024517" y="1323"/>
                  </a:lnTo>
                  <a:lnTo>
                    <a:pt x="1037643" y="0"/>
                  </a:lnTo>
                  <a:cubicBezTo>
                    <a:pt x="1172328" y="0"/>
                    <a:pt x="1281512" y="109184"/>
                    <a:pt x="1281512" y="243869"/>
                  </a:cubicBezTo>
                  <a:cubicBezTo>
                    <a:pt x="1281512" y="378554"/>
                    <a:pt x="1172328" y="487738"/>
                    <a:pt x="1037643" y="487738"/>
                  </a:cubicBezTo>
                  <a:lnTo>
                    <a:pt x="1024517" y="486415"/>
                  </a:lnTo>
                  <a:lnTo>
                    <a:pt x="1024517" y="487737"/>
                  </a:lnTo>
                  <a:lnTo>
                    <a:pt x="0" y="487737"/>
                  </a:lnTo>
                  <a:close/>
                </a:path>
              </a:pathLst>
            </a:custGeom>
            <a:solidFill>
              <a:srgbClr val="30353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73" name="Group 72"/>
            <p:cNvGrpSpPr/>
            <p:nvPr/>
          </p:nvGrpSpPr>
          <p:grpSpPr>
            <a:xfrm flipH="1">
              <a:off x="10838597" y="2143232"/>
              <a:ext cx="222620" cy="222620"/>
              <a:chOff x="1389063" y="3748088"/>
              <a:chExt cx="336550" cy="336550"/>
            </a:xfrm>
            <a:solidFill>
              <a:schemeClr val="bg1"/>
            </a:solidFill>
          </p:grpSpPr>
          <p:sp>
            <p:nvSpPr>
              <p:cNvPr id="74" name="Freeform 5"/>
              <p:cNvSpPr>
                <a:spLocks/>
              </p:cNvSpPr>
              <p:nvPr/>
            </p:nvSpPr>
            <p:spPr bwMode="auto">
              <a:xfrm>
                <a:off x="1547813" y="3787776"/>
                <a:ext cx="58738" cy="60325"/>
              </a:xfrm>
              <a:custGeom>
                <a:avLst/>
                <a:gdLst>
                  <a:gd name="T0" fmla="*/ 300 w 360"/>
                  <a:gd name="T1" fmla="*/ 244 h 364"/>
                  <a:gd name="T2" fmla="*/ 120 w 360"/>
                  <a:gd name="T3" fmla="*/ 244 h 364"/>
                  <a:gd name="T4" fmla="*/ 120 w 360"/>
                  <a:gd name="T5" fmla="*/ 60 h 364"/>
                  <a:gd name="T6" fmla="*/ 60 w 360"/>
                  <a:gd name="T7" fmla="*/ 0 h 364"/>
                  <a:gd name="T8" fmla="*/ 0 w 360"/>
                  <a:gd name="T9" fmla="*/ 60 h 364"/>
                  <a:gd name="T10" fmla="*/ 0 w 360"/>
                  <a:gd name="T11" fmla="*/ 304 h 364"/>
                  <a:gd name="T12" fmla="*/ 60 w 360"/>
                  <a:gd name="T13" fmla="*/ 364 h 364"/>
                  <a:gd name="T14" fmla="*/ 300 w 360"/>
                  <a:gd name="T15" fmla="*/ 364 h 364"/>
                  <a:gd name="T16" fmla="*/ 360 w 360"/>
                  <a:gd name="T17" fmla="*/ 304 h 364"/>
                  <a:gd name="T18" fmla="*/ 300 w 360"/>
                  <a:gd name="T19" fmla="*/ 244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0" h="364">
                    <a:moveTo>
                      <a:pt x="300" y="244"/>
                    </a:moveTo>
                    <a:cubicBezTo>
                      <a:pt x="120" y="244"/>
                      <a:pt x="120" y="244"/>
                      <a:pt x="120" y="244"/>
                    </a:cubicBezTo>
                    <a:cubicBezTo>
                      <a:pt x="120" y="60"/>
                      <a:pt x="120" y="60"/>
                      <a:pt x="120" y="60"/>
                    </a:cubicBezTo>
                    <a:cubicBezTo>
                      <a:pt x="120" y="27"/>
                      <a:pt x="93" y="0"/>
                      <a:pt x="60" y="0"/>
                    </a:cubicBezTo>
                    <a:cubicBezTo>
                      <a:pt x="27" y="0"/>
                      <a:pt x="0" y="27"/>
                      <a:pt x="0" y="60"/>
                    </a:cubicBezTo>
                    <a:cubicBezTo>
                      <a:pt x="0" y="304"/>
                      <a:pt x="0" y="304"/>
                      <a:pt x="0" y="304"/>
                    </a:cubicBezTo>
                    <a:cubicBezTo>
                      <a:pt x="0" y="337"/>
                      <a:pt x="27" y="364"/>
                      <a:pt x="60" y="364"/>
                    </a:cubicBezTo>
                    <a:cubicBezTo>
                      <a:pt x="300" y="364"/>
                      <a:pt x="300" y="364"/>
                      <a:pt x="300" y="364"/>
                    </a:cubicBezTo>
                    <a:cubicBezTo>
                      <a:pt x="333" y="364"/>
                      <a:pt x="360" y="337"/>
                      <a:pt x="360" y="304"/>
                    </a:cubicBezTo>
                    <a:cubicBezTo>
                      <a:pt x="360" y="271"/>
                      <a:pt x="333" y="244"/>
                      <a:pt x="300" y="2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5" name="Freeform 6"/>
              <p:cNvSpPr>
                <a:spLocks noEditPoints="1"/>
              </p:cNvSpPr>
              <p:nvPr/>
            </p:nvSpPr>
            <p:spPr bwMode="auto">
              <a:xfrm>
                <a:off x="1389063" y="3748088"/>
                <a:ext cx="336550" cy="336550"/>
              </a:xfrm>
              <a:custGeom>
                <a:avLst/>
                <a:gdLst>
                  <a:gd name="T0" fmla="*/ 1808 w 2048"/>
                  <a:gd name="T1" fmla="*/ 1454 h 2048"/>
                  <a:gd name="T2" fmla="*/ 1808 w 2048"/>
                  <a:gd name="T3" fmla="*/ 1388 h 2048"/>
                  <a:gd name="T4" fmla="*/ 1628 w 2048"/>
                  <a:gd name="T5" fmla="*/ 1208 h 2048"/>
                  <a:gd name="T6" fmla="*/ 1084 w 2048"/>
                  <a:gd name="T7" fmla="*/ 1208 h 2048"/>
                  <a:gd name="T8" fmla="*/ 1084 w 2048"/>
                  <a:gd name="T9" fmla="*/ 1085 h 2048"/>
                  <a:gd name="T10" fmla="*/ 1564 w 2048"/>
                  <a:gd name="T11" fmla="*/ 544 h 2048"/>
                  <a:gd name="T12" fmla="*/ 1024 w 2048"/>
                  <a:gd name="T13" fmla="*/ 0 h 2048"/>
                  <a:gd name="T14" fmla="*/ 484 w 2048"/>
                  <a:gd name="T15" fmla="*/ 544 h 2048"/>
                  <a:gd name="T16" fmla="*/ 964 w 2048"/>
                  <a:gd name="T17" fmla="*/ 1085 h 2048"/>
                  <a:gd name="T18" fmla="*/ 964 w 2048"/>
                  <a:gd name="T19" fmla="*/ 1208 h 2048"/>
                  <a:gd name="T20" fmla="*/ 420 w 2048"/>
                  <a:gd name="T21" fmla="*/ 1208 h 2048"/>
                  <a:gd name="T22" fmla="*/ 240 w 2048"/>
                  <a:gd name="T23" fmla="*/ 1388 h 2048"/>
                  <a:gd name="T24" fmla="*/ 240 w 2048"/>
                  <a:gd name="T25" fmla="*/ 1454 h 2048"/>
                  <a:gd name="T26" fmla="*/ 0 w 2048"/>
                  <a:gd name="T27" fmla="*/ 1748 h 2048"/>
                  <a:gd name="T28" fmla="*/ 300 w 2048"/>
                  <a:gd name="T29" fmla="*/ 2048 h 2048"/>
                  <a:gd name="T30" fmla="*/ 600 w 2048"/>
                  <a:gd name="T31" fmla="*/ 1748 h 2048"/>
                  <a:gd name="T32" fmla="*/ 360 w 2048"/>
                  <a:gd name="T33" fmla="*/ 1454 h 2048"/>
                  <a:gd name="T34" fmla="*/ 360 w 2048"/>
                  <a:gd name="T35" fmla="*/ 1388 h 2048"/>
                  <a:gd name="T36" fmla="*/ 420 w 2048"/>
                  <a:gd name="T37" fmla="*/ 1328 h 2048"/>
                  <a:gd name="T38" fmla="*/ 964 w 2048"/>
                  <a:gd name="T39" fmla="*/ 1328 h 2048"/>
                  <a:gd name="T40" fmla="*/ 964 w 2048"/>
                  <a:gd name="T41" fmla="*/ 1454 h 2048"/>
                  <a:gd name="T42" fmla="*/ 724 w 2048"/>
                  <a:gd name="T43" fmla="*/ 1748 h 2048"/>
                  <a:gd name="T44" fmla="*/ 1024 w 2048"/>
                  <a:gd name="T45" fmla="*/ 2048 h 2048"/>
                  <a:gd name="T46" fmla="*/ 1324 w 2048"/>
                  <a:gd name="T47" fmla="*/ 1748 h 2048"/>
                  <a:gd name="T48" fmla="*/ 1084 w 2048"/>
                  <a:gd name="T49" fmla="*/ 1454 h 2048"/>
                  <a:gd name="T50" fmla="*/ 1084 w 2048"/>
                  <a:gd name="T51" fmla="*/ 1328 h 2048"/>
                  <a:gd name="T52" fmla="*/ 1628 w 2048"/>
                  <a:gd name="T53" fmla="*/ 1328 h 2048"/>
                  <a:gd name="T54" fmla="*/ 1688 w 2048"/>
                  <a:gd name="T55" fmla="*/ 1388 h 2048"/>
                  <a:gd name="T56" fmla="*/ 1688 w 2048"/>
                  <a:gd name="T57" fmla="*/ 1454 h 2048"/>
                  <a:gd name="T58" fmla="*/ 1448 w 2048"/>
                  <a:gd name="T59" fmla="*/ 1748 h 2048"/>
                  <a:gd name="T60" fmla="*/ 1748 w 2048"/>
                  <a:gd name="T61" fmla="*/ 2048 h 2048"/>
                  <a:gd name="T62" fmla="*/ 2048 w 2048"/>
                  <a:gd name="T63" fmla="*/ 1748 h 2048"/>
                  <a:gd name="T64" fmla="*/ 1808 w 2048"/>
                  <a:gd name="T65" fmla="*/ 1454 h 2048"/>
                  <a:gd name="T66" fmla="*/ 480 w 2048"/>
                  <a:gd name="T67" fmla="*/ 1748 h 2048"/>
                  <a:gd name="T68" fmla="*/ 300 w 2048"/>
                  <a:gd name="T69" fmla="*/ 1928 h 2048"/>
                  <a:gd name="T70" fmla="*/ 120 w 2048"/>
                  <a:gd name="T71" fmla="*/ 1748 h 2048"/>
                  <a:gd name="T72" fmla="*/ 300 w 2048"/>
                  <a:gd name="T73" fmla="*/ 1568 h 2048"/>
                  <a:gd name="T74" fmla="*/ 480 w 2048"/>
                  <a:gd name="T75" fmla="*/ 1748 h 2048"/>
                  <a:gd name="T76" fmla="*/ 1204 w 2048"/>
                  <a:gd name="T77" fmla="*/ 1748 h 2048"/>
                  <a:gd name="T78" fmla="*/ 1024 w 2048"/>
                  <a:gd name="T79" fmla="*/ 1928 h 2048"/>
                  <a:gd name="T80" fmla="*/ 844 w 2048"/>
                  <a:gd name="T81" fmla="*/ 1748 h 2048"/>
                  <a:gd name="T82" fmla="*/ 1024 w 2048"/>
                  <a:gd name="T83" fmla="*/ 1568 h 2048"/>
                  <a:gd name="T84" fmla="*/ 1204 w 2048"/>
                  <a:gd name="T85" fmla="*/ 1748 h 2048"/>
                  <a:gd name="T86" fmla="*/ 1024 w 2048"/>
                  <a:gd name="T87" fmla="*/ 968 h 2048"/>
                  <a:gd name="T88" fmla="*/ 604 w 2048"/>
                  <a:gd name="T89" fmla="*/ 544 h 2048"/>
                  <a:gd name="T90" fmla="*/ 1024 w 2048"/>
                  <a:gd name="T91" fmla="*/ 120 h 2048"/>
                  <a:gd name="T92" fmla="*/ 1444 w 2048"/>
                  <a:gd name="T93" fmla="*/ 544 h 2048"/>
                  <a:gd name="T94" fmla="*/ 1024 w 2048"/>
                  <a:gd name="T95" fmla="*/ 968 h 2048"/>
                  <a:gd name="T96" fmla="*/ 1748 w 2048"/>
                  <a:gd name="T97" fmla="*/ 1928 h 2048"/>
                  <a:gd name="T98" fmla="*/ 1568 w 2048"/>
                  <a:gd name="T99" fmla="*/ 1748 h 2048"/>
                  <a:gd name="T100" fmla="*/ 1748 w 2048"/>
                  <a:gd name="T101" fmla="*/ 1568 h 2048"/>
                  <a:gd name="T102" fmla="*/ 1928 w 2048"/>
                  <a:gd name="T103" fmla="*/ 1748 h 2048"/>
                  <a:gd name="T104" fmla="*/ 1748 w 2048"/>
                  <a:gd name="T105" fmla="*/ 1928 h 20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048" h="2048">
                    <a:moveTo>
                      <a:pt x="1808" y="1454"/>
                    </a:moveTo>
                    <a:cubicBezTo>
                      <a:pt x="1808" y="1388"/>
                      <a:pt x="1808" y="1388"/>
                      <a:pt x="1808" y="1388"/>
                    </a:cubicBezTo>
                    <a:cubicBezTo>
                      <a:pt x="1808" y="1289"/>
                      <a:pt x="1727" y="1208"/>
                      <a:pt x="1628" y="1208"/>
                    </a:cubicBezTo>
                    <a:cubicBezTo>
                      <a:pt x="1084" y="1208"/>
                      <a:pt x="1084" y="1208"/>
                      <a:pt x="1084" y="1208"/>
                    </a:cubicBezTo>
                    <a:cubicBezTo>
                      <a:pt x="1084" y="1085"/>
                      <a:pt x="1084" y="1085"/>
                      <a:pt x="1084" y="1085"/>
                    </a:cubicBezTo>
                    <a:cubicBezTo>
                      <a:pt x="1354" y="1054"/>
                      <a:pt x="1564" y="824"/>
                      <a:pt x="1564" y="544"/>
                    </a:cubicBezTo>
                    <a:cubicBezTo>
                      <a:pt x="1564" y="244"/>
                      <a:pt x="1322" y="0"/>
                      <a:pt x="1024" y="0"/>
                    </a:cubicBezTo>
                    <a:cubicBezTo>
                      <a:pt x="726" y="0"/>
                      <a:pt x="484" y="244"/>
                      <a:pt x="484" y="544"/>
                    </a:cubicBezTo>
                    <a:cubicBezTo>
                      <a:pt x="484" y="824"/>
                      <a:pt x="694" y="1054"/>
                      <a:pt x="964" y="1085"/>
                    </a:cubicBezTo>
                    <a:cubicBezTo>
                      <a:pt x="964" y="1208"/>
                      <a:pt x="964" y="1208"/>
                      <a:pt x="964" y="1208"/>
                    </a:cubicBezTo>
                    <a:cubicBezTo>
                      <a:pt x="420" y="1208"/>
                      <a:pt x="420" y="1208"/>
                      <a:pt x="420" y="1208"/>
                    </a:cubicBezTo>
                    <a:cubicBezTo>
                      <a:pt x="321" y="1208"/>
                      <a:pt x="240" y="1289"/>
                      <a:pt x="240" y="1388"/>
                    </a:cubicBezTo>
                    <a:cubicBezTo>
                      <a:pt x="240" y="1454"/>
                      <a:pt x="240" y="1454"/>
                      <a:pt x="240" y="1454"/>
                    </a:cubicBezTo>
                    <a:cubicBezTo>
                      <a:pt x="103" y="1482"/>
                      <a:pt x="0" y="1603"/>
                      <a:pt x="0" y="1748"/>
                    </a:cubicBezTo>
                    <a:cubicBezTo>
                      <a:pt x="0" y="1913"/>
                      <a:pt x="135" y="2048"/>
                      <a:pt x="300" y="2048"/>
                    </a:cubicBezTo>
                    <a:cubicBezTo>
                      <a:pt x="465" y="2048"/>
                      <a:pt x="600" y="1913"/>
                      <a:pt x="600" y="1748"/>
                    </a:cubicBezTo>
                    <a:cubicBezTo>
                      <a:pt x="600" y="1603"/>
                      <a:pt x="497" y="1482"/>
                      <a:pt x="360" y="1454"/>
                    </a:cubicBezTo>
                    <a:cubicBezTo>
                      <a:pt x="360" y="1388"/>
                      <a:pt x="360" y="1388"/>
                      <a:pt x="360" y="1388"/>
                    </a:cubicBezTo>
                    <a:cubicBezTo>
                      <a:pt x="360" y="1355"/>
                      <a:pt x="387" y="1328"/>
                      <a:pt x="420" y="1328"/>
                    </a:cubicBezTo>
                    <a:cubicBezTo>
                      <a:pt x="964" y="1328"/>
                      <a:pt x="964" y="1328"/>
                      <a:pt x="964" y="1328"/>
                    </a:cubicBezTo>
                    <a:cubicBezTo>
                      <a:pt x="964" y="1454"/>
                      <a:pt x="964" y="1454"/>
                      <a:pt x="964" y="1454"/>
                    </a:cubicBezTo>
                    <a:cubicBezTo>
                      <a:pt x="827" y="1482"/>
                      <a:pt x="724" y="1603"/>
                      <a:pt x="724" y="1748"/>
                    </a:cubicBezTo>
                    <a:cubicBezTo>
                      <a:pt x="724" y="1913"/>
                      <a:pt x="859" y="2048"/>
                      <a:pt x="1024" y="2048"/>
                    </a:cubicBezTo>
                    <a:cubicBezTo>
                      <a:pt x="1189" y="2048"/>
                      <a:pt x="1324" y="1913"/>
                      <a:pt x="1324" y="1748"/>
                    </a:cubicBezTo>
                    <a:cubicBezTo>
                      <a:pt x="1324" y="1603"/>
                      <a:pt x="1221" y="1482"/>
                      <a:pt x="1084" y="1454"/>
                    </a:cubicBezTo>
                    <a:cubicBezTo>
                      <a:pt x="1084" y="1328"/>
                      <a:pt x="1084" y="1328"/>
                      <a:pt x="1084" y="1328"/>
                    </a:cubicBezTo>
                    <a:cubicBezTo>
                      <a:pt x="1628" y="1328"/>
                      <a:pt x="1628" y="1328"/>
                      <a:pt x="1628" y="1328"/>
                    </a:cubicBezTo>
                    <a:cubicBezTo>
                      <a:pt x="1661" y="1328"/>
                      <a:pt x="1688" y="1355"/>
                      <a:pt x="1688" y="1388"/>
                    </a:cubicBezTo>
                    <a:cubicBezTo>
                      <a:pt x="1688" y="1454"/>
                      <a:pt x="1688" y="1454"/>
                      <a:pt x="1688" y="1454"/>
                    </a:cubicBezTo>
                    <a:cubicBezTo>
                      <a:pt x="1551" y="1482"/>
                      <a:pt x="1448" y="1603"/>
                      <a:pt x="1448" y="1748"/>
                    </a:cubicBezTo>
                    <a:cubicBezTo>
                      <a:pt x="1448" y="1913"/>
                      <a:pt x="1583" y="2048"/>
                      <a:pt x="1748" y="2048"/>
                    </a:cubicBezTo>
                    <a:cubicBezTo>
                      <a:pt x="1913" y="2048"/>
                      <a:pt x="2048" y="1913"/>
                      <a:pt x="2048" y="1748"/>
                    </a:cubicBezTo>
                    <a:cubicBezTo>
                      <a:pt x="2048" y="1603"/>
                      <a:pt x="1945" y="1482"/>
                      <a:pt x="1808" y="1454"/>
                    </a:cubicBezTo>
                    <a:close/>
                    <a:moveTo>
                      <a:pt x="480" y="1748"/>
                    </a:moveTo>
                    <a:cubicBezTo>
                      <a:pt x="480" y="1847"/>
                      <a:pt x="399" y="1928"/>
                      <a:pt x="300" y="1928"/>
                    </a:cubicBezTo>
                    <a:cubicBezTo>
                      <a:pt x="201" y="1928"/>
                      <a:pt x="120" y="1847"/>
                      <a:pt x="120" y="1748"/>
                    </a:cubicBezTo>
                    <a:cubicBezTo>
                      <a:pt x="120" y="1649"/>
                      <a:pt x="201" y="1568"/>
                      <a:pt x="300" y="1568"/>
                    </a:cubicBezTo>
                    <a:cubicBezTo>
                      <a:pt x="399" y="1568"/>
                      <a:pt x="480" y="1649"/>
                      <a:pt x="480" y="1748"/>
                    </a:cubicBezTo>
                    <a:close/>
                    <a:moveTo>
                      <a:pt x="1204" y="1748"/>
                    </a:moveTo>
                    <a:cubicBezTo>
                      <a:pt x="1204" y="1847"/>
                      <a:pt x="1123" y="1928"/>
                      <a:pt x="1024" y="1928"/>
                    </a:cubicBezTo>
                    <a:cubicBezTo>
                      <a:pt x="925" y="1928"/>
                      <a:pt x="844" y="1847"/>
                      <a:pt x="844" y="1748"/>
                    </a:cubicBezTo>
                    <a:cubicBezTo>
                      <a:pt x="844" y="1649"/>
                      <a:pt x="925" y="1568"/>
                      <a:pt x="1024" y="1568"/>
                    </a:cubicBezTo>
                    <a:cubicBezTo>
                      <a:pt x="1123" y="1568"/>
                      <a:pt x="1204" y="1649"/>
                      <a:pt x="1204" y="1748"/>
                    </a:cubicBezTo>
                    <a:close/>
                    <a:moveTo>
                      <a:pt x="1024" y="968"/>
                    </a:moveTo>
                    <a:cubicBezTo>
                      <a:pt x="792" y="968"/>
                      <a:pt x="604" y="778"/>
                      <a:pt x="604" y="544"/>
                    </a:cubicBezTo>
                    <a:cubicBezTo>
                      <a:pt x="604" y="310"/>
                      <a:pt x="792" y="120"/>
                      <a:pt x="1024" y="120"/>
                    </a:cubicBezTo>
                    <a:cubicBezTo>
                      <a:pt x="1256" y="120"/>
                      <a:pt x="1444" y="310"/>
                      <a:pt x="1444" y="544"/>
                    </a:cubicBezTo>
                    <a:cubicBezTo>
                      <a:pt x="1444" y="778"/>
                      <a:pt x="1256" y="968"/>
                      <a:pt x="1024" y="968"/>
                    </a:cubicBezTo>
                    <a:close/>
                    <a:moveTo>
                      <a:pt x="1748" y="1928"/>
                    </a:moveTo>
                    <a:cubicBezTo>
                      <a:pt x="1649" y="1928"/>
                      <a:pt x="1568" y="1847"/>
                      <a:pt x="1568" y="1748"/>
                    </a:cubicBezTo>
                    <a:cubicBezTo>
                      <a:pt x="1568" y="1649"/>
                      <a:pt x="1649" y="1568"/>
                      <a:pt x="1748" y="1568"/>
                    </a:cubicBezTo>
                    <a:cubicBezTo>
                      <a:pt x="1847" y="1568"/>
                      <a:pt x="1928" y="1649"/>
                      <a:pt x="1928" y="1748"/>
                    </a:cubicBezTo>
                    <a:cubicBezTo>
                      <a:pt x="1928" y="1847"/>
                      <a:pt x="1847" y="1928"/>
                      <a:pt x="1748" y="19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7" name="Group 6">
            <a:extLst>
              <a:ext uri="{C183D7F6-B498-43B3-948B-1728B52AA6E4}">
                <adec:decorative xmlns:adec="http://schemas.microsoft.com/office/drawing/2017/decorative" xmlns="" val="1"/>
              </a:ext>
            </a:extLst>
          </p:cNvPr>
          <p:cNvGrpSpPr/>
          <p:nvPr/>
        </p:nvGrpSpPr>
        <p:grpSpPr>
          <a:xfrm>
            <a:off x="7851237" y="5409967"/>
            <a:ext cx="1281512" cy="487738"/>
            <a:chOff x="9912263" y="3185130"/>
            <a:chExt cx="1281512" cy="487738"/>
          </a:xfrm>
          <a:effectLst>
            <a:outerShdw blurRad="50800" dist="38100" dir="8100000" algn="tr" rotWithShape="0">
              <a:prstClr val="black">
                <a:alpha val="40000"/>
              </a:prstClr>
            </a:outerShdw>
          </a:effectLst>
        </p:grpSpPr>
        <p:sp>
          <p:nvSpPr>
            <p:cNvPr id="54" name="Freeform 53"/>
            <p:cNvSpPr/>
            <p:nvPr/>
          </p:nvSpPr>
          <p:spPr>
            <a:xfrm>
              <a:off x="9912263" y="3185130"/>
              <a:ext cx="1281512" cy="487738"/>
            </a:xfrm>
            <a:custGeom>
              <a:avLst/>
              <a:gdLst>
                <a:gd name="connsiteX0" fmla="*/ 0 w 1281512"/>
                <a:gd name="connsiteY0" fmla="*/ 0 h 487738"/>
                <a:gd name="connsiteX1" fmla="*/ 1024517 w 1281512"/>
                <a:gd name="connsiteY1" fmla="*/ 0 h 487738"/>
                <a:gd name="connsiteX2" fmla="*/ 1024517 w 1281512"/>
                <a:gd name="connsiteY2" fmla="*/ 1323 h 487738"/>
                <a:gd name="connsiteX3" fmla="*/ 1037643 w 1281512"/>
                <a:gd name="connsiteY3" fmla="*/ 0 h 487738"/>
                <a:gd name="connsiteX4" fmla="*/ 1281512 w 1281512"/>
                <a:gd name="connsiteY4" fmla="*/ 243869 h 487738"/>
                <a:gd name="connsiteX5" fmla="*/ 1037643 w 1281512"/>
                <a:gd name="connsiteY5" fmla="*/ 487738 h 487738"/>
                <a:gd name="connsiteX6" fmla="*/ 1024517 w 1281512"/>
                <a:gd name="connsiteY6" fmla="*/ 486415 h 487738"/>
                <a:gd name="connsiteX7" fmla="*/ 1024517 w 1281512"/>
                <a:gd name="connsiteY7" fmla="*/ 487737 h 487738"/>
                <a:gd name="connsiteX8" fmla="*/ 0 w 1281512"/>
                <a:gd name="connsiteY8" fmla="*/ 487737 h 487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1512" h="487738">
                  <a:moveTo>
                    <a:pt x="0" y="0"/>
                  </a:moveTo>
                  <a:lnTo>
                    <a:pt x="1024517" y="0"/>
                  </a:lnTo>
                  <a:lnTo>
                    <a:pt x="1024517" y="1323"/>
                  </a:lnTo>
                  <a:lnTo>
                    <a:pt x="1037643" y="0"/>
                  </a:lnTo>
                  <a:cubicBezTo>
                    <a:pt x="1172328" y="0"/>
                    <a:pt x="1281512" y="109184"/>
                    <a:pt x="1281512" y="243869"/>
                  </a:cubicBezTo>
                  <a:cubicBezTo>
                    <a:pt x="1281512" y="378554"/>
                    <a:pt x="1172328" y="487738"/>
                    <a:pt x="1037643" y="487738"/>
                  </a:cubicBezTo>
                  <a:lnTo>
                    <a:pt x="1024517" y="486415"/>
                  </a:lnTo>
                  <a:lnTo>
                    <a:pt x="1024517" y="487737"/>
                  </a:lnTo>
                  <a:lnTo>
                    <a:pt x="0" y="487737"/>
                  </a:lnTo>
                  <a:close/>
                </a:path>
              </a:pathLst>
            </a:custGeom>
            <a:solidFill>
              <a:srgbClr val="9BA2A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80" name="Group 79"/>
            <p:cNvGrpSpPr/>
            <p:nvPr/>
          </p:nvGrpSpPr>
          <p:grpSpPr>
            <a:xfrm flipH="1">
              <a:off x="10822976" y="3302068"/>
              <a:ext cx="253863" cy="253863"/>
              <a:chOff x="3613150" y="3706813"/>
              <a:chExt cx="420688" cy="420687"/>
            </a:xfrm>
          </p:grpSpPr>
          <p:sp>
            <p:nvSpPr>
              <p:cNvPr id="81" name="Freeform 10"/>
              <p:cNvSpPr>
                <a:spLocks noEditPoints="1"/>
              </p:cNvSpPr>
              <p:nvPr/>
            </p:nvSpPr>
            <p:spPr bwMode="auto">
              <a:xfrm>
                <a:off x="3613150" y="3930650"/>
                <a:ext cx="420688" cy="196850"/>
              </a:xfrm>
              <a:custGeom>
                <a:avLst/>
                <a:gdLst>
                  <a:gd name="T0" fmla="*/ 1823 w 2048"/>
                  <a:gd name="T1" fmla="*/ 528 h 960"/>
                  <a:gd name="T2" fmla="*/ 1928 w 2048"/>
                  <a:gd name="T3" fmla="*/ 300 h 960"/>
                  <a:gd name="T4" fmla="*/ 1628 w 2048"/>
                  <a:gd name="T5" fmla="*/ 0 h 960"/>
                  <a:gd name="T6" fmla="*/ 1324 w 2048"/>
                  <a:gd name="T7" fmla="*/ 300 h 960"/>
                  <a:gd name="T8" fmla="*/ 1432 w 2048"/>
                  <a:gd name="T9" fmla="*/ 528 h 960"/>
                  <a:gd name="T10" fmla="*/ 1324 w 2048"/>
                  <a:gd name="T11" fmla="*/ 606 h 960"/>
                  <a:gd name="T12" fmla="*/ 1219 w 2048"/>
                  <a:gd name="T13" fmla="*/ 528 h 960"/>
                  <a:gd name="T14" fmla="*/ 1324 w 2048"/>
                  <a:gd name="T15" fmla="*/ 300 h 960"/>
                  <a:gd name="T16" fmla="*/ 1024 w 2048"/>
                  <a:gd name="T17" fmla="*/ 0 h 960"/>
                  <a:gd name="T18" fmla="*/ 724 w 2048"/>
                  <a:gd name="T19" fmla="*/ 300 h 960"/>
                  <a:gd name="T20" fmla="*/ 829 w 2048"/>
                  <a:gd name="T21" fmla="*/ 528 h 960"/>
                  <a:gd name="T22" fmla="*/ 724 w 2048"/>
                  <a:gd name="T23" fmla="*/ 606 h 960"/>
                  <a:gd name="T24" fmla="*/ 619 w 2048"/>
                  <a:gd name="T25" fmla="*/ 528 h 960"/>
                  <a:gd name="T26" fmla="*/ 724 w 2048"/>
                  <a:gd name="T27" fmla="*/ 300 h 960"/>
                  <a:gd name="T28" fmla="*/ 424 w 2048"/>
                  <a:gd name="T29" fmla="*/ 0 h 960"/>
                  <a:gd name="T30" fmla="*/ 124 w 2048"/>
                  <a:gd name="T31" fmla="*/ 300 h 960"/>
                  <a:gd name="T32" fmla="*/ 229 w 2048"/>
                  <a:gd name="T33" fmla="*/ 527 h 960"/>
                  <a:gd name="T34" fmla="*/ 0 w 2048"/>
                  <a:gd name="T35" fmla="*/ 900 h 960"/>
                  <a:gd name="T36" fmla="*/ 60 w 2048"/>
                  <a:gd name="T37" fmla="*/ 960 h 960"/>
                  <a:gd name="T38" fmla="*/ 1988 w 2048"/>
                  <a:gd name="T39" fmla="*/ 960 h 960"/>
                  <a:gd name="T40" fmla="*/ 2048 w 2048"/>
                  <a:gd name="T41" fmla="*/ 900 h 960"/>
                  <a:gd name="T42" fmla="*/ 1823 w 2048"/>
                  <a:gd name="T43" fmla="*/ 528 h 960"/>
                  <a:gd name="T44" fmla="*/ 424 w 2048"/>
                  <a:gd name="T45" fmla="*/ 120 h 960"/>
                  <a:gd name="T46" fmla="*/ 604 w 2048"/>
                  <a:gd name="T47" fmla="*/ 300 h 960"/>
                  <a:gd name="T48" fmla="*/ 424 w 2048"/>
                  <a:gd name="T49" fmla="*/ 480 h 960"/>
                  <a:gd name="T50" fmla="*/ 244 w 2048"/>
                  <a:gd name="T51" fmla="*/ 300 h 960"/>
                  <a:gd name="T52" fmla="*/ 424 w 2048"/>
                  <a:gd name="T53" fmla="*/ 120 h 960"/>
                  <a:gd name="T54" fmla="*/ 608 w 2048"/>
                  <a:gd name="T55" fmla="*/ 840 h 960"/>
                  <a:gd name="T56" fmla="*/ 126 w 2048"/>
                  <a:gd name="T57" fmla="*/ 840 h 960"/>
                  <a:gd name="T58" fmla="*/ 424 w 2048"/>
                  <a:gd name="T59" fmla="*/ 600 h 960"/>
                  <a:gd name="T60" fmla="*/ 652 w 2048"/>
                  <a:gd name="T61" fmla="*/ 705 h 960"/>
                  <a:gd name="T62" fmla="*/ 608 w 2048"/>
                  <a:gd name="T63" fmla="*/ 840 h 960"/>
                  <a:gd name="T64" fmla="*/ 1024 w 2048"/>
                  <a:gd name="T65" fmla="*/ 120 h 960"/>
                  <a:gd name="T66" fmla="*/ 1204 w 2048"/>
                  <a:gd name="T67" fmla="*/ 300 h 960"/>
                  <a:gd name="T68" fmla="*/ 1024 w 2048"/>
                  <a:gd name="T69" fmla="*/ 480 h 960"/>
                  <a:gd name="T70" fmla="*/ 844 w 2048"/>
                  <a:gd name="T71" fmla="*/ 300 h 960"/>
                  <a:gd name="T72" fmla="*/ 1024 w 2048"/>
                  <a:gd name="T73" fmla="*/ 120 h 960"/>
                  <a:gd name="T74" fmla="*/ 730 w 2048"/>
                  <a:gd name="T75" fmla="*/ 840 h 960"/>
                  <a:gd name="T76" fmla="*/ 1024 w 2048"/>
                  <a:gd name="T77" fmla="*/ 600 h 960"/>
                  <a:gd name="T78" fmla="*/ 1318 w 2048"/>
                  <a:gd name="T79" fmla="*/ 840 h 960"/>
                  <a:gd name="T80" fmla="*/ 730 w 2048"/>
                  <a:gd name="T81" fmla="*/ 840 h 960"/>
                  <a:gd name="T82" fmla="*/ 1628 w 2048"/>
                  <a:gd name="T83" fmla="*/ 120 h 960"/>
                  <a:gd name="T84" fmla="*/ 1808 w 2048"/>
                  <a:gd name="T85" fmla="*/ 300 h 960"/>
                  <a:gd name="T86" fmla="*/ 1628 w 2048"/>
                  <a:gd name="T87" fmla="*/ 480 h 960"/>
                  <a:gd name="T88" fmla="*/ 1444 w 2048"/>
                  <a:gd name="T89" fmla="*/ 300 h 960"/>
                  <a:gd name="T90" fmla="*/ 1628 w 2048"/>
                  <a:gd name="T91" fmla="*/ 120 h 960"/>
                  <a:gd name="T92" fmla="*/ 1440 w 2048"/>
                  <a:gd name="T93" fmla="*/ 840 h 960"/>
                  <a:gd name="T94" fmla="*/ 1396 w 2048"/>
                  <a:gd name="T95" fmla="*/ 705 h 960"/>
                  <a:gd name="T96" fmla="*/ 1628 w 2048"/>
                  <a:gd name="T97" fmla="*/ 600 h 960"/>
                  <a:gd name="T98" fmla="*/ 1922 w 2048"/>
                  <a:gd name="T99" fmla="*/ 840 h 960"/>
                  <a:gd name="T100" fmla="*/ 1440 w 2048"/>
                  <a:gd name="T101" fmla="*/ 840 h 9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048" h="960">
                    <a:moveTo>
                      <a:pt x="1823" y="528"/>
                    </a:moveTo>
                    <a:cubicBezTo>
                      <a:pt x="1887" y="473"/>
                      <a:pt x="1928" y="391"/>
                      <a:pt x="1928" y="300"/>
                    </a:cubicBezTo>
                    <a:cubicBezTo>
                      <a:pt x="1928" y="135"/>
                      <a:pt x="1793" y="0"/>
                      <a:pt x="1628" y="0"/>
                    </a:cubicBezTo>
                    <a:cubicBezTo>
                      <a:pt x="1462" y="0"/>
                      <a:pt x="1324" y="134"/>
                      <a:pt x="1324" y="300"/>
                    </a:cubicBezTo>
                    <a:cubicBezTo>
                      <a:pt x="1324" y="387"/>
                      <a:pt x="1362" y="469"/>
                      <a:pt x="1432" y="528"/>
                    </a:cubicBezTo>
                    <a:cubicBezTo>
                      <a:pt x="1392" y="548"/>
                      <a:pt x="1355" y="575"/>
                      <a:pt x="1324" y="606"/>
                    </a:cubicBezTo>
                    <a:cubicBezTo>
                      <a:pt x="1293" y="575"/>
                      <a:pt x="1258" y="549"/>
                      <a:pt x="1219" y="528"/>
                    </a:cubicBezTo>
                    <a:cubicBezTo>
                      <a:pt x="1283" y="473"/>
                      <a:pt x="1324" y="391"/>
                      <a:pt x="1324" y="300"/>
                    </a:cubicBezTo>
                    <a:cubicBezTo>
                      <a:pt x="1324" y="135"/>
                      <a:pt x="1189" y="0"/>
                      <a:pt x="1024" y="0"/>
                    </a:cubicBezTo>
                    <a:cubicBezTo>
                      <a:pt x="859" y="0"/>
                      <a:pt x="724" y="135"/>
                      <a:pt x="724" y="300"/>
                    </a:cubicBezTo>
                    <a:cubicBezTo>
                      <a:pt x="724" y="391"/>
                      <a:pt x="765" y="473"/>
                      <a:pt x="829" y="528"/>
                    </a:cubicBezTo>
                    <a:cubicBezTo>
                      <a:pt x="790" y="548"/>
                      <a:pt x="755" y="575"/>
                      <a:pt x="724" y="606"/>
                    </a:cubicBezTo>
                    <a:cubicBezTo>
                      <a:pt x="693" y="574"/>
                      <a:pt x="658" y="548"/>
                      <a:pt x="619" y="528"/>
                    </a:cubicBezTo>
                    <a:cubicBezTo>
                      <a:pt x="683" y="473"/>
                      <a:pt x="724" y="391"/>
                      <a:pt x="724" y="300"/>
                    </a:cubicBezTo>
                    <a:cubicBezTo>
                      <a:pt x="724" y="135"/>
                      <a:pt x="589" y="0"/>
                      <a:pt x="424" y="0"/>
                    </a:cubicBezTo>
                    <a:cubicBezTo>
                      <a:pt x="259" y="0"/>
                      <a:pt x="124" y="135"/>
                      <a:pt x="124" y="300"/>
                    </a:cubicBezTo>
                    <a:cubicBezTo>
                      <a:pt x="124" y="391"/>
                      <a:pt x="165" y="472"/>
                      <a:pt x="229" y="527"/>
                    </a:cubicBezTo>
                    <a:cubicBezTo>
                      <a:pt x="93" y="597"/>
                      <a:pt x="0" y="738"/>
                      <a:pt x="0" y="900"/>
                    </a:cubicBezTo>
                    <a:cubicBezTo>
                      <a:pt x="0" y="933"/>
                      <a:pt x="27" y="960"/>
                      <a:pt x="60" y="960"/>
                    </a:cubicBezTo>
                    <a:cubicBezTo>
                      <a:pt x="70" y="960"/>
                      <a:pt x="1948" y="960"/>
                      <a:pt x="1988" y="960"/>
                    </a:cubicBezTo>
                    <a:cubicBezTo>
                      <a:pt x="2021" y="960"/>
                      <a:pt x="2048" y="933"/>
                      <a:pt x="2048" y="900"/>
                    </a:cubicBezTo>
                    <a:cubicBezTo>
                      <a:pt x="2048" y="739"/>
                      <a:pt x="1957" y="598"/>
                      <a:pt x="1823" y="528"/>
                    </a:cubicBezTo>
                    <a:close/>
                    <a:moveTo>
                      <a:pt x="424" y="120"/>
                    </a:moveTo>
                    <a:cubicBezTo>
                      <a:pt x="523" y="120"/>
                      <a:pt x="604" y="201"/>
                      <a:pt x="604" y="300"/>
                    </a:cubicBezTo>
                    <a:cubicBezTo>
                      <a:pt x="604" y="399"/>
                      <a:pt x="523" y="480"/>
                      <a:pt x="424" y="480"/>
                    </a:cubicBezTo>
                    <a:cubicBezTo>
                      <a:pt x="325" y="480"/>
                      <a:pt x="244" y="399"/>
                      <a:pt x="244" y="300"/>
                    </a:cubicBezTo>
                    <a:cubicBezTo>
                      <a:pt x="244" y="201"/>
                      <a:pt x="325" y="120"/>
                      <a:pt x="424" y="120"/>
                    </a:cubicBezTo>
                    <a:close/>
                    <a:moveTo>
                      <a:pt x="608" y="840"/>
                    </a:moveTo>
                    <a:cubicBezTo>
                      <a:pt x="126" y="840"/>
                      <a:pt x="126" y="840"/>
                      <a:pt x="126" y="840"/>
                    </a:cubicBezTo>
                    <a:cubicBezTo>
                      <a:pt x="154" y="703"/>
                      <a:pt x="277" y="600"/>
                      <a:pt x="424" y="600"/>
                    </a:cubicBezTo>
                    <a:cubicBezTo>
                      <a:pt x="512" y="600"/>
                      <a:pt x="595" y="639"/>
                      <a:pt x="652" y="705"/>
                    </a:cubicBezTo>
                    <a:cubicBezTo>
                      <a:pt x="630" y="746"/>
                      <a:pt x="615" y="792"/>
                      <a:pt x="608" y="840"/>
                    </a:cubicBezTo>
                    <a:close/>
                    <a:moveTo>
                      <a:pt x="1024" y="120"/>
                    </a:moveTo>
                    <a:cubicBezTo>
                      <a:pt x="1123" y="120"/>
                      <a:pt x="1204" y="201"/>
                      <a:pt x="1204" y="300"/>
                    </a:cubicBezTo>
                    <a:cubicBezTo>
                      <a:pt x="1204" y="399"/>
                      <a:pt x="1123" y="480"/>
                      <a:pt x="1024" y="480"/>
                    </a:cubicBezTo>
                    <a:cubicBezTo>
                      <a:pt x="925" y="480"/>
                      <a:pt x="844" y="399"/>
                      <a:pt x="844" y="300"/>
                    </a:cubicBezTo>
                    <a:cubicBezTo>
                      <a:pt x="844" y="201"/>
                      <a:pt x="925" y="120"/>
                      <a:pt x="1024" y="120"/>
                    </a:cubicBezTo>
                    <a:close/>
                    <a:moveTo>
                      <a:pt x="730" y="840"/>
                    </a:moveTo>
                    <a:cubicBezTo>
                      <a:pt x="758" y="703"/>
                      <a:pt x="879" y="600"/>
                      <a:pt x="1024" y="600"/>
                    </a:cubicBezTo>
                    <a:cubicBezTo>
                      <a:pt x="1169" y="600"/>
                      <a:pt x="1290" y="703"/>
                      <a:pt x="1318" y="840"/>
                    </a:cubicBezTo>
                    <a:cubicBezTo>
                      <a:pt x="1298" y="840"/>
                      <a:pt x="755" y="840"/>
                      <a:pt x="730" y="840"/>
                    </a:cubicBezTo>
                    <a:close/>
                    <a:moveTo>
                      <a:pt x="1628" y="120"/>
                    </a:moveTo>
                    <a:cubicBezTo>
                      <a:pt x="1727" y="120"/>
                      <a:pt x="1808" y="201"/>
                      <a:pt x="1808" y="300"/>
                    </a:cubicBezTo>
                    <a:cubicBezTo>
                      <a:pt x="1808" y="399"/>
                      <a:pt x="1727" y="480"/>
                      <a:pt x="1628" y="480"/>
                    </a:cubicBezTo>
                    <a:cubicBezTo>
                      <a:pt x="1528" y="480"/>
                      <a:pt x="1444" y="398"/>
                      <a:pt x="1444" y="300"/>
                    </a:cubicBezTo>
                    <a:cubicBezTo>
                      <a:pt x="1444" y="202"/>
                      <a:pt x="1528" y="120"/>
                      <a:pt x="1628" y="120"/>
                    </a:cubicBezTo>
                    <a:close/>
                    <a:moveTo>
                      <a:pt x="1440" y="840"/>
                    </a:moveTo>
                    <a:cubicBezTo>
                      <a:pt x="1433" y="792"/>
                      <a:pt x="1418" y="747"/>
                      <a:pt x="1396" y="705"/>
                    </a:cubicBezTo>
                    <a:cubicBezTo>
                      <a:pt x="1453" y="640"/>
                      <a:pt x="1539" y="600"/>
                      <a:pt x="1628" y="600"/>
                    </a:cubicBezTo>
                    <a:cubicBezTo>
                      <a:pt x="1773" y="600"/>
                      <a:pt x="1894" y="703"/>
                      <a:pt x="1922" y="840"/>
                    </a:cubicBezTo>
                    <a:lnTo>
                      <a:pt x="1440" y="84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2" name="Freeform 11"/>
              <p:cNvSpPr>
                <a:spLocks/>
              </p:cNvSpPr>
              <p:nvPr/>
            </p:nvSpPr>
            <p:spPr bwMode="auto">
              <a:xfrm>
                <a:off x="3784600" y="3768725"/>
                <a:ext cx="101600" cy="74612"/>
              </a:xfrm>
              <a:custGeom>
                <a:avLst/>
                <a:gdLst>
                  <a:gd name="T0" fmla="*/ 468 w 492"/>
                  <a:gd name="T1" fmla="*/ 24 h 366"/>
                  <a:gd name="T2" fmla="*/ 384 w 492"/>
                  <a:gd name="T3" fmla="*/ 24 h 366"/>
                  <a:gd name="T4" fmla="*/ 186 w 492"/>
                  <a:gd name="T5" fmla="*/ 221 h 366"/>
                  <a:gd name="T6" fmla="*/ 108 w 492"/>
                  <a:gd name="T7" fmla="*/ 144 h 366"/>
                  <a:gd name="T8" fmla="*/ 24 w 492"/>
                  <a:gd name="T9" fmla="*/ 144 h 366"/>
                  <a:gd name="T10" fmla="*/ 24 w 492"/>
                  <a:gd name="T11" fmla="*/ 228 h 366"/>
                  <a:gd name="T12" fmla="*/ 144 w 492"/>
                  <a:gd name="T13" fmla="*/ 348 h 366"/>
                  <a:gd name="T14" fmla="*/ 186 w 492"/>
                  <a:gd name="T15" fmla="*/ 366 h 366"/>
                  <a:gd name="T16" fmla="*/ 228 w 492"/>
                  <a:gd name="T17" fmla="*/ 348 h 366"/>
                  <a:gd name="T18" fmla="*/ 468 w 492"/>
                  <a:gd name="T19" fmla="*/ 108 h 366"/>
                  <a:gd name="T20" fmla="*/ 468 w 492"/>
                  <a:gd name="T21" fmla="*/ 24 h 3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92" h="366">
                    <a:moveTo>
                      <a:pt x="468" y="24"/>
                    </a:moveTo>
                    <a:cubicBezTo>
                      <a:pt x="445" y="0"/>
                      <a:pt x="407" y="0"/>
                      <a:pt x="384" y="24"/>
                    </a:cubicBezTo>
                    <a:cubicBezTo>
                      <a:pt x="186" y="221"/>
                      <a:pt x="186" y="221"/>
                      <a:pt x="186" y="221"/>
                    </a:cubicBezTo>
                    <a:cubicBezTo>
                      <a:pt x="108" y="144"/>
                      <a:pt x="108" y="144"/>
                      <a:pt x="108" y="144"/>
                    </a:cubicBezTo>
                    <a:cubicBezTo>
                      <a:pt x="85" y="120"/>
                      <a:pt x="47" y="120"/>
                      <a:pt x="24" y="144"/>
                    </a:cubicBezTo>
                    <a:cubicBezTo>
                      <a:pt x="0" y="167"/>
                      <a:pt x="0" y="205"/>
                      <a:pt x="24" y="228"/>
                    </a:cubicBezTo>
                    <a:cubicBezTo>
                      <a:pt x="144" y="348"/>
                      <a:pt x="144" y="348"/>
                      <a:pt x="144" y="348"/>
                    </a:cubicBezTo>
                    <a:cubicBezTo>
                      <a:pt x="155" y="360"/>
                      <a:pt x="171" y="366"/>
                      <a:pt x="186" y="366"/>
                    </a:cubicBezTo>
                    <a:cubicBezTo>
                      <a:pt x="201" y="366"/>
                      <a:pt x="217" y="360"/>
                      <a:pt x="228" y="348"/>
                    </a:cubicBezTo>
                    <a:cubicBezTo>
                      <a:pt x="468" y="108"/>
                      <a:pt x="468" y="108"/>
                      <a:pt x="468" y="108"/>
                    </a:cubicBezTo>
                    <a:cubicBezTo>
                      <a:pt x="492" y="85"/>
                      <a:pt x="492" y="47"/>
                      <a:pt x="468" y="2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3" name="Freeform 12"/>
              <p:cNvSpPr>
                <a:spLocks noEditPoints="1"/>
              </p:cNvSpPr>
              <p:nvPr/>
            </p:nvSpPr>
            <p:spPr bwMode="auto">
              <a:xfrm>
                <a:off x="3736975" y="3706813"/>
                <a:ext cx="198438" cy="198437"/>
              </a:xfrm>
              <a:custGeom>
                <a:avLst/>
                <a:gdLst>
                  <a:gd name="T0" fmla="*/ 480 w 964"/>
                  <a:gd name="T1" fmla="*/ 0 h 968"/>
                  <a:gd name="T2" fmla="*/ 0 w 964"/>
                  <a:gd name="T3" fmla="*/ 484 h 968"/>
                  <a:gd name="T4" fmla="*/ 480 w 964"/>
                  <a:gd name="T5" fmla="*/ 968 h 968"/>
                  <a:gd name="T6" fmla="*/ 964 w 964"/>
                  <a:gd name="T7" fmla="*/ 484 h 968"/>
                  <a:gd name="T8" fmla="*/ 480 w 964"/>
                  <a:gd name="T9" fmla="*/ 0 h 968"/>
                  <a:gd name="T10" fmla="*/ 480 w 964"/>
                  <a:gd name="T11" fmla="*/ 848 h 968"/>
                  <a:gd name="T12" fmla="*/ 120 w 964"/>
                  <a:gd name="T13" fmla="*/ 484 h 968"/>
                  <a:gd name="T14" fmla="*/ 480 w 964"/>
                  <a:gd name="T15" fmla="*/ 120 h 968"/>
                  <a:gd name="T16" fmla="*/ 844 w 964"/>
                  <a:gd name="T17" fmla="*/ 484 h 968"/>
                  <a:gd name="T18" fmla="*/ 480 w 964"/>
                  <a:gd name="T19" fmla="*/ 848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64" h="968">
                    <a:moveTo>
                      <a:pt x="480" y="0"/>
                    </a:moveTo>
                    <a:cubicBezTo>
                      <a:pt x="215" y="0"/>
                      <a:pt x="0" y="217"/>
                      <a:pt x="0" y="484"/>
                    </a:cubicBezTo>
                    <a:cubicBezTo>
                      <a:pt x="0" y="751"/>
                      <a:pt x="215" y="968"/>
                      <a:pt x="480" y="968"/>
                    </a:cubicBezTo>
                    <a:cubicBezTo>
                      <a:pt x="745" y="968"/>
                      <a:pt x="964" y="750"/>
                      <a:pt x="964" y="484"/>
                    </a:cubicBezTo>
                    <a:cubicBezTo>
                      <a:pt x="964" y="219"/>
                      <a:pt x="746" y="0"/>
                      <a:pt x="480" y="0"/>
                    </a:cubicBezTo>
                    <a:close/>
                    <a:moveTo>
                      <a:pt x="480" y="848"/>
                    </a:moveTo>
                    <a:cubicBezTo>
                      <a:pt x="281" y="848"/>
                      <a:pt x="120" y="685"/>
                      <a:pt x="120" y="484"/>
                    </a:cubicBezTo>
                    <a:cubicBezTo>
                      <a:pt x="120" y="283"/>
                      <a:pt x="281" y="120"/>
                      <a:pt x="480" y="120"/>
                    </a:cubicBezTo>
                    <a:cubicBezTo>
                      <a:pt x="677" y="120"/>
                      <a:pt x="844" y="287"/>
                      <a:pt x="844" y="484"/>
                    </a:cubicBezTo>
                    <a:cubicBezTo>
                      <a:pt x="844" y="681"/>
                      <a:pt x="677" y="848"/>
                      <a:pt x="480" y="84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6" name="Group 5">
            <a:extLst>
              <a:ext uri="{C183D7F6-B498-43B3-948B-1728B52AA6E4}">
                <adec:decorative xmlns:adec="http://schemas.microsoft.com/office/drawing/2017/decorative" xmlns="" val="1"/>
              </a:ext>
            </a:extLst>
          </p:cNvPr>
          <p:cNvGrpSpPr/>
          <p:nvPr/>
        </p:nvGrpSpPr>
        <p:grpSpPr>
          <a:xfrm>
            <a:off x="7851237" y="6032780"/>
            <a:ext cx="1281512" cy="487738"/>
            <a:chOff x="9912263" y="3897569"/>
            <a:chExt cx="1281512" cy="487738"/>
          </a:xfrm>
          <a:effectLst>
            <a:outerShdw blurRad="50800" dist="38100" dir="8100000" algn="tr" rotWithShape="0">
              <a:prstClr val="black">
                <a:alpha val="40000"/>
              </a:prstClr>
            </a:outerShdw>
          </a:effectLst>
        </p:grpSpPr>
        <p:sp>
          <p:nvSpPr>
            <p:cNvPr id="53" name="Freeform 52"/>
            <p:cNvSpPr/>
            <p:nvPr/>
          </p:nvSpPr>
          <p:spPr>
            <a:xfrm flipH="1">
              <a:off x="9912263" y="3897569"/>
              <a:ext cx="1281512" cy="487738"/>
            </a:xfrm>
            <a:custGeom>
              <a:avLst/>
              <a:gdLst>
                <a:gd name="connsiteX0" fmla="*/ 1281512 w 1281512"/>
                <a:gd name="connsiteY0" fmla="*/ 0 h 487738"/>
                <a:gd name="connsiteX1" fmla="*/ 256995 w 1281512"/>
                <a:gd name="connsiteY1" fmla="*/ 0 h 487738"/>
                <a:gd name="connsiteX2" fmla="*/ 256995 w 1281512"/>
                <a:gd name="connsiteY2" fmla="*/ 1323 h 487738"/>
                <a:gd name="connsiteX3" fmla="*/ 243869 w 1281512"/>
                <a:gd name="connsiteY3" fmla="*/ 0 h 487738"/>
                <a:gd name="connsiteX4" fmla="*/ 0 w 1281512"/>
                <a:gd name="connsiteY4" fmla="*/ 243869 h 487738"/>
                <a:gd name="connsiteX5" fmla="*/ 243869 w 1281512"/>
                <a:gd name="connsiteY5" fmla="*/ 487738 h 487738"/>
                <a:gd name="connsiteX6" fmla="*/ 256995 w 1281512"/>
                <a:gd name="connsiteY6" fmla="*/ 486415 h 487738"/>
                <a:gd name="connsiteX7" fmla="*/ 256995 w 1281512"/>
                <a:gd name="connsiteY7" fmla="*/ 487737 h 487738"/>
                <a:gd name="connsiteX8" fmla="*/ 1281512 w 1281512"/>
                <a:gd name="connsiteY8" fmla="*/ 487737 h 487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1512" h="487738">
                  <a:moveTo>
                    <a:pt x="1281512" y="0"/>
                  </a:moveTo>
                  <a:lnTo>
                    <a:pt x="256995" y="0"/>
                  </a:lnTo>
                  <a:lnTo>
                    <a:pt x="256995" y="1323"/>
                  </a:lnTo>
                  <a:lnTo>
                    <a:pt x="243869" y="0"/>
                  </a:lnTo>
                  <a:cubicBezTo>
                    <a:pt x="109184" y="0"/>
                    <a:pt x="0" y="109184"/>
                    <a:pt x="0" y="243869"/>
                  </a:cubicBezTo>
                  <a:cubicBezTo>
                    <a:pt x="0" y="378554"/>
                    <a:pt x="109184" y="487738"/>
                    <a:pt x="243869" y="487738"/>
                  </a:cubicBezTo>
                  <a:lnTo>
                    <a:pt x="256995" y="486415"/>
                  </a:lnTo>
                  <a:lnTo>
                    <a:pt x="256995" y="487737"/>
                  </a:lnTo>
                  <a:lnTo>
                    <a:pt x="1281512" y="487737"/>
                  </a:lnTo>
                  <a:close/>
                </a:path>
              </a:pathLst>
            </a:custGeom>
            <a:solidFill>
              <a:srgbClr val="4FD0D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40" name="Group 39"/>
            <p:cNvGrpSpPr/>
            <p:nvPr/>
          </p:nvGrpSpPr>
          <p:grpSpPr>
            <a:xfrm>
              <a:off x="10813249" y="4076466"/>
              <a:ext cx="273316" cy="129944"/>
              <a:chOff x="4254500" y="2100263"/>
              <a:chExt cx="1906588" cy="906463"/>
            </a:xfrm>
          </p:grpSpPr>
          <p:sp>
            <p:nvSpPr>
              <p:cNvPr id="41" name="Freeform 5"/>
              <p:cNvSpPr>
                <a:spLocks noEditPoints="1"/>
              </p:cNvSpPr>
              <p:nvPr/>
            </p:nvSpPr>
            <p:spPr bwMode="auto">
              <a:xfrm>
                <a:off x="4254500" y="2100263"/>
                <a:ext cx="1906588" cy="906463"/>
              </a:xfrm>
              <a:custGeom>
                <a:avLst/>
                <a:gdLst>
                  <a:gd name="T0" fmla="*/ 1831 w 2048"/>
                  <a:gd name="T1" fmla="*/ 0 h 970"/>
                  <a:gd name="T2" fmla="*/ 1613 w 2048"/>
                  <a:gd name="T3" fmla="*/ 217 h 970"/>
                  <a:gd name="T4" fmla="*/ 1648 w 2048"/>
                  <a:gd name="T5" fmla="*/ 336 h 970"/>
                  <a:gd name="T6" fmla="*/ 1413 w 2048"/>
                  <a:gd name="T7" fmla="*/ 571 h 970"/>
                  <a:gd name="T8" fmla="*/ 1295 w 2048"/>
                  <a:gd name="T9" fmla="*/ 535 h 970"/>
                  <a:gd name="T10" fmla="*/ 1173 w 2048"/>
                  <a:gd name="T11" fmla="*/ 573 h 970"/>
                  <a:gd name="T12" fmla="*/ 935 w 2048"/>
                  <a:gd name="T13" fmla="*/ 336 h 970"/>
                  <a:gd name="T14" fmla="*/ 971 w 2048"/>
                  <a:gd name="T15" fmla="*/ 217 h 970"/>
                  <a:gd name="T16" fmla="*/ 753 w 2048"/>
                  <a:gd name="T17" fmla="*/ 0 h 970"/>
                  <a:gd name="T18" fmla="*/ 536 w 2048"/>
                  <a:gd name="T19" fmla="*/ 217 h 970"/>
                  <a:gd name="T20" fmla="*/ 571 w 2048"/>
                  <a:gd name="T21" fmla="*/ 336 h 970"/>
                  <a:gd name="T22" fmla="*/ 336 w 2048"/>
                  <a:gd name="T23" fmla="*/ 571 h 970"/>
                  <a:gd name="T24" fmla="*/ 217 w 2048"/>
                  <a:gd name="T25" fmla="*/ 535 h 970"/>
                  <a:gd name="T26" fmla="*/ 0 w 2048"/>
                  <a:gd name="T27" fmla="*/ 753 h 970"/>
                  <a:gd name="T28" fmla="*/ 217 w 2048"/>
                  <a:gd name="T29" fmla="*/ 970 h 970"/>
                  <a:gd name="T30" fmla="*/ 435 w 2048"/>
                  <a:gd name="T31" fmla="*/ 753 h 970"/>
                  <a:gd name="T32" fmla="*/ 400 w 2048"/>
                  <a:gd name="T33" fmla="*/ 634 h 970"/>
                  <a:gd name="T34" fmla="*/ 635 w 2048"/>
                  <a:gd name="T35" fmla="*/ 399 h 970"/>
                  <a:gd name="T36" fmla="*/ 753 w 2048"/>
                  <a:gd name="T37" fmla="*/ 435 h 970"/>
                  <a:gd name="T38" fmla="*/ 872 w 2048"/>
                  <a:gd name="T39" fmla="*/ 399 h 970"/>
                  <a:gd name="T40" fmla="*/ 1110 w 2048"/>
                  <a:gd name="T41" fmla="*/ 638 h 970"/>
                  <a:gd name="T42" fmla="*/ 1077 w 2048"/>
                  <a:gd name="T43" fmla="*/ 753 h 970"/>
                  <a:gd name="T44" fmla="*/ 1295 w 2048"/>
                  <a:gd name="T45" fmla="*/ 970 h 970"/>
                  <a:gd name="T46" fmla="*/ 1512 w 2048"/>
                  <a:gd name="T47" fmla="*/ 753 h 970"/>
                  <a:gd name="T48" fmla="*/ 1477 w 2048"/>
                  <a:gd name="T49" fmla="*/ 634 h 970"/>
                  <a:gd name="T50" fmla="*/ 1712 w 2048"/>
                  <a:gd name="T51" fmla="*/ 399 h 970"/>
                  <a:gd name="T52" fmla="*/ 1831 w 2048"/>
                  <a:gd name="T53" fmla="*/ 435 h 970"/>
                  <a:gd name="T54" fmla="*/ 2048 w 2048"/>
                  <a:gd name="T55" fmla="*/ 217 h 970"/>
                  <a:gd name="T56" fmla="*/ 1831 w 2048"/>
                  <a:gd name="T57" fmla="*/ 0 h 970"/>
                  <a:gd name="T58" fmla="*/ 217 w 2048"/>
                  <a:gd name="T59" fmla="*/ 880 h 970"/>
                  <a:gd name="T60" fmla="*/ 90 w 2048"/>
                  <a:gd name="T61" fmla="*/ 753 h 970"/>
                  <a:gd name="T62" fmla="*/ 217 w 2048"/>
                  <a:gd name="T63" fmla="*/ 625 h 970"/>
                  <a:gd name="T64" fmla="*/ 345 w 2048"/>
                  <a:gd name="T65" fmla="*/ 753 h 970"/>
                  <a:gd name="T66" fmla="*/ 217 w 2048"/>
                  <a:gd name="T67" fmla="*/ 880 h 970"/>
                  <a:gd name="T68" fmla="*/ 753 w 2048"/>
                  <a:gd name="T69" fmla="*/ 345 h 970"/>
                  <a:gd name="T70" fmla="*/ 626 w 2048"/>
                  <a:gd name="T71" fmla="*/ 217 h 970"/>
                  <a:gd name="T72" fmla="*/ 753 w 2048"/>
                  <a:gd name="T73" fmla="*/ 90 h 970"/>
                  <a:gd name="T74" fmla="*/ 881 w 2048"/>
                  <a:gd name="T75" fmla="*/ 217 h 970"/>
                  <a:gd name="T76" fmla="*/ 753 w 2048"/>
                  <a:gd name="T77" fmla="*/ 345 h 970"/>
                  <a:gd name="T78" fmla="*/ 1295 w 2048"/>
                  <a:gd name="T79" fmla="*/ 880 h 970"/>
                  <a:gd name="T80" fmla="*/ 1167 w 2048"/>
                  <a:gd name="T81" fmla="*/ 753 h 970"/>
                  <a:gd name="T82" fmla="*/ 1295 w 2048"/>
                  <a:gd name="T83" fmla="*/ 625 h 970"/>
                  <a:gd name="T84" fmla="*/ 1422 w 2048"/>
                  <a:gd name="T85" fmla="*/ 753 h 970"/>
                  <a:gd name="T86" fmla="*/ 1295 w 2048"/>
                  <a:gd name="T87" fmla="*/ 880 h 970"/>
                  <a:gd name="T88" fmla="*/ 1831 w 2048"/>
                  <a:gd name="T89" fmla="*/ 345 h 970"/>
                  <a:gd name="T90" fmla="*/ 1703 w 2048"/>
                  <a:gd name="T91" fmla="*/ 217 h 970"/>
                  <a:gd name="T92" fmla="*/ 1831 w 2048"/>
                  <a:gd name="T93" fmla="*/ 90 h 970"/>
                  <a:gd name="T94" fmla="*/ 1958 w 2048"/>
                  <a:gd name="T95" fmla="*/ 217 h 970"/>
                  <a:gd name="T96" fmla="*/ 1831 w 2048"/>
                  <a:gd name="T97" fmla="*/ 345 h 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048" h="970">
                    <a:moveTo>
                      <a:pt x="1831" y="0"/>
                    </a:moveTo>
                    <a:cubicBezTo>
                      <a:pt x="1711" y="0"/>
                      <a:pt x="1613" y="97"/>
                      <a:pt x="1613" y="217"/>
                    </a:cubicBezTo>
                    <a:cubicBezTo>
                      <a:pt x="1613" y="261"/>
                      <a:pt x="1626" y="302"/>
                      <a:pt x="1648" y="336"/>
                    </a:cubicBezTo>
                    <a:cubicBezTo>
                      <a:pt x="1413" y="571"/>
                      <a:pt x="1413" y="571"/>
                      <a:pt x="1413" y="571"/>
                    </a:cubicBezTo>
                    <a:cubicBezTo>
                      <a:pt x="1379" y="548"/>
                      <a:pt x="1339" y="535"/>
                      <a:pt x="1295" y="535"/>
                    </a:cubicBezTo>
                    <a:cubicBezTo>
                      <a:pt x="1250" y="535"/>
                      <a:pt x="1207" y="549"/>
                      <a:pt x="1173" y="573"/>
                    </a:cubicBezTo>
                    <a:cubicBezTo>
                      <a:pt x="935" y="336"/>
                      <a:pt x="935" y="336"/>
                      <a:pt x="935" y="336"/>
                    </a:cubicBezTo>
                    <a:cubicBezTo>
                      <a:pt x="958" y="302"/>
                      <a:pt x="971" y="261"/>
                      <a:pt x="971" y="217"/>
                    </a:cubicBezTo>
                    <a:cubicBezTo>
                      <a:pt x="971" y="97"/>
                      <a:pt x="873" y="0"/>
                      <a:pt x="753" y="0"/>
                    </a:cubicBezTo>
                    <a:cubicBezTo>
                      <a:pt x="633" y="0"/>
                      <a:pt x="536" y="97"/>
                      <a:pt x="536" y="217"/>
                    </a:cubicBezTo>
                    <a:cubicBezTo>
                      <a:pt x="536" y="261"/>
                      <a:pt x="549" y="302"/>
                      <a:pt x="571" y="336"/>
                    </a:cubicBezTo>
                    <a:cubicBezTo>
                      <a:pt x="336" y="571"/>
                      <a:pt x="336" y="571"/>
                      <a:pt x="336" y="571"/>
                    </a:cubicBezTo>
                    <a:cubicBezTo>
                      <a:pt x="302" y="548"/>
                      <a:pt x="261" y="535"/>
                      <a:pt x="217" y="535"/>
                    </a:cubicBezTo>
                    <a:cubicBezTo>
                      <a:pt x="98" y="535"/>
                      <a:pt x="0" y="633"/>
                      <a:pt x="0" y="753"/>
                    </a:cubicBezTo>
                    <a:cubicBezTo>
                      <a:pt x="0" y="873"/>
                      <a:pt x="98" y="970"/>
                      <a:pt x="217" y="970"/>
                    </a:cubicBezTo>
                    <a:cubicBezTo>
                      <a:pt x="337" y="970"/>
                      <a:pt x="435" y="873"/>
                      <a:pt x="435" y="753"/>
                    </a:cubicBezTo>
                    <a:cubicBezTo>
                      <a:pt x="435" y="709"/>
                      <a:pt x="422" y="668"/>
                      <a:pt x="400" y="634"/>
                    </a:cubicBezTo>
                    <a:cubicBezTo>
                      <a:pt x="635" y="399"/>
                      <a:pt x="635" y="399"/>
                      <a:pt x="635" y="399"/>
                    </a:cubicBezTo>
                    <a:cubicBezTo>
                      <a:pt x="669" y="422"/>
                      <a:pt x="709" y="435"/>
                      <a:pt x="753" y="435"/>
                    </a:cubicBezTo>
                    <a:cubicBezTo>
                      <a:pt x="797" y="435"/>
                      <a:pt x="838" y="422"/>
                      <a:pt x="872" y="399"/>
                    </a:cubicBezTo>
                    <a:cubicBezTo>
                      <a:pt x="1110" y="638"/>
                      <a:pt x="1110" y="638"/>
                      <a:pt x="1110" y="638"/>
                    </a:cubicBezTo>
                    <a:cubicBezTo>
                      <a:pt x="1090" y="671"/>
                      <a:pt x="1077" y="711"/>
                      <a:pt x="1077" y="753"/>
                    </a:cubicBezTo>
                    <a:cubicBezTo>
                      <a:pt x="1077" y="873"/>
                      <a:pt x="1175" y="970"/>
                      <a:pt x="1295" y="970"/>
                    </a:cubicBezTo>
                    <a:cubicBezTo>
                      <a:pt x="1415" y="970"/>
                      <a:pt x="1512" y="873"/>
                      <a:pt x="1512" y="753"/>
                    </a:cubicBezTo>
                    <a:cubicBezTo>
                      <a:pt x="1512" y="709"/>
                      <a:pt x="1499" y="668"/>
                      <a:pt x="1477" y="634"/>
                    </a:cubicBezTo>
                    <a:cubicBezTo>
                      <a:pt x="1712" y="399"/>
                      <a:pt x="1712" y="399"/>
                      <a:pt x="1712" y="399"/>
                    </a:cubicBezTo>
                    <a:cubicBezTo>
                      <a:pt x="1746" y="422"/>
                      <a:pt x="1787" y="435"/>
                      <a:pt x="1831" y="435"/>
                    </a:cubicBezTo>
                    <a:cubicBezTo>
                      <a:pt x="1950" y="435"/>
                      <a:pt x="2048" y="337"/>
                      <a:pt x="2048" y="217"/>
                    </a:cubicBezTo>
                    <a:cubicBezTo>
                      <a:pt x="2048" y="97"/>
                      <a:pt x="1950" y="0"/>
                      <a:pt x="1831" y="0"/>
                    </a:cubicBezTo>
                    <a:close/>
                    <a:moveTo>
                      <a:pt x="217" y="880"/>
                    </a:moveTo>
                    <a:cubicBezTo>
                      <a:pt x="147" y="880"/>
                      <a:pt x="90" y="823"/>
                      <a:pt x="90" y="753"/>
                    </a:cubicBezTo>
                    <a:cubicBezTo>
                      <a:pt x="90" y="682"/>
                      <a:pt x="147" y="625"/>
                      <a:pt x="217" y="625"/>
                    </a:cubicBezTo>
                    <a:cubicBezTo>
                      <a:pt x="288" y="625"/>
                      <a:pt x="345" y="682"/>
                      <a:pt x="345" y="753"/>
                    </a:cubicBezTo>
                    <a:cubicBezTo>
                      <a:pt x="345" y="823"/>
                      <a:pt x="288" y="880"/>
                      <a:pt x="217" y="880"/>
                    </a:cubicBezTo>
                    <a:close/>
                    <a:moveTo>
                      <a:pt x="753" y="345"/>
                    </a:moveTo>
                    <a:cubicBezTo>
                      <a:pt x="683" y="345"/>
                      <a:pt x="626" y="288"/>
                      <a:pt x="626" y="217"/>
                    </a:cubicBezTo>
                    <a:cubicBezTo>
                      <a:pt x="626" y="147"/>
                      <a:pt x="683" y="90"/>
                      <a:pt x="753" y="90"/>
                    </a:cubicBezTo>
                    <a:cubicBezTo>
                      <a:pt x="823" y="90"/>
                      <a:pt x="881" y="147"/>
                      <a:pt x="881" y="217"/>
                    </a:cubicBezTo>
                    <a:cubicBezTo>
                      <a:pt x="881" y="288"/>
                      <a:pt x="823" y="345"/>
                      <a:pt x="753" y="345"/>
                    </a:cubicBezTo>
                    <a:close/>
                    <a:moveTo>
                      <a:pt x="1295" y="880"/>
                    </a:moveTo>
                    <a:cubicBezTo>
                      <a:pt x="1225" y="880"/>
                      <a:pt x="1167" y="823"/>
                      <a:pt x="1167" y="753"/>
                    </a:cubicBezTo>
                    <a:cubicBezTo>
                      <a:pt x="1167" y="682"/>
                      <a:pt x="1225" y="625"/>
                      <a:pt x="1295" y="625"/>
                    </a:cubicBezTo>
                    <a:cubicBezTo>
                      <a:pt x="1365" y="625"/>
                      <a:pt x="1422" y="682"/>
                      <a:pt x="1422" y="753"/>
                    </a:cubicBezTo>
                    <a:cubicBezTo>
                      <a:pt x="1422" y="823"/>
                      <a:pt x="1365" y="880"/>
                      <a:pt x="1295" y="880"/>
                    </a:cubicBezTo>
                    <a:close/>
                    <a:moveTo>
                      <a:pt x="1831" y="345"/>
                    </a:moveTo>
                    <a:cubicBezTo>
                      <a:pt x="1760" y="345"/>
                      <a:pt x="1703" y="288"/>
                      <a:pt x="1703" y="217"/>
                    </a:cubicBezTo>
                    <a:cubicBezTo>
                      <a:pt x="1703" y="147"/>
                      <a:pt x="1760" y="90"/>
                      <a:pt x="1831" y="90"/>
                    </a:cubicBezTo>
                    <a:cubicBezTo>
                      <a:pt x="1901" y="90"/>
                      <a:pt x="1958" y="147"/>
                      <a:pt x="1958" y="217"/>
                    </a:cubicBezTo>
                    <a:cubicBezTo>
                      <a:pt x="1958" y="288"/>
                      <a:pt x="1901" y="345"/>
                      <a:pt x="1831" y="34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2" name="Freeform 6"/>
              <p:cNvSpPr>
                <a:spLocks/>
              </p:cNvSpPr>
              <p:nvPr/>
            </p:nvSpPr>
            <p:spPr bwMode="auto">
              <a:xfrm>
                <a:off x="4752975" y="2598738"/>
                <a:ext cx="176213" cy="174625"/>
              </a:xfrm>
              <a:custGeom>
                <a:avLst/>
                <a:gdLst>
                  <a:gd name="T0" fmla="*/ 172 w 190"/>
                  <a:gd name="T1" fmla="*/ 18 h 186"/>
                  <a:gd name="T2" fmla="*/ 109 w 190"/>
                  <a:gd name="T3" fmla="*/ 18 h 186"/>
                  <a:gd name="T4" fmla="*/ 17 w 190"/>
                  <a:gd name="T5" fmla="*/ 109 h 186"/>
                  <a:gd name="T6" fmla="*/ 17 w 190"/>
                  <a:gd name="T7" fmla="*/ 173 h 186"/>
                  <a:gd name="T8" fmla="*/ 49 w 190"/>
                  <a:gd name="T9" fmla="*/ 186 h 186"/>
                  <a:gd name="T10" fmla="*/ 81 w 190"/>
                  <a:gd name="T11" fmla="*/ 173 h 186"/>
                  <a:gd name="T12" fmla="*/ 172 w 190"/>
                  <a:gd name="T13" fmla="*/ 81 h 186"/>
                  <a:gd name="T14" fmla="*/ 172 w 190"/>
                  <a:gd name="T15" fmla="*/ 18 h 1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0" h="186">
                    <a:moveTo>
                      <a:pt x="172" y="18"/>
                    </a:moveTo>
                    <a:cubicBezTo>
                      <a:pt x="155" y="0"/>
                      <a:pt x="126" y="0"/>
                      <a:pt x="109" y="18"/>
                    </a:cubicBezTo>
                    <a:cubicBezTo>
                      <a:pt x="17" y="109"/>
                      <a:pt x="17" y="109"/>
                      <a:pt x="17" y="109"/>
                    </a:cubicBezTo>
                    <a:cubicBezTo>
                      <a:pt x="0" y="127"/>
                      <a:pt x="0" y="155"/>
                      <a:pt x="17" y="173"/>
                    </a:cubicBezTo>
                    <a:cubicBezTo>
                      <a:pt x="26" y="182"/>
                      <a:pt x="37" y="186"/>
                      <a:pt x="49" y="186"/>
                    </a:cubicBezTo>
                    <a:cubicBezTo>
                      <a:pt x="60" y="186"/>
                      <a:pt x="72" y="182"/>
                      <a:pt x="81" y="173"/>
                    </a:cubicBezTo>
                    <a:cubicBezTo>
                      <a:pt x="172" y="81"/>
                      <a:pt x="172" y="81"/>
                      <a:pt x="172" y="81"/>
                    </a:cubicBezTo>
                    <a:cubicBezTo>
                      <a:pt x="190" y="64"/>
                      <a:pt x="190" y="35"/>
                      <a:pt x="172" y="1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3" name="Freeform 7"/>
              <p:cNvSpPr>
                <a:spLocks/>
              </p:cNvSpPr>
              <p:nvPr/>
            </p:nvSpPr>
            <p:spPr bwMode="auto">
              <a:xfrm>
                <a:off x="5486400" y="2330451"/>
                <a:ext cx="177800" cy="174625"/>
              </a:xfrm>
              <a:custGeom>
                <a:avLst/>
                <a:gdLst>
                  <a:gd name="T0" fmla="*/ 173 w 190"/>
                  <a:gd name="T1" fmla="*/ 18 h 186"/>
                  <a:gd name="T2" fmla="*/ 109 w 190"/>
                  <a:gd name="T3" fmla="*/ 18 h 186"/>
                  <a:gd name="T4" fmla="*/ 18 w 190"/>
                  <a:gd name="T5" fmla="*/ 109 h 186"/>
                  <a:gd name="T6" fmla="*/ 18 w 190"/>
                  <a:gd name="T7" fmla="*/ 173 h 186"/>
                  <a:gd name="T8" fmla="*/ 50 w 190"/>
                  <a:gd name="T9" fmla="*/ 186 h 186"/>
                  <a:gd name="T10" fmla="*/ 81 w 190"/>
                  <a:gd name="T11" fmla="*/ 173 h 186"/>
                  <a:gd name="T12" fmla="*/ 173 w 190"/>
                  <a:gd name="T13" fmla="*/ 81 h 186"/>
                  <a:gd name="T14" fmla="*/ 173 w 190"/>
                  <a:gd name="T15" fmla="*/ 18 h 1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0" h="186">
                    <a:moveTo>
                      <a:pt x="173" y="18"/>
                    </a:moveTo>
                    <a:cubicBezTo>
                      <a:pt x="155" y="0"/>
                      <a:pt x="127" y="0"/>
                      <a:pt x="109" y="18"/>
                    </a:cubicBezTo>
                    <a:cubicBezTo>
                      <a:pt x="18" y="109"/>
                      <a:pt x="18" y="109"/>
                      <a:pt x="18" y="109"/>
                    </a:cubicBezTo>
                    <a:cubicBezTo>
                      <a:pt x="0" y="127"/>
                      <a:pt x="0" y="155"/>
                      <a:pt x="18" y="173"/>
                    </a:cubicBezTo>
                    <a:cubicBezTo>
                      <a:pt x="27" y="182"/>
                      <a:pt x="38" y="186"/>
                      <a:pt x="50" y="186"/>
                    </a:cubicBezTo>
                    <a:cubicBezTo>
                      <a:pt x="61" y="186"/>
                      <a:pt x="73" y="181"/>
                      <a:pt x="81" y="173"/>
                    </a:cubicBezTo>
                    <a:cubicBezTo>
                      <a:pt x="173" y="81"/>
                      <a:pt x="173" y="81"/>
                      <a:pt x="173" y="81"/>
                    </a:cubicBezTo>
                    <a:cubicBezTo>
                      <a:pt x="190" y="64"/>
                      <a:pt x="190" y="35"/>
                      <a:pt x="173" y="1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sp>
        <p:nvSpPr>
          <p:cNvPr id="2" name="Freeform 1">
            <a:extLst>
              <a:ext uri="{C183D7F6-B498-43B3-948B-1728B52AA6E4}">
                <adec:decorative xmlns:adec="http://schemas.microsoft.com/office/drawing/2017/decorative" xmlns="" val="1"/>
              </a:ext>
            </a:extLst>
          </p:cNvPr>
          <p:cNvSpPr/>
          <p:nvPr/>
        </p:nvSpPr>
        <p:spPr>
          <a:xfrm rot="2700000">
            <a:off x="11788943" y="6333474"/>
            <a:ext cx="527486" cy="603188"/>
          </a:xfrm>
          <a:custGeom>
            <a:avLst/>
            <a:gdLst>
              <a:gd name="connsiteX0" fmla="*/ 110516 w 889463"/>
              <a:gd name="connsiteY0" fmla="*/ 95275 h 1017114"/>
              <a:gd name="connsiteX1" fmla="*/ 230452 w 889463"/>
              <a:gd name="connsiteY1" fmla="*/ 14411 h 1017114"/>
              <a:gd name="connsiteX2" fmla="*/ 276877 w 889463"/>
              <a:gd name="connsiteY2" fmla="*/ 0 h 1017114"/>
              <a:gd name="connsiteX3" fmla="*/ 889463 w 889463"/>
              <a:gd name="connsiteY3" fmla="*/ 612585 h 1017114"/>
              <a:gd name="connsiteX4" fmla="*/ 484934 w 889463"/>
              <a:gd name="connsiteY4" fmla="*/ 1017114 h 1017114"/>
              <a:gd name="connsiteX5" fmla="*/ 377324 w 889463"/>
              <a:gd name="connsiteY5" fmla="*/ 1017114 h 1017114"/>
              <a:gd name="connsiteX6" fmla="*/ 0 w 889463"/>
              <a:gd name="connsiteY6" fmla="*/ 639790 h 1017114"/>
              <a:gd name="connsiteX7" fmla="*/ 0 w 889463"/>
              <a:gd name="connsiteY7" fmla="*/ 362083 h 1017114"/>
              <a:gd name="connsiteX8" fmla="*/ 110516 w 889463"/>
              <a:gd name="connsiteY8" fmla="*/ 95275 h 1017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89463" h="1017114">
                <a:moveTo>
                  <a:pt x="110516" y="95275"/>
                </a:moveTo>
                <a:cubicBezTo>
                  <a:pt x="144657" y="61133"/>
                  <a:pt x="185310" y="33504"/>
                  <a:pt x="230452" y="14411"/>
                </a:cubicBezTo>
                <a:lnTo>
                  <a:pt x="276877" y="0"/>
                </a:lnTo>
                <a:lnTo>
                  <a:pt x="889463" y="612585"/>
                </a:lnTo>
                <a:lnTo>
                  <a:pt x="484934" y="1017114"/>
                </a:lnTo>
                <a:lnTo>
                  <a:pt x="377324" y="1017114"/>
                </a:lnTo>
                <a:cubicBezTo>
                  <a:pt x="168934" y="1017114"/>
                  <a:pt x="0" y="848180"/>
                  <a:pt x="0" y="639790"/>
                </a:cubicBezTo>
                <a:lnTo>
                  <a:pt x="0" y="362083"/>
                </a:lnTo>
                <a:cubicBezTo>
                  <a:pt x="0" y="257888"/>
                  <a:pt x="42234" y="163556"/>
                  <a:pt x="110516" y="95275"/>
                </a:cubicBez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rgbClr val="98A3AD"/>
              </a:solidFill>
            </a:endParaRPr>
          </a:p>
        </p:txBody>
      </p:sp>
      <p:sp>
        <p:nvSpPr>
          <p:cNvPr id="3" name="TextBox 2"/>
          <p:cNvSpPr txBox="1"/>
          <p:nvPr/>
        </p:nvSpPr>
        <p:spPr>
          <a:xfrm>
            <a:off x="11857440" y="6481180"/>
            <a:ext cx="184731" cy="307777"/>
          </a:xfrm>
          <a:prstGeom prst="rect">
            <a:avLst/>
          </a:prstGeom>
          <a:noFill/>
        </p:spPr>
        <p:txBody>
          <a:bodyPr wrap="none" rtlCol="0">
            <a:spAutoFit/>
          </a:bodyPr>
          <a:lstStyle/>
          <a:p>
            <a:endParaRPr lang="en-US" sz="1400" b="1" dirty="0">
              <a:solidFill>
                <a:schemeClr val="bg1"/>
              </a:solidFill>
            </a:endParaRPr>
          </a:p>
        </p:txBody>
      </p:sp>
      <p:sp>
        <p:nvSpPr>
          <p:cNvPr id="36" name="Rectangle 35">
            <a:extLst>
              <a:ext uri="{C183D7F6-B498-43B3-948B-1728B52AA6E4}">
                <adec:decorative xmlns:adec="http://schemas.microsoft.com/office/drawing/2017/decorative" xmlns="" val="1"/>
              </a:ext>
            </a:extLst>
          </p:cNvPr>
          <p:cNvSpPr/>
          <p:nvPr/>
        </p:nvSpPr>
        <p:spPr>
          <a:xfrm>
            <a:off x="6192794" y="237082"/>
            <a:ext cx="5879910" cy="65518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mj-lt"/>
              </a:rPr>
              <a:t>From FY 2019 to </a:t>
            </a:r>
            <a:r>
              <a:rPr lang="en-US" dirty="0" smtClean="0">
                <a:solidFill>
                  <a:schemeClr val="tx1"/>
                </a:solidFill>
                <a:latin typeface="+mj-lt"/>
              </a:rPr>
              <a:t>2022 top </a:t>
            </a:r>
            <a:r>
              <a:rPr lang="en-US" dirty="0">
                <a:solidFill>
                  <a:schemeClr val="tx1"/>
                </a:solidFill>
                <a:latin typeface="+mj-lt"/>
              </a:rPr>
              <a:t>3 districts that attracted most significant sector investments</a:t>
            </a:r>
            <a:r>
              <a:rPr lang="en-US" dirty="0" smtClean="0">
                <a:solidFill>
                  <a:schemeClr val="tx1"/>
                </a:solidFill>
                <a:latin typeface="+mj-lt"/>
              </a:rPr>
              <a:t> are </a:t>
            </a:r>
            <a:r>
              <a:rPr lang="en-US" dirty="0">
                <a:solidFill>
                  <a:schemeClr val="tx1"/>
                </a:solidFill>
                <a:latin typeface="+mj-lt"/>
              </a:rPr>
              <a:t>Rangareddy, </a:t>
            </a:r>
            <a:r>
              <a:rPr lang="en-US" dirty="0" err="1" smtClean="0">
                <a:solidFill>
                  <a:schemeClr val="tx1"/>
                </a:solidFill>
                <a:latin typeface="+mj-lt"/>
              </a:rPr>
              <a:t>Sangareddy</a:t>
            </a:r>
            <a:r>
              <a:rPr lang="en-US" dirty="0" smtClean="0">
                <a:solidFill>
                  <a:schemeClr val="tx1"/>
                </a:solidFill>
                <a:latin typeface="+mj-lt"/>
              </a:rPr>
              <a:t> </a:t>
            </a:r>
            <a:r>
              <a:rPr lang="en-US" dirty="0">
                <a:solidFill>
                  <a:schemeClr val="tx1"/>
                </a:solidFill>
                <a:latin typeface="+mj-lt"/>
              </a:rPr>
              <a:t>&amp; </a:t>
            </a:r>
            <a:r>
              <a:rPr lang="en-US" dirty="0" smtClean="0">
                <a:solidFill>
                  <a:schemeClr val="tx1"/>
                </a:solidFill>
                <a:latin typeface="+mj-lt"/>
              </a:rPr>
              <a:t>Medchal Malkajgiri</a:t>
            </a:r>
            <a:br>
              <a:rPr lang="en-US" dirty="0" smtClean="0">
                <a:solidFill>
                  <a:schemeClr val="tx1"/>
                </a:solidFill>
                <a:latin typeface="+mj-lt"/>
              </a:rPr>
            </a:br>
            <a:r>
              <a:rPr lang="en-US" dirty="0" smtClean="0">
                <a:solidFill>
                  <a:schemeClr val="tx1"/>
                </a:solidFill>
                <a:latin typeface="+mj-lt"/>
              </a:rPr>
              <a:t/>
            </a:r>
            <a:br>
              <a:rPr lang="en-US" dirty="0" smtClean="0">
                <a:solidFill>
                  <a:schemeClr val="tx1"/>
                </a:solidFill>
                <a:latin typeface="+mj-lt"/>
              </a:rPr>
            </a:br>
            <a:r>
              <a:rPr lang="en-US" dirty="0">
                <a:solidFill>
                  <a:schemeClr val="tx1"/>
                </a:solidFill>
                <a:latin typeface="+mj-lt"/>
              </a:rPr>
              <a:t>One of the main factor is Proximity to Hyderabad the    state capital and a major economic hub</a:t>
            </a:r>
            <a:r>
              <a:rPr lang="en-US" dirty="0">
                <a:solidFill>
                  <a:schemeClr val="tx1"/>
                </a:solidFill>
              </a:rPr>
              <a:t/>
            </a:r>
            <a:br>
              <a:rPr lang="en-US" dirty="0">
                <a:solidFill>
                  <a:schemeClr val="tx1"/>
                </a:solidFill>
              </a:rPr>
            </a:br>
            <a:r>
              <a:rPr lang="en-US" dirty="0" smtClean="0">
                <a:solidFill>
                  <a:schemeClr val="tx1"/>
                </a:solidFill>
                <a:latin typeface="+mj-lt"/>
              </a:rPr>
              <a:t/>
            </a:r>
            <a:br>
              <a:rPr lang="en-US" dirty="0" smtClean="0">
                <a:solidFill>
                  <a:schemeClr val="tx1"/>
                </a:solidFill>
                <a:latin typeface="+mj-lt"/>
              </a:rPr>
            </a:br>
            <a:r>
              <a:rPr lang="en-US" dirty="0">
                <a:solidFill>
                  <a:schemeClr val="tx1"/>
                </a:solidFill>
                <a:latin typeface="+mj-lt"/>
              </a:rPr>
              <a:t>P</a:t>
            </a:r>
            <a:r>
              <a:rPr lang="en-US" dirty="0" smtClean="0">
                <a:solidFill>
                  <a:schemeClr val="tx1"/>
                </a:solidFill>
                <a:latin typeface="+mj-lt"/>
              </a:rPr>
              <a:t>roximity </a:t>
            </a:r>
            <a:r>
              <a:rPr lang="en-US" dirty="0">
                <a:solidFill>
                  <a:schemeClr val="tx1"/>
                </a:solidFill>
                <a:latin typeface="+mj-lt"/>
              </a:rPr>
              <a:t>to transportation hubs such as airports and railway stations facilitates the movement of goods and people, making them logistics and distribution hotspots</a:t>
            </a:r>
            <a:r>
              <a:rPr lang="en-US" dirty="0" smtClean="0">
                <a:solidFill>
                  <a:schemeClr val="tx1"/>
                </a:solidFill>
                <a:latin typeface="+mj-lt"/>
              </a:rPr>
              <a:t/>
            </a:r>
            <a:br>
              <a:rPr lang="en-US" dirty="0" smtClean="0">
                <a:solidFill>
                  <a:schemeClr val="tx1"/>
                </a:solidFill>
                <a:latin typeface="+mj-lt"/>
              </a:rPr>
            </a:br>
            <a:r>
              <a:rPr lang="en-US" dirty="0" smtClean="0">
                <a:solidFill>
                  <a:schemeClr val="tx1"/>
                </a:solidFill>
                <a:latin typeface="+mj-lt"/>
              </a:rPr>
              <a:t/>
            </a:r>
            <a:br>
              <a:rPr lang="en-US" dirty="0" smtClean="0">
                <a:solidFill>
                  <a:schemeClr val="tx1"/>
                </a:solidFill>
                <a:latin typeface="+mj-lt"/>
              </a:rPr>
            </a:br>
            <a:r>
              <a:rPr lang="en-US" dirty="0">
                <a:solidFill>
                  <a:schemeClr val="tx1"/>
                </a:solidFill>
                <a:latin typeface="+mj-lt"/>
              </a:rPr>
              <a:t>Proactive government policies, incentives, and initiatives to promote industrial growth and investment</a:t>
            </a:r>
            <a:endParaRPr lang="en-US" dirty="0">
              <a:solidFill>
                <a:schemeClr val="tx1"/>
              </a:solidFill>
              <a:latin typeface="+mj-lt"/>
            </a:endParaRPr>
          </a:p>
        </p:txBody>
      </p:sp>
      <p:graphicFrame>
        <p:nvGraphicFramePr>
          <p:cNvPr id="16" name="Chart 15" descr="This is a chart. "/>
          <p:cNvGraphicFramePr/>
          <p:nvPr>
            <p:extLst>
              <p:ext uri="{D42A27DB-BD31-4B8C-83A1-F6EECF244321}">
                <p14:modId xmlns:p14="http://schemas.microsoft.com/office/powerpoint/2010/main" val="3380159430"/>
              </p:ext>
            </p:extLst>
          </p:nvPr>
        </p:nvGraphicFramePr>
        <p:xfrm>
          <a:off x="119271" y="2138902"/>
          <a:ext cx="5748792" cy="4564048"/>
        </p:xfrm>
        <a:graphic>
          <a:graphicData uri="http://schemas.openxmlformats.org/drawingml/2006/chart">
            <c:chart xmlns:c="http://schemas.openxmlformats.org/drawingml/2006/chart" xmlns:r="http://schemas.openxmlformats.org/officeDocument/2006/relationships" r:id="rId2"/>
          </a:graphicData>
        </a:graphic>
      </p:graphicFrame>
      <p:sp>
        <p:nvSpPr>
          <p:cNvPr id="102" name="TextBox 101"/>
          <p:cNvSpPr txBox="1"/>
          <p:nvPr/>
        </p:nvSpPr>
        <p:spPr>
          <a:xfrm>
            <a:off x="255111" y="993912"/>
            <a:ext cx="5453926" cy="738664"/>
          </a:xfrm>
          <a:prstGeom prst="rect">
            <a:avLst/>
          </a:prstGeom>
          <a:noFill/>
        </p:spPr>
        <p:txBody>
          <a:bodyPr wrap="square" lIns="0" tIns="0" rIns="0" bIns="0" rtlCol="0">
            <a:spAutoFit/>
          </a:bodyPr>
          <a:lstStyle/>
          <a:p>
            <a:r>
              <a:rPr lang="en-US" sz="1600" dirty="0">
                <a:solidFill>
                  <a:schemeClr val="bg1"/>
                </a:solidFill>
                <a:latin typeface="Agency FB" panose="020B0503020202020204" pitchFamily="34" charset="0"/>
              </a:rPr>
              <a:t>List down the top 3 districts that have attracted the most significant sector investments during FY 2019 to 2022? What factors could have led to the substantial investments in these particular districts?</a:t>
            </a:r>
            <a:endParaRPr lang="en-US" sz="1600" dirty="0">
              <a:solidFill>
                <a:schemeClr val="bg1"/>
              </a:solidFill>
              <a:latin typeface="Agency FB" panose="020B0503020202020204" pitchFamily="34" charset="0"/>
            </a:endParaRPr>
          </a:p>
        </p:txBody>
      </p:sp>
      <p:sp>
        <p:nvSpPr>
          <p:cNvPr id="103" name="TextBox 102"/>
          <p:cNvSpPr txBox="1"/>
          <p:nvPr/>
        </p:nvSpPr>
        <p:spPr>
          <a:xfrm>
            <a:off x="230588" y="413468"/>
            <a:ext cx="3417501" cy="369332"/>
          </a:xfrm>
          <a:prstGeom prst="rect">
            <a:avLst/>
          </a:prstGeom>
          <a:noFill/>
        </p:spPr>
        <p:txBody>
          <a:bodyPr wrap="square" lIns="0" tIns="0" rIns="0" bIns="0" rtlCol="0">
            <a:spAutoFit/>
          </a:bodyPr>
          <a:lstStyle/>
          <a:p>
            <a:pPr>
              <a:tabLst>
                <a:tab pos="347663" algn="l"/>
              </a:tabLst>
            </a:pPr>
            <a:r>
              <a:rPr lang="en-IN" sz="2400" dirty="0" err="1">
                <a:solidFill>
                  <a:schemeClr val="bg1"/>
                </a:solidFill>
                <a:latin typeface="Arial Black" panose="020B0A04020102020204" pitchFamily="34" charset="0"/>
              </a:rPr>
              <a:t>Ts-Ipass</a:t>
            </a:r>
            <a:endParaRPr lang="en-US" sz="2400" b="1" dirty="0">
              <a:solidFill>
                <a:schemeClr val="bg1"/>
              </a:solidFill>
              <a:latin typeface="Arial Black" panose="020B0A04020102020204" pitchFamily="34" charset="0"/>
            </a:endParaRPr>
          </a:p>
        </p:txBody>
      </p:sp>
      <p:cxnSp>
        <p:nvCxnSpPr>
          <p:cNvPr id="105" name="Straight Connector 104">
            <a:extLst>
              <a:ext uri="{C183D7F6-B498-43B3-948B-1728B52AA6E4}">
                <adec:decorative xmlns:adec="http://schemas.microsoft.com/office/drawing/2017/decorative" xmlns="" val="1"/>
              </a:ext>
            </a:extLst>
          </p:cNvPr>
          <p:cNvCxnSpPr/>
          <p:nvPr/>
        </p:nvCxnSpPr>
        <p:spPr>
          <a:xfrm>
            <a:off x="2185049" y="1875647"/>
            <a:ext cx="1463040" cy="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sp>
        <p:nvSpPr>
          <p:cNvPr id="5" name="Title 4" hidden="1">
            <a:extLst>
              <a:ext uri="{FF2B5EF4-FFF2-40B4-BE49-F238E27FC236}">
                <a16:creationId xmlns:a16="http://schemas.microsoft.com/office/drawing/2014/main" id="{B353CF45-7FD3-4F2B-B046-D14200DBD7E2}"/>
              </a:ext>
            </a:extLst>
          </p:cNvPr>
          <p:cNvSpPr>
            <a:spLocks noGrp="1"/>
          </p:cNvSpPr>
          <p:nvPr>
            <p:ph type="title"/>
          </p:nvPr>
        </p:nvSpPr>
        <p:spPr/>
        <p:txBody>
          <a:bodyPr/>
          <a:lstStyle/>
          <a:p>
            <a:r>
              <a:rPr lang="en-US" dirty="0"/>
              <a:t>Slide 10</a:t>
            </a:r>
          </a:p>
        </p:txBody>
      </p:sp>
    </p:spTree>
    <p:extLst>
      <p:ext uri="{BB962C8B-B14F-4D97-AF65-F5344CB8AC3E}">
        <p14:creationId xmlns:p14="http://schemas.microsoft.com/office/powerpoint/2010/main" val="770914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Rectangle 103">
            <a:extLst>
              <a:ext uri="{C183D7F6-B498-43B3-948B-1728B52AA6E4}">
                <adec:decorative xmlns:adec="http://schemas.microsoft.com/office/drawing/2017/decorative" xmlns="" val="1"/>
              </a:ext>
            </a:extLst>
          </p:cNvPr>
          <p:cNvSpPr/>
          <p:nvPr/>
        </p:nvSpPr>
        <p:spPr>
          <a:xfrm>
            <a:off x="0" y="0"/>
            <a:ext cx="6096000" cy="6857999"/>
          </a:xfrm>
          <a:prstGeom prst="rect">
            <a:avLst/>
          </a:prstGeom>
          <a:solidFill>
            <a:srgbClr val="30353F">
              <a:alpha val="8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8" name="Group 7">
            <a:extLst>
              <a:ext uri="{C183D7F6-B498-43B3-948B-1728B52AA6E4}">
                <adec:decorative xmlns:adec="http://schemas.microsoft.com/office/drawing/2017/decorative" xmlns="" val="1"/>
              </a:ext>
            </a:extLst>
          </p:cNvPr>
          <p:cNvGrpSpPr/>
          <p:nvPr/>
        </p:nvGrpSpPr>
        <p:grpSpPr>
          <a:xfrm>
            <a:off x="7886688" y="4824996"/>
            <a:ext cx="1281512" cy="487738"/>
            <a:chOff x="9912263" y="2010673"/>
            <a:chExt cx="1281512" cy="487738"/>
          </a:xfrm>
          <a:effectLst>
            <a:outerShdw blurRad="50800" dist="38100" dir="8100000" algn="tr" rotWithShape="0">
              <a:prstClr val="black">
                <a:alpha val="40000"/>
              </a:prstClr>
            </a:outerShdw>
          </a:effectLst>
        </p:grpSpPr>
        <p:sp>
          <p:nvSpPr>
            <p:cNvPr id="55" name="Freeform 54"/>
            <p:cNvSpPr/>
            <p:nvPr/>
          </p:nvSpPr>
          <p:spPr>
            <a:xfrm>
              <a:off x="9912263" y="2010673"/>
              <a:ext cx="1281512" cy="487738"/>
            </a:xfrm>
            <a:custGeom>
              <a:avLst/>
              <a:gdLst>
                <a:gd name="connsiteX0" fmla="*/ 0 w 1281512"/>
                <a:gd name="connsiteY0" fmla="*/ 0 h 487738"/>
                <a:gd name="connsiteX1" fmla="*/ 1024517 w 1281512"/>
                <a:gd name="connsiteY1" fmla="*/ 0 h 487738"/>
                <a:gd name="connsiteX2" fmla="*/ 1024517 w 1281512"/>
                <a:gd name="connsiteY2" fmla="*/ 1323 h 487738"/>
                <a:gd name="connsiteX3" fmla="*/ 1037643 w 1281512"/>
                <a:gd name="connsiteY3" fmla="*/ 0 h 487738"/>
                <a:gd name="connsiteX4" fmla="*/ 1281512 w 1281512"/>
                <a:gd name="connsiteY4" fmla="*/ 243869 h 487738"/>
                <a:gd name="connsiteX5" fmla="*/ 1037643 w 1281512"/>
                <a:gd name="connsiteY5" fmla="*/ 487738 h 487738"/>
                <a:gd name="connsiteX6" fmla="*/ 1024517 w 1281512"/>
                <a:gd name="connsiteY6" fmla="*/ 486415 h 487738"/>
                <a:gd name="connsiteX7" fmla="*/ 1024517 w 1281512"/>
                <a:gd name="connsiteY7" fmla="*/ 487737 h 487738"/>
                <a:gd name="connsiteX8" fmla="*/ 0 w 1281512"/>
                <a:gd name="connsiteY8" fmla="*/ 487737 h 487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1512" h="487738">
                  <a:moveTo>
                    <a:pt x="0" y="0"/>
                  </a:moveTo>
                  <a:lnTo>
                    <a:pt x="1024517" y="0"/>
                  </a:lnTo>
                  <a:lnTo>
                    <a:pt x="1024517" y="1323"/>
                  </a:lnTo>
                  <a:lnTo>
                    <a:pt x="1037643" y="0"/>
                  </a:lnTo>
                  <a:cubicBezTo>
                    <a:pt x="1172328" y="0"/>
                    <a:pt x="1281512" y="109184"/>
                    <a:pt x="1281512" y="243869"/>
                  </a:cubicBezTo>
                  <a:cubicBezTo>
                    <a:pt x="1281512" y="378554"/>
                    <a:pt x="1172328" y="487738"/>
                    <a:pt x="1037643" y="487738"/>
                  </a:cubicBezTo>
                  <a:lnTo>
                    <a:pt x="1024517" y="486415"/>
                  </a:lnTo>
                  <a:lnTo>
                    <a:pt x="1024517" y="487737"/>
                  </a:lnTo>
                  <a:lnTo>
                    <a:pt x="0" y="487737"/>
                  </a:lnTo>
                  <a:close/>
                </a:path>
              </a:pathLst>
            </a:custGeom>
            <a:solidFill>
              <a:srgbClr val="30353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73" name="Group 72"/>
            <p:cNvGrpSpPr/>
            <p:nvPr/>
          </p:nvGrpSpPr>
          <p:grpSpPr>
            <a:xfrm flipH="1">
              <a:off x="10838597" y="2143232"/>
              <a:ext cx="222620" cy="222620"/>
              <a:chOff x="1389063" y="3748088"/>
              <a:chExt cx="336550" cy="336550"/>
            </a:xfrm>
            <a:solidFill>
              <a:schemeClr val="bg1"/>
            </a:solidFill>
          </p:grpSpPr>
          <p:sp>
            <p:nvSpPr>
              <p:cNvPr id="74" name="Freeform 5"/>
              <p:cNvSpPr>
                <a:spLocks/>
              </p:cNvSpPr>
              <p:nvPr/>
            </p:nvSpPr>
            <p:spPr bwMode="auto">
              <a:xfrm>
                <a:off x="1547813" y="3787776"/>
                <a:ext cx="58738" cy="60325"/>
              </a:xfrm>
              <a:custGeom>
                <a:avLst/>
                <a:gdLst>
                  <a:gd name="T0" fmla="*/ 300 w 360"/>
                  <a:gd name="T1" fmla="*/ 244 h 364"/>
                  <a:gd name="T2" fmla="*/ 120 w 360"/>
                  <a:gd name="T3" fmla="*/ 244 h 364"/>
                  <a:gd name="T4" fmla="*/ 120 w 360"/>
                  <a:gd name="T5" fmla="*/ 60 h 364"/>
                  <a:gd name="T6" fmla="*/ 60 w 360"/>
                  <a:gd name="T7" fmla="*/ 0 h 364"/>
                  <a:gd name="T8" fmla="*/ 0 w 360"/>
                  <a:gd name="T9" fmla="*/ 60 h 364"/>
                  <a:gd name="T10" fmla="*/ 0 w 360"/>
                  <a:gd name="T11" fmla="*/ 304 h 364"/>
                  <a:gd name="T12" fmla="*/ 60 w 360"/>
                  <a:gd name="T13" fmla="*/ 364 h 364"/>
                  <a:gd name="T14" fmla="*/ 300 w 360"/>
                  <a:gd name="T15" fmla="*/ 364 h 364"/>
                  <a:gd name="T16" fmla="*/ 360 w 360"/>
                  <a:gd name="T17" fmla="*/ 304 h 364"/>
                  <a:gd name="T18" fmla="*/ 300 w 360"/>
                  <a:gd name="T19" fmla="*/ 244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0" h="364">
                    <a:moveTo>
                      <a:pt x="300" y="244"/>
                    </a:moveTo>
                    <a:cubicBezTo>
                      <a:pt x="120" y="244"/>
                      <a:pt x="120" y="244"/>
                      <a:pt x="120" y="244"/>
                    </a:cubicBezTo>
                    <a:cubicBezTo>
                      <a:pt x="120" y="60"/>
                      <a:pt x="120" y="60"/>
                      <a:pt x="120" y="60"/>
                    </a:cubicBezTo>
                    <a:cubicBezTo>
                      <a:pt x="120" y="27"/>
                      <a:pt x="93" y="0"/>
                      <a:pt x="60" y="0"/>
                    </a:cubicBezTo>
                    <a:cubicBezTo>
                      <a:pt x="27" y="0"/>
                      <a:pt x="0" y="27"/>
                      <a:pt x="0" y="60"/>
                    </a:cubicBezTo>
                    <a:cubicBezTo>
                      <a:pt x="0" y="304"/>
                      <a:pt x="0" y="304"/>
                      <a:pt x="0" y="304"/>
                    </a:cubicBezTo>
                    <a:cubicBezTo>
                      <a:pt x="0" y="337"/>
                      <a:pt x="27" y="364"/>
                      <a:pt x="60" y="364"/>
                    </a:cubicBezTo>
                    <a:cubicBezTo>
                      <a:pt x="300" y="364"/>
                      <a:pt x="300" y="364"/>
                      <a:pt x="300" y="364"/>
                    </a:cubicBezTo>
                    <a:cubicBezTo>
                      <a:pt x="333" y="364"/>
                      <a:pt x="360" y="337"/>
                      <a:pt x="360" y="304"/>
                    </a:cubicBezTo>
                    <a:cubicBezTo>
                      <a:pt x="360" y="271"/>
                      <a:pt x="333" y="244"/>
                      <a:pt x="300" y="2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5" name="Freeform 6"/>
              <p:cNvSpPr>
                <a:spLocks noEditPoints="1"/>
              </p:cNvSpPr>
              <p:nvPr/>
            </p:nvSpPr>
            <p:spPr bwMode="auto">
              <a:xfrm>
                <a:off x="1389063" y="3748088"/>
                <a:ext cx="336550" cy="336550"/>
              </a:xfrm>
              <a:custGeom>
                <a:avLst/>
                <a:gdLst>
                  <a:gd name="T0" fmla="*/ 1808 w 2048"/>
                  <a:gd name="T1" fmla="*/ 1454 h 2048"/>
                  <a:gd name="T2" fmla="*/ 1808 w 2048"/>
                  <a:gd name="T3" fmla="*/ 1388 h 2048"/>
                  <a:gd name="T4" fmla="*/ 1628 w 2048"/>
                  <a:gd name="T5" fmla="*/ 1208 h 2048"/>
                  <a:gd name="T6" fmla="*/ 1084 w 2048"/>
                  <a:gd name="T7" fmla="*/ 1208 h 2048"/>
                  <a:gd name="T8" fmla="*/ 1084 w 2048"/>
                  <a:gd name="T9" fmla="*/ 1085 h 2048"/>
                  <a:gd name="T10" fmla="*/ 1564 w 2048"/>
                  <a:gd name="T11" fmla="*/ 544 h 2048"/>
                  <a:gd name="T12" fmla="*/ 1024 w 2048"/>
                  <a:gd name="T13" fmla="*/ 0 h 2048"/>
                  <a:gd name="T14" fmla="*/ 484 w 2048"/>
                  <a:gd name="T15" fmla="*/ 544 h 2048"/>
                  <a:gd name="T16" fmla="*/ 964 w 2048"/>
                  <a:gd name="T17" fmla="*/ 1085 h 2048"/>
                  <a:gd name="T18" fmla="*/ 964 w 2048"/>
                  <a:gd name="T19" fmla="*/ 1208 h 2048"/>
                  <a:gd name="T20" fmla="*/ 420 w 2048"/>
                  <a:gd name="T21" fmla="*/ 1208 h 2048"/>
                  <a:gd name="T22" fmla="*/ 240 w 2048"/>
                  <a:gd name="T23" fmla="*/ 1388 h 2048"/>
                  <a:gd name="T24" fmla="*/ 240 w 2048"/>
                  <a:gd name="T25" fmla="*/ 1454 h 2048"/>
                  <a:gd name="T26" fmla="*/ 0 w 2048"/>
                  <a:gd name="T27" fmla="*/ 1748 h 2048"/>
                  <a:gd name="T28" fmla="*/ 300 w 2048"/>
                  <a:gd name="T29" fmla="*/ 2048 h 2048"/>
                  <a:gd name="T30" fmla="*/ 600 w 2048"/>
                  <a:gd name="T31" fmla="*/ 1748 h 2048"/>
                  <a:gd name="T32" fmla="*/ 360 w 2048"/>
                  <a:gd name="T33" fmla="*/ 1454 h 2048"/>
                  <a:gd name="T34" fmla="*/ 360 w 2048"/>
                  <a:gd name="T35" fmla="*/ 1388 h 2048"/>
                  <a:gd name="T36" fmla="*/ 420 w 2048"/>
                  <a:gd name="T37" fmla="*/ 1328 h 2048"/>
                  <a:gd name="T38" fmla="*/ 964 w 2048"/>
                  <a:gd name="T39" fmla="*/ 1328 h 2048"/>
                  <a:gd name="T40" fmla="*/ 964 w 2048"/>
                  <a:gd name="T41" fmla="*/ 1454 h 2048"/>
                  <a:gd name="T42" fmla="*/ 724 w 2048"/>
                  <a:gd name="T43" fmla="*/ 1748 h 2048"/>
                  <a:gd name="T44" fmla="*/ 1024 w 2048"/>
                  <a:gd name="T45" fmla="*/ 2048 h 2048"/>
                  <a:gd name="T46" fmla="*/ 1324 w 2048"/>
                  <a:gd name="T47" fmla="*/ 1748 h 2048"/>
                  <a:gd name="T48" fmla="*/ 1084 w 2048"/>
                  <a:gd name="T49" fmla="*/ 1454 h 2048"/>
                  <a:gd name="T50" fmla="*/ 1084 w 2048"/>
                  <a:gd name="T51" fmla="*/ 1328 h 2048"/>
                  <a:gd name="T52" fmla="*/ 1628 w 2048"/>
                  <a:gd name="T53" fmla="*/ 1328 h 2048"/>
                  <a:gd name="T54" fmla="*/ 1688 w 2048"/>
                  <a:gd name="T55" fmla="*/ 1388 h 2048"/>
                  <a:gd name="T56" fmla="*/ 1688 w 2048"/>
                  <a:gd name="T57" fmla="*/ 1454 h 2048"/>
                  <a:gd name="T58" fmla="*/ 1448 w 2048"/>
                  <a:gd name="T59" fmla="*/ 1748 h 2048"/>
                  <a:gd name="T60" fmla="*/ 1748 w 2048"/>
                  <a:gd name="T61" fmla="*/ 2048 h 2048"/>
                  <a:gd name="T62" fmla="*/ 2048 w 2048"/>
                  <a:gd name="T63" fmla="*/ 1748 h 2048"/>
                  <a:gd name="T64" fmla="*/ 1808 w 2048"/>
                  <a:gd name="T65" fmla="*/ 1454 h 2048"/>
                  <a:gd name="T66" fmla="*/ 480 w 2048"/>
                  <a:gd name="T67" fmla="*/ 1748 h 2048"/>
                  <a:gd name="T68" fmla="*/ 300 w 2048"/>
                  <a:gd name="T69" fmla="*/ 1928 h 2048"/>
                  <a:gd name="T70" fmla="*/ 120 w 2048"/>
                  <a:gd name="T71" fmla="*/ 1748 h 2048"/>
                  <a:gd name="T72" fmla="*/ 300 w 2048"/>
                  <a:gd name="T73" fmla="*/ 1568 h 2048"/>
                  <a:gd name="T74" fmla="*/ 480 w 2048"/>
                  <a:gd name="T75" fmla="*/ 1748 h 2048"/>
                  <a:gd name="T76" fmla="*/ 1204 w 2048"/>
                  <a:gd name="T77" fmla="*/ 1748 h 2048"/>
                  <a:gd name="T78" fmla="*/ 1024 w 2048"/>
                  <a:gd name="T79" fmla="*/ 1928 h 2048"/>
                  <a:gd name="T80" fmla="*/ 844 w 2048"/>
                  <a:gd name="T81" fmla="*/ 1748 h 2048"/>
                  <a:gd name="T82" fmla="*/ 1024 w 2048"/>
                  <a:gd name="T83" fmla="*/ 1568 h 2048"/>
                  <a:gd name="T84" fmla="*/ 1204 w 2048"/>
                  <a:gd name="T85" fmla="*/ 1748 h 2048"/>
                  <a:gd name="T86" fmla="*/ 1024 w 2048"/>
                  <a:gd name="T87" fmla="*/ 968 h 2048"/>
                  <a:gd name="T88" fmla="*/ 604 w 2048"/>
                  <a:gd name="T89" fmla="*/ 544 h 2048"/>
                  <a:gd name="T90" fmla="*/ 1024 w 2048"/>
                  <a:gd name="T91" fmla="*/ 120 h 2048"/>
                  <a:gd name="T92" fmla="*/ 1444 w 2048"/>
                  <a:gd name="T93" fmla="*/ 544 h 2048"/>
                  <a:gd name="T94" fmla="*/ 1024 w 2048"/>
                  <a:gd name="T95" fmla="*/ 968 h 2048"/>
                  <a:gd name="T96" fmla="*/ 1748 w 2048"/>
                  <a:gd name="T97" fmla="*/ 1928 h 2048"/>
                  <a:gd name="T98" fmla="*/ 1568 w 2048"/>
                  <a:gd name="T99" fmla="*/ 1748 h 2048"/>
                  <a:gd name="T100" fmla="*/ 1748 w 2048"/>
                  <a:gd name="T101" fmla="*/ 1568 h 2048"/>
                  <a:gd name="T102" fmla="*/ 1928 w 2048"/>
                  <a:gd name="T103" fmla="*/ 1748 h 2048"/>
                  <a:gd name="T104" fmla="*/ 1748 w 2048"/>
                  <a:gd name="T105" fmla="*/ 1928 h 20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048" h="2048">
                    <a:moveTo>
                      <a:pt x="1808" y="1454"/>
                    </a:moveTo>
                    <a:cubicBezTo>
                      <a:pt x="1808" y="1388"/>
                      <a:pt x="1808" y="1388"/>
                      <a:pt x="1808" y="1388"/>
                    </a:cubicBezTo>
                    <a:cubicBezTo>
                      <a:pt x="1808" y="1289"/>
                      <a:pt x="1727" y="1208"/>
                      <a:pt x="1628" y="1208"/>
                    </a:cubicBezTo>
                    <a:cubicBezTo>
                      <a:pt x="1084" y="1208"/>
                      <a:pt x="1084" y="1208"/>
                      <a:pt x="1084" y="1208"/>
                    </a:cubicBezTo>
                    <a:cubicBezTo>
                      <a:pt x="1084" y="1085"/>
                      <a:pt x="1084" y="1085"/>
                      <a:pt x="1084" y="1085"/>
                    </a:cubicBezTo>
                    <a:cubicBezTo>
                      <a:pt x="1354" y="1054"/>
                      <a:pt x="1564" y="824"/>
                      <a:pt x="1564" y="544"/>
                    </a:cubicBezTo>
                    <a:cubicBezTo>
                      <a:pt x="1564" y="244"/>
                      <a:pt x="1322" y="0"/>
                      <a:pt x="1024" y="0"/>
                    </a:cubicBezTo>
                    <a:cubicBezTo>
                      <a:pt x="726" y="0"/>
                      <a:pt x="484" y="244"/>
                      <a:pt x="484" y="544"/>
                    </a:cubicBezTo>
                    <a:cubicBezTo>
                      <a:pt x="484" y="824"/>
                      <a:pt x="694" y="1054"/>
                      <a:pt x="964" y="1085"/>
                    </a:cubicBezTo>
                    <a:cubicBezTo>
                      <a:pt x="964" y="1208"/>
                      <a:pt x="964" y="1208"/>
                      <a:pt x="964" y="1208"/>
                    </a:cubicBezTo>
                    <a:cubicBezTo>
                      <a:pt x="420" y="1208"/>
                      <a:pt x="420" y="1208"/>
                      <a:pt x="420" y="1208"/>
                    </a:cubicBezTo>
                    <a:cubicBezTo>
                      <a:pt x="321" y="1208"/>
                      <a:pt x="240" y="1289"/>
                      <a:pt x="240" y="1388"/>
                    </a:cubicBezTo>
                    <a:cubicBezTo>
                      <a:pt x="240" y="1454"/>
                      <a:pt x="240" y="1454"/>
                      <a:pt x="240" y="1454"/>
                    </a:cubicBezTo>
                    <a:cubicBezTo>
                      <a:pt x="103" y="1482"/>
                      <a:pt x="0" y="1603"/>
                      <a:pt x="0" y="1748"/>
                    </a:cubicBezTo>
                    <a:cubicBezTo>
                      <a:pt x="0" y="1913"/>
                      <a:pt x="135" y="2048"/>
                      <a:pt x="300" y="2048"/>
                    </a:cubicBezTo>
                    <a:cubicBezTo>
                      <a:pt x="465" y="2048"/>
                      <a:pt x="600" y="1913"/>
                      <a:pt x="600" y="1748"/>
                    </a:cubicBezTo>
                    <a:cubicBezTo>
                      <a:pt x="600" y="1603"/>
                      <a:pt x="497" y="1482"/>
                      <a:pt x="360" y="1454"/>
                    </a:cubicBezTo>
                    <a:cubicBezTo>
                      <a:pt x="360" y="1388"/>
                      <a:pt x="360" y="1388"/>
                      <a:pt x="360" y="1388"/>
                    </a:cubicBezTo>
                    <a:cubicBezTo>
                      <a:pt x="360" y="1355"/>
                      <a:pt x="387" y="1328"/>
                      <a:pt x="420" y="1328"/>
                    </a:cubicBezTo>
                    <a:cubicBezTo>
                      <a:pt x="964" y="1328"/>
                      <a:pt x="964" y="1328"/>
                      <a:pt x="964" y="1328"/>
                    </a:cubicBezTo>
                    <a:cubicBezTo>
                      <a:pt x="964" y="1454"/>
                      <a:pt x="964" y="1454"/>
                      <a:pt x="964" y="1454"/>
                    </a:cubicBezTo>
                    <a:cubicBezTo>
                      <a:pt x="827" y="1482"/>
                      <a:pt x="724" y="1603"/>
                      <a:pt x="724" y="1748"/>
                    </a:cubicBezTo>
                    <a:cubicBezTo>
                      <a:pt x="724" y="1913"/>
                      <a:pt x="859" y="2048"/>
                      <a:pt x="1024" y="2048"/>
                    </a:cubicBezTo>
                    <a:cubicBezTo>
                      <a:pt x="1189" y="2048"/>
                      <a:pt x="1324" y="1913"/>
                      <a:pt x="1324" y="1748"/>
                    </a:cubicBezTo>
                    <a:cubicBezTo>
                      <a:pt x="1324" y="1603"/>
                      <a:pt x="1221" y="1482"/>
                      <a:pt x="1084" y="1454"/>
                    </a:cubicBezTo>
                    <a:cubicBezTo>
                      <a:pt x="1084" y="1328"/>
                      <a:pt x="1084" y="1328"/>
                      <a:pt x="1084" y="1328"/>
                    </a:cubicBezTo>
                    <a:cubicBezTo>
                      <a:pt x="1628" y="1328"/>
                      <a:pt x="1628" y="1328"/>
                      <a:pt x="1628" y="1328"/>
                    </a:cubicBezTo>
                    <a:cubicBezTo>
                      <a:pt x="1661" y="1328"/>
                      <a:pt x="1688" y="1355"/>
                      <a:pt x="1688" y="1388"/>
                    </a:cubicBezTo>
                    <a:cubicBezTo>
                      <a:pt x="1688" y="1454"/>
                      <a:pt x="1688" y="1454"/>
                      <a:pt x="1688" y="1454"/>
                    </a:cubicBezTo>
                    <a:cubicBezTo>
                      <a:pt x="1551" y="1482"/>
                      <a:pt x="1448" y="1603"/>
                      <a:pt x="1448" y="1748"/>
                    </a:cubicBezTo>
                    <a:cubicBezTo>
                      <a:pt x="1448" y="1913"/>
                      <a:pt x="1583" y="2048"/>
                      <a:pt x="1748" y="2048"/>
                    </a:cubicBezTo>
                    <a:cubicBezTo>
                      <a:pt x="1913" y="2048"/>
                      <a:pt x="2048" y="1913"/>
                      <a:pt x="2048" y="1748"/>
                    </a:cubicBezTo>
                    <a:cubicBezTo>
                      <a:pt x="2048" y="1603"/>
                      <a:pt x="1945" y="1482"/>
                      <a:pt x="1808" y="1454"/>
                    </a:cubicBezTo>
                    <a:close/>
                    <a:moveTo>
                      <a:pt x="480" y="1748"/>
                    </a:moveTo>
                    <a:cubicBezTo>
                      <a:pt x="480" y="1847"/>
                      <a:pt x="399" y="1928"/>
                      <a:pt x="300" y="1928"/>
                    </a:cubicBezTo>
                    <a:cubicBezTo>
                      <a:pt x="201" y="1928"/>
                      <a:pt x="120" y="1847"/>
                      <a:pt x="120" y="1748"/>
                    </a:cubicBezTo>
                    <a:cubicBezTo>
                      <a:pt x="120" y="1649"/>
                      <a:pt x="201" y="1568"/>
                      <a:pt x="300" y="1568"/>
                    </a:cubicBezTo>
                    <a:cubicBezTo>
                      <a:pt x="399" y="1568"/>
                      <a:pt x="480" y="1649"/>
                      <a:pt x="480" y="1748"/>
                    </a:cubicBezTo>
                    <a:close/>
                    <a:moveTo>
                      <a:pt x="1204" y="1748"/>
                    </a:moveTo>
                    <a:cubicBezTo>
                      <a:pt x="1204" y="1847"/>
                      <a:pt x="1123" y="1928"/>
                      <a:pt x="1024" y="1928"/>
                    </a:cubicBezTo>
                    <a:cubicBezTo>
                      <a:pt x="925" y="1928"/>
                      <a:pt x="844" y="1847"/>
                      <a:pt x="844" y="1748"/>
                    </a:cubicBezTo>
                    <a:cubicBezTo>
                      <a:pt x="844" y="1649"/>
                      <a:pt x="925" y="1568"/>
                      <a:pt x="1024" y="1568"/>
                    </a:cubicBezTo>
                    <a:cubicBezTo>
                      <a:pt x="1123" y="1568"/>
                      <a:pt x="1204" y="1649"/>
                      <a:pt x="1204" y="1748"/>
                    </a:cubicBezTo>
                    <a:close/>
                    <a:moveTo>
                      <a:pt x="1024" y="968"/>
                    </a:moveTo>
                    <a:cubicBezTo>
                      <a:pt x="792" y="968"/>
                      <a:pt x="604" y="778"/>
                      <a:pt x="604" y="544"/>
                    </a:cubicBezTo>
                    <a:cubicBezTo>
                      <a:pt x="604" y="310"/>
                      <a:pt x="792" y="120"/>
                      <a:pt x="1024" y="120"/>
                    </a:cubicBezTo>
                    <a:cubicBezTo>
                      <a:pt x="1256" y="120"/>
                      <a:pt x="1444" y="310"/>
                      <a:pt x="1444" y="544"/>
                    </a:cubicBezTo>
                    <a:cubicBezTo>
                      <a:pt x="1444" y="778"/>
                      <a:pt x="1256" y="968"/>
                      <a:pt x="1024" y="968"/>
                    </a:cubicBezTo>
                    <a:close/>
                    <a:moveTo>
                      <a:pt x="1748" y="1928"/>
                    </a:moveTo>
                    <a:cubicBezTo>
                      <a:pt x="1649" y="1928"/>
                      <a:pt x="1568" y="1847"/>
                      <a:pt x="1568" y="1748"/>
                    </a:cubicBezTo>
                    <a:cubicBezTo>
                      <a:pt x="1568" y="1649"/>
                      <a:pt x="1649" y="1568"/>
                      <a:pt x="1748" y="1568"/>
                    </a:cubicBezTo>
                    <a:cubicBezTo>
                      <a:pt x="1847" y="1568"/>
                      <a:pt x="1928" y="1649"/>
                      <a:pt x="1928" y="1748"/>
                    </a:cubicBezTo>
                    <a:cubicBezTo>
                      <a:pt x="1928" y="1847"/>
                      <a:pt x="1847" y="1928"/>
                      <a:pt x="1748" y="19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7" name="Group 6">
            <a:extLst>
              <a:ext uri="{C183D7F6-B498-43B3-948B-1728B52AA6E4}">
                <adec:decorative xmlns:adec="http://schemas.microsoft.com/office/drawing/2017/decorative" xmlns="" val="1"/>
              </a:ext>
            </a:extLst>
          </p:cNvPr>
          <p:cNvGrpSpPr/>
          <p:nvPr/>
        </p:nvGrpSpPr>
        <p:grpSpPr>
          <a:xfrm>
            <a:off x="7851237" y="5409967"/>
            <a:ext cx="1281512" cy="487738"/>
            <a:chOff x="9912263" y="3185130"/>
            <a:chExt cx="1281512" cy="487738"/>
          </a:xfrm>
          <a:effectLst>
            <a:outerShdw blurRad="50800" dist="38100" dir="8100000" algn="tr" rotWithShape="0">
              <a:prstClr val="black">
                <a:alpha val="40000"/>
              </a:prstClr>
            </a:outerShdw>
          </a:effectLst>
        </p:grpSpPr>
        <p:sp>
          <p:nvSpPr>
            <p:cNvPr id="54" name="Freeform 53"/>
            <p:cNvSpPr/>
            <p:nvPr/>
          </p:nvSpPr>
          <p:spPr>
            <a:xfrm>
              <a:off x="9912263" y="3185130"/>
              <a:ext cx="1281512" cy="487738"/>
            </a:xfrm>
            <a:custGeom>
              <a:avLst/>
              <a:gdLst>
                <a:gd name="connsiteX0" fmla="*/ 0 w 1281512"/>
                <a:gd name="connsiteY0" fmla="*/ 0 h 487738"/>
                <a:gd name="connsiteX1" fmla="*/ 1024517 w 1281512"/>
                <a:gd name="connsiteY1" fmla="*/ 0 h 487738"/>
                <a:gd name="connsiteX2" fmla="*/ 1024517 w 1281512"/>
                <a:gd name="connsiteY2" fmla="*/ 1323 h 487738"/>
                <a:gd name="connsiteX3" fmla="*/ 1037643 w 1281512"/>
                <a:gd name="connsiteY3" fmla="*/ 0 h 487738"/>
                <a:gd name="connsiteX4" fmla="*/ 1281512 w 1281512"/>
                <a:gd name="connsiteY4" fmla="*/ 243869 h 487738"/>
                <a:gd name="connsiteX5" fmla="*/ 1037643 w 1281512"/>
                <a:gd name="connsiteY5" fmla="*/ 487738 h 487738"/>
                <a:gd name="connsiteX6" fmla="*/ 1024517 w 1281512"/>
                <a:gd name="connsiteY6" fmla="*/ 486415 h 487738"/>
                <a:gd name="connsiteX7" fmla="*/ 1024517 w 1281512"/>
                <a:gd name="connsiteY7" fmla="*/ 487737 h 487738"/>
                <a:gd name="connsiteX8" fmla="*/ 0 w 1281512"/>
                <a:gd name="connsiteY8" fmla="*/ 487737 h 487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1512" h="487738">
                  <a:moveTo>
                    <a:pt x="0" y="0"/>
                  </a:moveTo>
                  <a:lnTo>
                    <a:pt x="1024517" y="0"/>
                  </a:lnTo>
                  <a:lnTo>
                    <a:pt x="1024517" y="1323"/>
                  </a:lnTo>
                  <a:lnTo>
                    <a:pt x="1037643" y="0"/>
                  </a:lnTo>
                  <a:cubicBezTo>
                    <a:pt x="1172328" y="0"/>
                    <a:pt x="1281512" y="109184"/>
                    <a:pt x="1281512" y="243869"/>
                  </a:cubicBezTo>
                  <a:cubicBezTo>
                    <a:pt x="1281512" y="378554"/>
                    <a:pt x="1172328" y="487738"/>
                    <a:pt x="1037643" y="487738"/>
                  </a:cubicBezTo>
                  <a:lnTo>
                    <a:pt x="1024517" y="486415"/>
                  </a:lnTo>
                  <a:lnTo>
                    <a:pt x="1024517" y="487737"/>
                  </a:lnTo>
                  <a:lnTo>
                    <a:pt x="0" y="487737"/>
                  </a:lnTo>
                  <a:close/>
                </a:path>
              </a:pathLst>
            </a:custGeom>
            <a:solidFill>
              <a:srgbClr val="9BA2A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80" name="Group 79"/>
            <p:cNvGrpSpPr/>
            <p:nvPr/>
          </p:nvGrpSpPr>
          <p:grpSpPr>
            <a:xfrm flipH="1">
              <a:off x="10822976" y="3302068"/>
              <a:ext cx="253863" cy="253863"/>
              <a:chOff x="3613150" y="3706813"/>
              <a:chExt cx="420688" cy="420687"/>
            </a:xfrm>
          </p:grpSpPr>
          <p:sp>
            <p:nvSpPr>
              <p:cNvPr id="81" name="Freeform 10"/>
              <p:cNvSpPr>
                <a:spLocks noEditPoints="1"/>
              </p:cNvSpPr>
              <p:nvPr/>
            </p:nvSpPr>
            <p:spPr bwMode="auto">
              <a:xfrm>
                <a:off x="3613150" y="3930650"/>
                <a:ext cx="420688" cy="196850"/>
              </a:xfrm>
              <a:custGeom>
                <a:avLst/>
                <a:gdLst>
                  <a:gd name="T0" fmla="*/ 1823 w 2048"/>
                  <a:gd name="T1" fmla="*/ 528 h 960"/>
                  <a:gd name="T2" fmla="*/ 1928 w 2048"/>
                  <a:gd name="T3" fmla="*/ 300 h 960"/>
                  <a:gd name="T4" fmla="*/ 1628 w 2048"/>
                  <a:gd name="T5" fmla="*/ 0 h 960"/>
                  <a:gd name="T6" fmla="*/ 1324 w 2048"/>
                  <a:gd name="T7" fmla="*/ 300 h 960"/>
                  <a:gd name="T8" fmla="*/ 1432 w 2048"/>
                  <a:gd name="T9" fmla="*/ 528 h 960"/>
                  <a:gd name="T10" fmla="*/ 1324 w 2048"/>
                  <a:gd name="T11" fmla="*/ 606 h 960"/>
                  <a:gd name="T12" fmla="*/ 1219 w 2048"/>
                  <a:gd name="T13" fmla="*/ 528 h 960"/>
                  <a:gd name="T14" fmla="*/ 1324 w 2048"/>
                  <a:gd name="T15" fmla="*/ 300 h 960"/>
                  <a:gd name="T16" fmla="*/ 1024 w 2048"/>
                  <a:gd name="T17" fmla="*/ 0 h 960"/>
                  <a:gd name="T18" fmla="*/ 724 w 2048"/>
                  <a:gd name="T19" fmla="*/ 300 h 960"/>
                  <a:gd name="T20" fmla="*/ 829 w 2048"/>
                  <a:gd name="T21" fmla="*/ 528 h 960"/>
                  <a:gd name="T22" fmla="*/ 724 w 2048"/>
                  <a:gd name="T23" fmla="*/ 606 h 960"/>
                  <a:gd name="T24" fmla="*/ 619 w 2048"/>
                  <a:gd name="T25" fmla="*/ 528 h 960"/>
                  <a:gd name="T26" fmla="*/ 724 w 2048"/>
                  <a:gd name="T27" fmla="*/ 300 h 960"/>
                  <a:gd name="T28" fmla="*/ 424 w 2048"/>
                  <a:gd name="T29" fmla="*/ 0 h 960"/>
                  <a:gd name="T30" fmla="*/ 124 w 2048"/>
                  <a:gd name="T31" fmla="*/ 300 h 960"/>
                  <a:gd name="T32" fmla="*/ 229 w 2048"/>
                  <a:gd name="T33" fmla="*/ 527 h 960"/>
                  <a:gd name="T34" fmla="*/ 0 w 2048"/>
                  <a:gd name="T35" fmla="*/ 900 h 960"/>
                  <a:gd name="T36" fmla="*/ 60 w 2048"/>
                  <a:gd name="T37" fmla="*/ 960 h 960"/>
                  <a:gd name="T38" fmla="*/ 1988 w 2048"/>
                  <a:gd name="T39" fmla="*/ 960 h 960"/>
                  <a:gd name="T40" fmla="*/ 2048 w 2048"/>
                  <a:gd name="T41" fmla="*/ 900 h 960"/>
                  <a:gd name="T42" fmla="*/ 1823 w 2048"/>
                  <a:gd name="T43" fmla="*/ 528 h 960"/>
                  <a:gd name="T44" fmla="*/ 424 w 2048"/>
                  <a:gd name="T45" fmla="*/ 120 h 960"/>
                  <a:gd name="T46" fmla="*/ 604 w 2048"/>
                  <a:gd name="T47" fmla="*/ 300 h 960"/>
                  <a:gd name="T48" fmla="*/ 424 w 2048"/>
                  <a:gd name="T49" fmla="*/ 480 h 960"/>
                  <a:gd name="T50" fmla="*/ 244 w 2048"/>
                  <a:gd name="T51" fmla="*/ 300 h 960"/>
                  <a:gd name="T52" fmla="*/ 424 w 2048"/>
                  <a:gd name="T53" fmla="*/ 120 h 960"/>
                  <a:gd name="T54" fmla="*/ 608 w 2048"/>
                  <a:gd name="T55" fmla="*/ 840 h 960"/>
                  <a:gd name="T56" fmla="*/ 126 w 2048"/>
                  <a:gd name="T57" fmla="*/ 840 h 960"/>
                  <a:gd name="T58" fmla="*/ 424 w 2048"/>
                  <a:gd name="T59" fmla="*/ 600 h 960"/>
                  <a:gd name="T60" fmla="*/ 652 w 2048"/>
                  <a:gd name="T61" fmla="*/ 705 h 960"/>
                  <a:gd name="T62" fmla="*/ 608 w 2048"/>
                  <a:gd name="T63" fmla="*/ 840 h 960"/>
                  <a:gd name="T64" fmla="*/ 1024 w 2048"/>
                  <a:gd name="T65" fmla="*/ 120 h 960"/>
                  <a:gd name="T66" fmla="*/ 1204 w 2048"/>
                  <a:gd name="T67" fmla="*/ 300 h 960"/>
                  <a:gd name="T68" fmla="*/ 1024 w 2048"/>
                  <a:gd name="T69" fmla="*/ 480 h 960"/>
                  <a:gd name="T70" fmla="*/ 844 w 2048"/>
                  <a:gd name="T71" fmla="*/ 300 h 960"/>
                  <a:gd name="T72" fmla="*/ 1024 w 2048"/>
                  <a:gd name="T73" fmla="*/ 120 h 960"/>
                  <a:gd name="T74" fmla="*/ 730 w 2048"/>
                  <a:gd name="T75" fmla="*/ 840 h 960"/>
                  <a:gd name="T76" fmla="*/ 1024 w 2048"/>
                  <a:gd name="T77" fmla="*/ 600 h 960"/>
                  <a:gd name="T78" fmla="*/ 1318 w 2048"/>
                  <a:gd name="T79" fmla="*/ 840 h 960"/>
                  <a:gd name="T80" fmla="*/ 730 w 2048"/>
                  <a:gd name="T81" fmla="*/ 840 h 960"/>
                  <a:gd name="T82" fmla="*/ 1628 w 2048"/>
                  <a:gd name="T83" fmla="*/ 120 h 960"/>
                  <a:gd name="T84" fmla="*/ 1808 w 2048"/>
                  <a:gd name="T85" fmla="*/ 300 h 960"/>
                  <a:gd name="T86" fmla="*/ 1628 w 2048"/>
                  <a:gd name="T87" fmla="*/ 480 h 960"/>
                  <a:gd name="T88" fmla="*/ 1444 w 2048"/>
                  <a:gd name="T89" fmla="*/ 300 h 960"/>
                  <a:gd name="T90" fmla="*/ 1628 w 2048"/>
                  <a:gd name="T91" fmla="*/ 120 h 960"/>
                  <a:gd name="T92" fmla="*/ 1440 w 2048"/>
                  <a:gd name="T93" fmla="*/ 840 h 960"/>
                  <a:gd name="T94" fmla="*/ 1396 w 2048"/>
                  <a:gd name="T95" fmla="*/ 705 h 960"/>
                  <a:gd name="T96" fmla="*/ 1628 w 2048"/>
                  <a:gd name="T97" fmla="*/ 600 h 960"/>
                  <a:gd name="T98" fmla="*/ 1922 w 2048"/>
                  <a:gd name="T99" fmla="*/ 840 h 960"/>
                  <a:gd name="T100" fmla="*/ 1440 w 2048"/>
                  <a:gd name="T101" fmla="*/ 840 h 9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048" h="960">
                    <a:moveTo>
                      <a:pt x="1823" y="528"/>
                    </a:moveTo>
                    <a:cubicBezTo>
                      <a:pt x="1887" y="473"/>
                      <a:pt x="1928" y="391"/>
                      <a:pt x="1928" y="300"/>
                    </a:cubicBezTo>
                    <a:cubicBezTo>
                      <a:pt x="1928" y="135"/>
                      <a:pt x="1793" y="0"/>
                      <a:pt x="1628" y="0"/>
                    </a:cubicBezTo>
                    <a:cubicBezTo>
                      <a:pt x="1462" y="0"/>
                      <a:pt x="1324" y="134"/>
                      <a:pt x="1324" y="300"/>
                    </a:cubicBezTo>
                    <a:cubicBezTo>
                      <a:pt x="1324" y="387"/>
                      <a:pt x="1362" y="469"/>
                      <a:pt x="1432" y="528"/>
                    </a:cubicBezTo>
                    <a:cubicBezTo>
                      <a:pt x="1392" y="548"/>
                      <a:pt x="1355" y="575"/>
                      <a:pt x="1324" y="606"/>
                    </a:cubicBezTo>
                    <a:cubicBezTo>
                      <a:pt x="1293" y="575"/>
                      <a:pt x="1258" y="549"/>
                      <a:pt x="1219" y="528"/>
                    </a:cubicBezTo>
                    <a:cubicBezTo>
                      <a:pt x="1283" y="473"/>
                      <a:pt x="1324" y="391"/>
                      <a:pt x="1324" y="300"/>
                    </a:cubicBezTo>
                    <a:cubicBezTo>
                      <a:pt x="1324" y="135"/>
                      <a:pt x="1189" y="0"/>
                      <a:pt x="1024" y="0"/>
                    </a:cubicBezTo>
                    <a:cubicBezTo>
                      <a:pt x="859" y="0"/>
                      <a:pt x="724" y="135"/>
                      <a:pt x="724" y="300"/>
                    </a:cubicBezTo>
                    <a:cubicBezTo>
                      <a:pt x="724" y="391"/>
                      <a:pt x="765" y="473"/>
                      <a:pt x="829" y="528"/>
                    </a:cubicBezTo>
                    <a:cubicBezTo>
                      <a:pt x="790" y="548"/>
                      <a:pt x="755" y="575"/>
                      <a:pt x="724" y="606"/>
                    </a:cubicBezTo>
                    <a:cubicBezTo>
                      <a:pt x="693" y="574"/>
                      <a:pt x="658" y="548"/>
                      <a:pt x="619" y="528"/>
                    </a:cubicBezTo>
                    <a:cubicBezTo>
                      <a:pt x="683" y="473"/>
                      <a:pt x="724" y="391"/>
                      <a:pt x="724" y="300"/>
                    </a:cubicBezTo>
                    <a:cubicBezTo>
                      <a:pt x="724" y="135"/>
                      <a:pt x="589" y="0"/>
                      <a:pt x="424" y="0"/>
                    </a:cubicBezTo>
                    <a:cubicBezTo>
                      <a:pt x="259" y="0"/>
                      <a:pt x="124" y="135"/>
                      <a:pt x="124" y="300"/>
                    </a:cubicBezTo>
                    <a:cubicBezTo>
                      <a:pt x="124" y="391"/>
                      <a:pt x="165" y="472"/>
                      <a:pt x="229" y="527"/>
                    </a:cubicBezTo>
                    <a:cubicBezTo>
                      <a:pt x="93" y="597"/>
                      <a:pt x="0" y="738"/>
                      <a:pt x="0" y="900"/>
                    </a:cubicBezTo>
                    <a:cubicBezTo>
                      <a:pt x="0" y="933"/>
                      <a:pt x="27" y="960"/>
                      <a:pt x="60" y="960"/>
                    </a:cubicBezTo>
                    <a:cubicBezTo>
                      <a:pt x="70" y="960"/>
                      <a:pt x="1948" y="960"/>
                      <a:pt x="1988" y="960"/>
                    </a:cubicBezTo>
                    <a:cubicBezTo>
                      <a:pt x="2021" y="960"/>
                      <a:pt x="2048" y="933"/>
                      <a:pt x="2048" y="900"/>
                    </a:cubicBezTo>
                    <a:cubicBezTo>
                      <a:pt x="2048" y="739"/>
                      <a:pt x="1957" y="598"/>
                      <a:pt x="1823" y="528"/>
                    </a:cubicBezTo>
                    <a:close/>
                    <a:moveTo>
                      <a:pt x="424" y="120"/>
                    </a:moveTo>
                    <a:cubicBezTo>
                      <a:pt x="523" y="120"/>
                      <a:pt x="604" y="201"/>
                      <a:pt x="604" y="300"/>
                    </a:cubicBezTo>
                    <a:cubicBezTo>
                      <a:pt x="604" y="399"/>
                      <a:pt x="523" y="480"/>
                      <a:pt x="424" y="480"/>
                    </a:cubicBezTo>
                    <a:cubicBezTo>
                      <a:pt x="325" y="480"/>
                      <a:pt x="244" y="399"/>
                      <a:pt x="244" y="300"/>
                    </a:cubicBezTo>
                    <a:cubicBezTo>
                      <a:pt x="244" y="201"/>
                      <a:pt x="325" y="120"/>
                      <a:pt x="424" y="120"/>
                    </a:cubicBezTo>
                    <a:close/>
                    <a:moveTo>
                      <a:pt x="608" y="840"/>
                    </a:moveTo>
                    <a:cubicBezTo>
                      <a:pt x="126" y="840"/>
                      <a:pt x="126" y="840"/>
                      <a:pt x="126" y="840"/>
                    </a:cubicBezTo>
                    <a:cubicBezTo>
                      <a:pt x="154" y="703"/>
                      <a:pt x="277" y="600"/>
                      <a:pt x="424" y="600"/>
                    </a:cubicBezTo>
                    <a:cubicBezTo>
                      <a:pt x="512" y="600"/>
                      <a:pt x="595" y="639"/>
                      <a:pt x="652" y="705"/>
                    </a:cubicBezTo>
                    <a:cubicBezTo>
                      <a:pt x="630" y="746"/>
                      <a:pt x="615" y="792"/>
                      <a:pt x="608" y="840"/>
                    </a:cubicBezTo>
                    <a:close/>
                    <a:moveTo>
                      <a:pt x="1024" y="120"/>
                    </a:moveTo>
                    <a:cubicBezTo>
                      <a:pt x="1123" y="120"/>
                      <a:pt x="1204" y="201"/>
                      <a:pt x="1204" y="300"/>
                    </a:cubicBezTo>
                    <a:cubicBezTo>
                      <a:pt x="1204" y="399"/>
                      <a:pt x="1123" y="480"/>
                      <a:pt x="1024" y="480"/>
                    </a:cubicBezTo>
                    <a:cubicBezTo>
                      <a:pt x="925" y="480"/>
                      <a:pt x="844" y="399"/>
                      <a:pt x="844" y="300"/>
                    </a:cubicBezTo>
                    <a:cubicBezTo>
                      <a:pt x="844" y="201"/>
                      <a:pt x="925" y="120"/>
                      <a:pt x="1024" y="120"/>
                    </a:cubicBezTo>
                    <a:close/>
                    <a:moveTo>
                      <a:pt x="730" y="840"/>
                    </a:moveTo>
                    <a:cubicBezTo>
                      <a:pt x="758" y="703"/>
                      <a:pt x="879" y="600"/>
                      <a:pt x="1024" y="600"/>
                    </a:cubicBezTo>
                    <a:cubicBezTo>
                      <a:pt x="1169" y="600"/>
                      <a:pt x="1290" y="703"/>
                      <a:pt x="1318" y="840"/>
                    </a:cubicBezTo>
                    <a:cubicBezTo>
                      <a:pt x="1298" y="840"/>
                      <a:pt x="755" y="840"/>
                      <a:pt x="730" y="840"/>
                    </a:cubicBezTo>
                    <a:close/>
                    <a:moveTo>
                      <a:pt x="1628" y="120"/>
                    </a:moveTo>
                    <a:cubicBezTo>
                      <a:pt x="1727" y="120"/>
                      <a:pt x="1808" y="201"/>
                      <a:pt x="1808" y="300"/>
                    </a:cubicBezTo>
                    <a:cubicBezTo>
                      <a:pt x="1808" y="399"/>
                      <a:pt x="1727" y="480"/>
                      <a:pt x="1628" y="480"/>
                    </a:cubicBezTo>
                    <a:cubicBezTo>
                      <a:pt x="1528" y="480"/>
                      <a:pt x="1444" y="398"/>
                      <a:pt x="1444" y="300"/>
                    </a:cubicBezTo>
                    <a:cubicBezTo>
                      <a:pt x="1444" y="202"/>
                      <a:pt x="1528" y="120"/>
                      <a:pt x="1628" y="120"/>
                    </a:cubicBezTo>
                    <a:close/>
                    <a:moveTo>
                      <a:pt x="1440" y="840"/>
                    </a:moveTo>
                    <a:cubicBezTo>
                      <a:pt x="1433" y="792"/>
                      <a:pt x="1418" y="747"/>
                      <a:pt x="1396" y="705"/>
                    </a:cubicBezTo>
                    <a:cubicBezTo>
                      <a:pt x="1453" y="640"/>
                      <a:pt x="1539" y="600"/>
                      <a:pt x="1628" y="600"/>
                    </a:cubicBezTo>
                    <a:cubicBezTo>
                      <a:pt x="1773" y="600"/>
                      <a:pt x="1894" y="703"/>
                      <a:pt x="1922" y="840"/>
                    </a:cubicBezTo>
                    <a:lnTo>
                      <a:pt x="1440" y="84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2" name="Freeform 11"/>
              <p:cNvSpPr>
                <a:spLocks/>
              </p:cNvSpPr>
              <p:nvPr/>
            </p:nvSpPr>
            <p:spPr bwMode="auto">
              <a:xfrm>
                <a:off x="3784600" y="3768725"/>
                <a:ext cx="101600" cy="74612"/>
              </a:xfrm>
              <a:custGeom>
                <a:avLst/>
                <a:gdLst>
                  <a:gd name="T0" fmla="*/ 468 w 492"/>
                  <a:gd name="T1" fmla="*/ 24 h 366"/>
                  <a:gd name="T2" fmla="*/ 384 w 492"/>
                  <a:gd name="T3" fmla="*/ 24 h 366"/>
                  <a:gd name="T4" fmla="*/ 186 w 492"/>
                  <a:gd name="T5" fmla="*/ 221 h 366"/>
                  <a:gd name="T6" fmla="*/ 108 w 492"/>
                  <a:gd name="T7" fmla="*/ 144 h 366"/>
                  <a:gd name="T8" fmla="*/ 24 w 492"/>
                  <a:gd name="T9" fmla="*/ 144 h 366"/>
                  <a:gd name="T10" fmla="*/ 24 w 492"/>
                  <a:gd name="T11" fmla="*/ 228 h 366"/>
                  <a:gd name="T12" fmla="*/ 144 w 492"/>
                  <a:gd name="T13" fmla="*/ 348 h 366"/>
                  <a:gd name="T14" fmla="*/ 186 w 492"/>
                  <a:gd name="T15" fmla="*/ 366 h 366"/>
                  <a:gd name="T16" fmla="*/ 228 w 492"/>
                  <a:gd name="T17" fmla="*/ 348 h 366"/>
                  <a:gd name="T18" fmla="*/ 468 w 492"/>
                  <a:gd name="T19" fmla="*/ 108 h 366"/>
                  <a:gd name="T20" fmla="*/ 468 w 492"/>
                  <a:gd name="T21" fmla="*/ 24 h 3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92" h="366">
                    <a:moveTo>
                      <a:pt x="468" y="24"/>
                    </a:moveTo>
                    <a:cubicBezTo>
                      <a:pt x="445" y="0"/>
                      <a:pt x="407" y="0"/>
                      <a:pt x="384" y="24"/>
                    </a:cubicBezTo>
                    <a:cubicBezTo>
                      <a:pt x="186" y="221"/>
                      <a:pt x="186" y="221"/>
                      <a:pt x="186" y="221"/>
                    </a:cubicBezTo>
                    <a:cubicBezTo>
                      <a:pt x="108" y="144"/>
                      <a:pt x="108" y="144"/>
                      <a:pt x="108" y="144"/>
                    </a:cubicBezTo>
                    <a:cubicBezTo>
                      <a:pt x="85" y="120"/>
                      <a:pt x="47" y="120"/>
                      <a:pt x="24" y="144"/>
                    </a:cubicBezTo>
                    <a:cubicBezTo>
                      <a:pt x="0" y="167"/>
                      <a:pt x="0" y="205"/>
                      <a:pt x="24" y="228"/>
                    </a:cubicBezTo>
                    <a:cubicBezTo>
                      <a:pt x="144" y="348"/>
                      <a:pt x="144" y="348"/>
                      <a:pt x="144" y="348"/>
                    </a:cubicBezTo>
                    <a:cubicBezTo>
                      <a:pt x="155" y="360"/>
                      <a:pt x="171" y="366"/>
                      <a:pt x="186" y="366"/>
                    </a:cubicBezTo>
                    <a:cubicBezTo>
                      <a:pt x="201" y="366"/>
                      <a:pt x="217" y="360"/>
                      <a:pt x="228" y="348"/>
                    </a:cubicBezTo>
                    <a:cubicBezTo>
                      <a:pt x="468" y="108"/>
                      <a:pt x="468" y="108"/>
                      <a:pt x="468" y="108"/>
                    </a:cubicBezTo>
                    <a:cubicBezTo>
                      <a:pt x="492" y="85"/>
                      <a:pt x="492" y="47"/>
                      <a:pt x="468" y="2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3" name="Freeform 12"/>
              <p:cNvSpPr>
                <a:spLocks noEditPoints="1"/>
              </p:cNvSpPr>
              <p:nvPr/>
            </p:nvSpPr>
            <p:spPr bwMode="auto">
              <a:xfrm>
                <a:off x="3736975" y="3706813"/>
                <a:ext cx="198438" cy="198437"/>
              </a:xfrm>
              <a:custGeom>
                <a:avLst/>
                <a:gdLst>
                  <a:gd name="T0" fmla="*/ 480 w 964"/>
                  <a:gd name="T1" fmla="*/ 0 h 968"/>
                  <a:gd name="T2" fmla="*/ 0 w 964"/>
                  <a:gd name="T3" fmla="*/ 484 h 968"/>
                  <a:gd name="T4" fmla="*/ 480 w 964"/>
                  <a:gd name="T5" fmla="*/ 968 h 968"/>
                  <a:gd name="T6" fmla="*/ 964 w 964"/>
                  <a:gd name="T7" fmla="*/ 484 h 968"/>
                  <a:gd name="T8" fmla="*/ 480 w 964"/>
                  <a:gd name="T9" fmla="*/ 0 h 968"/>
                  <a:gd name="T10" fmla="*/ 480 w 964"/>
                  <a:gd name="T11" fmla="*/ 848 h 968"/>
                  <a:gd name="T12" fmla="*/ 120 w 964"/>
                  <a:gd name="T13" fmla="*/ 484 h 968"/>
                  <a:gd name="T14" fmla="*/ 480 w 964"/>
                  <a:gd name="T15" fmla="*/ 120 h 968"/>
                  <a:gd name="T16" fmla="*/ 844 w 964"/>
                  <a:gd name="T17" fmla="*/ 484 h 968"/>
                  <a:gd name="T18" fmla="*/ 480 w 964"/>
                  <a:gd name="T19" fmla="*/ 848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64" h="968">
                    <a:moveTo>
                      <a:pt x="480" y="0"/>
                    </a:moveTo>
                    <a:cubicBezTo>
                      <a:pt x="215" y="0"/>
                      <a:pt x="0" y="217"/>
                      <a:pt x="0" y="484"/>
                    </a:cubicBezTo>
                    <a:cubicBezTo>
                      <a:pt x="0" y="751"/>
                      <a:pt x="215" y="968"/>
                      <a:pt x="480" y="968"/>
                    </a:cubicBezTo>
                    <a:cubicBezTo>
                      <a:pt x="745" y="968"/>
                      <a:pt x="964" y="750"/>
                      <a:pt x="964" y="484"/>
                    </a:cubicBezTo>
                    <a:cubicBezTo>
                      <a:pt x="964" y="219"/>
                      <a:pt x="746" y="0"/>
                      <a:pt x="480" y="0"/>
                    </a:cubicBezTo>
                    <a:close/>
                    <a:moveTo>
                      <a:pt x="480" y="848"/>
                    </a:moveTo>
                    <a:cubicBezTo>
                      <a:pt x="281" y="848"/>
                      <a:pt x="120" y="685"/>
                      <a:pt x="120" y="484"/>
                    </a:cubicBezTo>
                    <a:cubicBezTo>
                      <a:pt x="120" y="283"/>
                      <a:pt x="281" y="120"/>
                      <a:pt x="480" y="120"/>
                    </a:cubicBezTo>
                    <a:cubicBezTo>
                      <a:pt x="677" y="120"/>
                      <a:pt x="844" y="287"/>
                      <a:pt x="844" y="484"/>
                    </a:cubicBezTo>
                    <a:cubicBezTo>
                      <a:pt x="844" y="681"/>
                      <a:pt x="677" y="848"/>
                      <a:pt x="480" y="84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6" name="Group 5">
            <a:extLst>
              <a:ext uri="{C183D7F6-B498-43B3-948B-1728B52AA6E4}">
                <adec:decorative xmlns:adec="http://schemas.microsoft.com/office/drawing/2017/decorative" xmlns="" val="1"/>
              </a:ext>
            </a:extLst>
          </p:cNvPr>
          <p:cNvGrpSpPr/>
          <p:nvPr/>
        </p:nvGrpSpPr>
        <p:grpSpPr>
          <a:xfrm>
            <a:off x="7851237" y="6032780"/>
            <a:ext cx="1281512" cy="487738"/>
            <a:chOff x="9912263" y="3897569"/>
            <a:chExt cx="1281512" cy="487738"/>
          </a:xfrm>
          <a:effectLst>
            <a:outerShdw blurRad="50800" dist="38100" dir="8100000" algn="tr" rotWithShape="0">
              <a:prstClr val="black">
                <a:alpha val="40000"/>
              </a:prstClr>
            </a:outerShdw>
          </a:effectLst>
        </p:grpSpPr>
        <p:sp>
          <p:nvSpPr>
            <p:cNvPr id="53" name="Freeform 52"/>
            <p:cNvSpPr/>
            <p:nvPr/>
          </p:nvSpPr>
          <p:spPr>
            <a:xfrm flipH="1">
              <a:off x="9912263" y="3897569"/>
              <a:ext cx="1281512" cy="487738"/>
            </a:xfrm>
            <a:custGeom>
              <a:avLst/>
              <a:gdLst>
                <a:gd name="connsiteX0" fmla="*/ 1281512 w 1281512"/>
                <a:gd name="connsiteY0" fmla="*/ 0 h 487738"/>
                <a:gd name="connsiteX1" fmla="*/ 256995 w 1281512"/>
                <a:gd name="connsiteY1" fmla="*/ 0 h 487738"/>
                <a:gd name="connsiteX2" fmla="*/ 256995 w 1281512"/>
                <a:gd name="connsiteY2" fmla="*/ 1323 h 487738"/>
                <a:gd name="connsiteX3" fmla="*/ 243869 w 1281512"/>
                <a:gd name="connsiteY3" fmla="*/ 0 h 487738"/>
                <a:gd name="connsiteX4" fmla="*/ 0 w 1281512"/>
                <a:gd name="connsiteY4" fmla="*/ 243869 h 487738"/>
                <a:gd name="connsiteX5" fmla="*/ 243869 w 1281512"/>
                <a:gd name="connsiteY5" fmla="*/ 487738 h 487738"/>
                <a:gd name="connsiteX6" fmla="*/ 256995 w 1281512"/>
                <a:gd name="connsiteY6" fmla="*/ 486415 h 487738"/>
                <a:gd name="connsiteX7" fmla="*/ 256995 w 1281512"/>
                <a:gd name="connsiteY7" fmla="*/ 487737 h 487738"/>
                <a:gd name="connsiteX8" fmla="*/ 1281512 w 1281512"/>
                <a:gd name="connsiteY8" fmla="*/ 487737 h 487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1512" h="487738">
                  <a:moveTo>
                    <a:pt x="1281512" y="0"/>
                  </a:moveTo>
                  <a:lnTo>
                    <a:pt x="256995" y="0"/>
                  </a:lnTo>
                  <a:lnTo>
                    <a:pt x="256995" y="1323"/>
                  </a:lnTo>
                  <a:lnTo>
                    <a:pt x="243869" y="0"/>
                  </a:lnTo>
                  <a:cubicBezTo>
                    <a:pt x="109184" y="0"/>
                    <a:pt x="0" y="109184"/>
                    <a:pt x="0" y="243869"/>
                  </a:cubicBezTo>
                  <a:cubicBezTo>
                    <a:pt x="0" y="378554"/>
                    <a:pt x="109184" y="487738"/>
                    <a:pt x="243869" y="487738"/>
                  </a:cubicBezTo>
                  <a:lnTo>
                    <a:pt x="256995" y="486415"/>
                  </a:lnTo>
                  <a:lnTo>
                    <a:pt x="256995" y="487737"/>
                  </a:lnTo>
                  <a:lnTo>
                    <a:pt x="1281512" y="487737"/>
                  </a:lnTo>
                  <a:close/>
                </a:path>
              </a:pathLst>
            </a:custGeom>
            <a:solidFill>
              <a:srgbClr val="4FD0D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40" name="Group 39"/>
            <p:cNvGrpSpPr/>
            <p:nvPr/>
          </p:nvGrpSpPr>
          <p:grpSpPr>
            <a:xfrm>
              <a:off x="10813249" y="4076466"/>
              <a:ext cx="273316" cy="129944"/>
              <a:chOff x="4254500" y="2100263"/>
              <a:chExt cx="1906588" cy="906463"/>
            </a:xfrm>
          </p:grpSpPr>
          <p:sp>
            <p:nvSpPr>
              <p:cNvPr id="41" name="Freeform 5"/>
              <p:cNvSpPr>
                <a:spLocks noEditPoints="1"/>
              </p:cNvSpPr>
              <p:nvPr/>
            </p:nvSpPr>
            <p:spPr bwMode="auto">
              <a:xfrm>
                <a:off x="4254500" y="2100263"/>
                <a:ext cx="1906588" cy="906463"/>
              </a:xfrm>
              <a:custGeom>
                <a:avLst/>
                <a:gdLst>
                  <a:gd name="T0" fmla="*/ 1831 w 2048"/>
                  <a:gd name="T1" fmla="*/ 0 h 970"/>
                  <a:gd name="T2" fmla="*/ 1613 w 2048"/>
                  <a:gd name="T3" fmla="*/ 217 h 970"/>
                  <a:gd name="T4" fmla="*/ 1648 w 2048"/>
                  <a:gd name="T5" fmla="*/ 336 h 970"/>
                  <a:gd name="T6" fmla="*/ 1413 w 2048"/>
                  <a:gd name="T7" fmla="*/ 571 h 970"/>
                  <a:gd name="T8" fmla="*/ 1295 w 2048"/>
                  <a:gd name="T9" fmla="*/ 535 h 970"/>
                  <a:gd name="T10" fmla="*/ 1173 w 2048"/>
                  <a:gd name="T11" fmla="*/ 573 h 970"/>
                  <a:gd name="T12" fmla="*/ 935 w 2048"/>
                  <a:gd name="T13" fmla="*/ 336 h 970"/>
                  <a:gd name="T14" fmla="*/ 971 w 2048"/>
                  <a:gd name="T15" fmla="*/ 217 h 970"/>
                  <a:gd name="T16" fmla="*/ 753 w 2048"/>
                  <a:gd name="T17" fmla="*/ 0 h 970"/>
                  <a:gd name="T18" fmla="*/ 536 w 2048"/>
                  <a:gd name="T19" fmla="*/ 217 h 970"/>
                  <a:gd name="T20" fmla="*/ 571 w 2048"/>
                  <a:gd name="T21" fmla="*/ 336 h 970"/>
                  <a:gd name="T22" fmla="*/ 336 w 2048"/>
                  <a:gd name="T23" fmla="*/ 571 h 970"/>
                  <a:gd name="T24" fmla="*/ 217 w 2048"/>
                  <a:gd name="T25" fmla="*/ 535 h 970"/>
                  <a:gd name="T26" fmla="*/ 0 w 2048"/>
                  <a:gd name="T27" fmla="*/ 753 h 970"/>
                  <a:gd name="T28" fmla="*/ 217 w 2048"/>
                  <a:gd name="T29" fmla="*/ 970 h 970"/>
                  <a:gd name="T30" fmla="*/ 435 w 2048"/>
                  <a:gd name="T31" fmla="*/ 753 h 970"/>
                  <a:gd name="T32" fmla="*/ 400 w 2048"/>
                  <a:gd name="T33" fmla="*/ 634 h 970"/>
                  <a:gd name="T34" fmla="*/ 635 w 2048"/>
                  <a:gd name="T35" fmla="*/ 399 h 970"/>
                  <a:gd name="T36" fmla="*/ 753 w 2048"/>
                  <a:gd name="T37" fmla="*/ 435 h 970"/>
                  <a:gd name="T38" fmla="*/ 872 w 2048"/>
                  <a:gd name="T39" fmla="*/ 399 h 970"/>
                  <a:gd name="T40" fmla="*/ 1110 w 2048"/>
                  <a:gd name="T41" fmla="*/ 638 h 970"/>
                  <a:gd name="T42" fmla="*/ 1077 w 2048"/>
                  <a:gd name="T43" fmla="*/ 753 h 970"/>
                  <a:gd name="T44" fmla="*/ 1295 w 2048"/>
                  <a:gd name="T45" fmla="*/ 970 h 970"/>
                  <a:gd name="T46" fmla="*/ 1512 w 2048"/>
                  <a:gd name="T47" fmla="*/ 753 h 970"/>
                  <a:gd name="T48" fmla="*/ 1477 w 2048"/>
                  <a:gd name="T49" fmla="*/ 634 h 970"/>
                  <a:gd name="T50" fmla="*/ 1712 w 2048"/>
                  <a:gd name="T51" fmla="*/ 399 h 970"/>
                  <a:gd name="T52" fmla="*/ 1831 w 2048"/>
                  <a:gd name="T53" fmla="*/ 435 h 970"/>
                  <a:gd name="T54" fmla="*/ 2048 w 2048"/>
                  <a:gd name="T55" fmla="*/ 217 h 970"/>
                  <a:gd name="T56" fmla="*/ 1831 w 2048"/>
                  <a:gd name="T57" fmla="*/ 0 h 970"/>
                  <a:gd name="T58" fmla="*/ 217 w 2048"/>
                  <a:gd name="T59" fmla="*/ 880 h 970"/>
                  <a:gd name="T60" fmla="*/ 90 w 2048"/>
                  <a:gd name="T61" fmla="*/ 753 h 970"/>
                  <a:gd name="T62" fmla="*/ 217 w 2048"/>
                  <a:gd name="T63" fmla="*/ 625 h 970"/>
                  <a:gd name="T64" fmla="*/ 345 w 2048"/>
                  <a:gd name="T65" fmla="*/ 753 h 970"/>
                  <a:gd name="T66" fmla="*/ 217 w 2048"/>
                  <a:gd name="T67" fmla="*/ 880 h 970"/>
                  <a:gd name="T68" fmla="*/ 753 w 2048"/>
                  <a:gd name="T69" fmla="*/ 345 h 970"/>
                  <a:gd name="T70" fmla="*/ 626 w 2048"/>
                  <a:gd name="T71" fmla="*/ 217 h 970"/>
                  <a:gd name="T72" fmla="*/ 753 w 2048"/>
                  <a:gd name="T73" fmla="*/ 90 h 970"/>
                  <a:gd name="T74" fmla="*/ 881 w 2048"/>
                  <a:gd name="T75" fmla="*/ 217 h 970"/>
                  <a:gd name="T76" fmla="*/ 753 w 2048"/>
                  <a:gd name="T77" fmla="*/ 345 h 970"/>
                  <a:gd name="T78" fmla="*/ 1295 w 2048"/>
                  <a:gd name="T79" fmla="*/ 880 h 970"/>
                  <a:gd name="T80" fmla="*/ 1167 w 2048"/>
                  <a:gd name="T81" fmla="*/ 753 h 970"/>
                  <a:gd name="T82" fmla="*/ 1295 w 2048"/>
                  <a:gd name="T83" fmla="*/ 625 h 970"/>
                  <a:gd name="T84" fmla="*/ 1422 w 2048"/>
                  <a:gd name="T85" fmla="*/ 753 h 970"/>
                  <a:gd name="T86" fmla="*/ 1295 w 2048"/>
                  <a:gd name="T87" fmla="*/ 880 h 970"/>
                  <a:gd name="T88" fmla="*/ 1831 w 2048"/>
                  <a:gd name="T89" fmla="*/ 345 h 970"/>
                  <a:gd name="T90" fmla="*/ 1703 w 2048"/>
                  <a:gd name="T91" fmla="*/ 217 h 970"/>
                  <a:gd name="T92" fmla="*/ 1831 w 2048"/>
                  <a:gd name="T93" fmla="*/ 90 h 970"/>
                  <a:gd name="T94" fmla="*/ 1958 w 2048"/>
                  <a:gd name="T95" fmla="*/ 217 h 970"/>
                  <a:gd name="T96" fmla="*/ 1831 w 2048"/>
                  <a:gd name="T97" fmla="*/ 345 h 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048" h="970">
                    <a:moveTo>
                      <a:pt x="1831" y="0"/>
                    </a:moveTo>
                    <a:cubicBezTo>
                      <a:pt x="1711" y="0"/>
                      <a:pt x="1613" y="97"/>
                      <a:pt x="1613" y="217"/>
                    </a:cubicBezTo>
                    <a:cubicBezTo>
                      <a:pt x="1613" y="261"/>
                      <a:pt x="1626" y="302"/>
                      <a:pt x="1648" y="336"/>
                    </a:cubicBezTo>
                    <a:cubicBezTo>
                      <a:pt x="1413" y="571"/>
                      <a:pt x="1413" y="571"/>
                      <a:pt x="1413" y="571"/>
                    </a:cubicBezTo>
                    <a:cubicBezTo>
                      <a:pt x="1379" y="548"/>
                      <a:pt x="1339" y="535"/>
                      <a:pt x="1295" y="535"/>
                    </a:cubicBezTo>
                    <a:cubicBezTo>
                      <a:pt x="1250" y="535"/>
                      <a:pt x="1207" y="549"/>
                      <a:pt x="1173" y="573"/>
                    </a:cubicBezTo>
                    <a:cubicBezTo>
                      <a:pt x="935" y="336"/>
                      <a:pt x="935" y="336"/>
                      <a:pt x="935" y="336"/>
                    </a:cubicBezTo>
                    <a:cubicBezTo>
                      <a:pt x="958" y="302"/>
                      <a:pt x="971" y="261"/>
                      <a:pt x="971" y="217"/>
                    </a:cubicBezTo>
                    <a:cubicBezTo>
                      <a:pt x="971" y="97"/>
                      <a:pt x="873" y="0"/>
                      <a:pt x="753" y="0"/>
                    </a:cubicBezTo>
                    <a:cubicBezTo>
                      <a:pt x="633" y="0"/>
                      <a:pt x="536" y="97"/>
                      <a:pt x="536" y="217"/>
                    </a:cubicBezTo>
                    <a:cubicBezTo>
                      <a:pt x="536" y="261"/>
                      <a:pt x="549" y="302"/>
                      <a:pt x="571" y="336"/>
                    </a:cubicBezTo>
                    <a:cubicBezTo>
                      <a:pt x="336" y="571"/>
                      <a:pt x="336" y="571"/>
                      <a:pt x="336" y="571"/>
                    </a:cubicBezTo>
                    <a:cubicBezTo>
                      <a:pt x="302" y="548"/>
                      <a:pt x="261" y="535"/>
                      <a:pt x="217" y="535"/>
                    </a:cubicBezTo>
                    <a:cubicBezTo>
                      <a:pt x="98" y="535"/>
                      <a:pt x="0" y="633"/>
                      <a:pt x="0" y="753"/>
                    </a:cubicBezTo>
                    <a:cubicBezTo>
                      <a:pt x="0" y="873"/>
                      <a:pt x="98" y="970"/>
                      <a:pt x="217" y="970"/>
                    </a:cubicBezTo>
                    <a:cubicBezTo>
                      <a:pt x="337" y="970"/>
                      <a:pt x="435" y="873"/>
                      <a:pt x="435" y="753"/>
                    </a:cubicBezTo>
                    <a:cubicBezTo>
                      <a:pt x="435" y="709"/>
                      <a:pt x="422" y="668"/>
                      <a:pt x="400" y="634"/>
                    </a:cubicBezTo>
                    <a:cubicBezTo>
                      <a:pt x="635" y="399"/>
                      <a:pt x="635" y="399"/>
                      <a:pt x="635" y="399"/>
                    </a:cubicBezTo>
                    <a:cubicBezTo>
                      <a:pt x="669" y="422"/>
                      <a:pt x="709" y="435"/>
                      <a:pt x="753" y="435"/>
                    </a:cubicBezTo>
                    <a:cubicBezTo>
                      <a:pt x="797" y="435"/>
                      <a:pt x="838" y="422"/>
                      <a:pt x="872" y="399"/>
                    </a:cubicBezTo>
                    <a:cubicBezTo>
                      <a:pt x="1110" y="638"/>
                      <a:pt x="1110" y="638"/>
                      <a:pt x="1110" y="638"/>
                    </a:cubicBezTo>
                    <a:cubicBezTo>
                      <a:pt x="1090" y="671"/>
                      <a:pt x="1077" y="711"/>
                      <a:pt x="1077" y="753"/>
                    </a:cubicBezTo>
                    <a:cubicBezTo>
                      <a:pt x="1077" y="873"/>
                      <a:pt x="1175" y="970"/>
                      <a:pt x="1295" y="970"/>
                    </a:cubicBezTo>
                    <a:cubicBezTo>
                      <a:pt x="1415" y="970"/>
                      <a:pt x="1512" y="873"/>
                      <a:pt x="1512" y="753"/>
                    </a:cubicBezTo>
                    <a:cubicBezTo>
                      <a:pt x="1512" y="709"/>
                      <a:pt x="1499" y="668"/>
                      <a:pt x="1477" y="634"/>
                    </a:cubicBezTo>
                    <a:cubicBezTo>
                      <a:pt x="1712" y="399"/>
                      <a:pt x="1712" y="399"/>
                      <a:pt x="1712" y="399"/>
                    </a:cubicBezTo>
                    <a:cubicBezTo>
                      <a:pt x="1746" y="422"/>
                      <a:pt x="1787" y="435"/>
                      <a:pt x="1831" y="435"/>
                    </a:cubicBezTo>
                    <a:cubicBezTo>
                      <a:pt x="1950" y="435"/>
                      <a:pt x="2048" y="337"/>
                      <a:pt x="2048" y="217"/>
                    </a:cubicBezTo>
                    <a:cubicBezTo>
                      <a:pt x="2048" y="97"/>
                      <a:pt x="1950" y="0"/>
                      <a:pt x="1831" y="0"/>
                    </a:cubicBezTo>
                    <a:close/>
                    <a:moveTo>
                      <a:pt x="217" y="880"/>
                    </a:moveTo>
                    <a:cubicBezTo>
                      <a:pt x="147" y="880"/>
                      <a:pt x="90" y="823"/>
                      <a:pt x="90" y="753"/>
                    </a:cubicBezTo>
                    <a:cubicBezTo>
                      <a:pt x="90" y="682"/>
                      <a:pt x="147" y="625"/>
                      <a:pt x="217" y="625"/>
                    </a:cubicBezTo>
                    <a:cubicBezTo>
                      <a:pt x="288" y="625"/>
                      <a:pt x="345" y="682"/>
                      <a:pt x="345" y="753"/>
                    </a:cubicBezTo>
                    <a:cubicBezTo>
                      <a:pt x="345" y="823"/>
                      <a:pt x="288" y="880"/>
                      <a:pt x="217" y="880"/>
                    </a:cubicBezTo>
                    <a:close/>
                    <a:moveTo>
                      <a:pt x="753" y="345"/>
                    </a:moveTo>
                    <a:cubicBezTo>
                      <a:pt x="683" y="345"/>
                      <a:pt x="626" y="288"/>
                      <a:pt x="626" y="217"/>
                    </a:cubicBezTo>
                    <a:cubicBezTo>
                      <a:pt x="626" y="147"/>
                      <a:pt x="683" y="90"/>
                      <a:pt x="753" y="90"/>
                    </a:cubicBezTo>
                    <a:cubicBezTo>
                      <a:pt x="823" y="90"/>
                      <a:pt x="881" y="147"/>
                      <a:pt x="881" y="217"/>
                    </a:cubicBezTo>
                    <a:cubicBezTo>
                      <a:pt x="881" y="288"/>
                      <a:pt x="823" y="345"/>
                      <a:pt x="753" y="345"/>
                    </a:cubicBezTo>
                    <a:close/>
                    <a:moveTo>
                      <a:pt x="1295" y="880"/>
                    </a:moveTo>
                    <a:cubicBezTo>
                      <a:pt x="1225" y="880"/>
                      <a:pt x="1167" y="823"/>
                      <a:pt x="1167" y="753"/>
                    </a:cubicBezTo>
                    <a:cubicBezTo>
                      <a:pt x="1167" y="682"/>
                      <a:pt x="1225" y="625"/>
                      <a:pt x="1295" y="625"/>
                    </a:cubicBezTo>
                    <a:cubicBezTo>
                      <a:pt x="1365" y="625"/>
                      <a:pt x="1422" y="682"/>
                      <a:pt x="1422" y="753"/>
                    </a:cubicBezTo>
                    <a:cubicBezTo>
                      <a:pt x="1422" y="823"/>
                      <a:pt x="1365" y="880"/>
                      <a:pt x="1295" y="880"/>
                    </a:cubicBezTo>
                    <a:close/>
                    <a:moveTo>
                      <a:pt x="1831" y="345"/>
                    </a:moveTo>
                    <a:cubicBezTo>
                      <a:pt x="1760" y="345"/>
                      <a:pt x="1703" y="288"/>
                      <a:pt x="1703" y="217"/>
                    </a:cubicBezTo>
                    <a:cubicBezTo>
                      <a:pt x="1703" y="147"/>
                      <a:pt x="1760" y="90"/>
                      <a:pt x="1831" y="90"/>
                    </a:cubicBezTo>
                    <a:cubicBezTo>
                      <a:pt x="1901" y="90"/>
                      <a:pt x="1958" y="147"/>
                      <a:pt x="1958" y="217"/>
                    </a:cubicBezTo>
                    <a:cubicBezTo>
                      <a:pt x="1958" y="288"/>
                      <a:pt x="1901" y="345"/>
                      <a:pt x="1831" y="34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2" name="Freeform 6"/>
              <p:cNvSpPr>
                <a:spLocks/>
              </p:cNvSpPr>
              <p:nvPr/>
            </p:nvSpPr>
            <p:spPr bwMode="auto">
              <a:xfrm>
                <a:off x="4752975" y="2598738"/>
                <a:ext cx="176213" cy="174625"/>
              </a:xfrm>
              <a:custGeom>
                <a:avLst/>
                <a:gdLst>
                  <a:gd name="T0" fmla="*/ 172 w 190"/>
                  <a:gd name="T1" fmla="*/ 18 h 186"/>
                  <a:gd name="T2" fmla="*/ 109 w 190"/>
                  <a:gd name="T3" fmla="*/ 18 h 186"/>
                  <a:gd name="T4" fmla="*/ 17 w 190"/>
                  <a:gd name="T5" fmla="*/ 109 h 186"/>
                  <a:gd name="T6" fmla="*/ 17 w 190"/>
                  <a:gd name="T7" fmla="*/ 173 h 186"/>
                  <a:gd name="T8" fmla="*/ 49 w 190"/>
                  <a:gd name="T9" fmla="*/ 186 h 186"/>
                  <a:gd name="T10" fmla="*/ 81 w 190"/>
                  <a:gd name="T11" fmla="*/ 173 h 186"/>
                  <a:gd name="T12" fmla="*/ 172 w 190"/>
                  <a:gd name="T13" fmla="*/ 81 h 186"/>
                  <a:gd name="T14" fmla="*/ 172 w 190"/>
                  <a:gd name="T15" fmla="*/ 18 h 1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0" h="186">
                    <a:moveTo>
                      <a:pt x="172" y="18"/>
                    </a:moveTo>
                    <a:cubicBezTo>
                      <a:pt x="155" y="0"/>
                      <a:pt x="126" y="0"/>
                      <a:pt x="109" y="18"/>
                    </a:cubicBezTo>
                    <a:cubicBezTo>
                      <a:pt x="17" y="109"/>
                      <a:pt x="17" y="109"/>
                      <a:pt x="17" y="109"/>
                    </a:cubicBezTo>
                    <a:cubicBezTo>
                      <a:pt x="0" y="127"/>
                      <a:pt x="0" y="155"/>
                      <a:pt x="17" y="173"/>
                    </a:cubicBezTo>
                    <a:cubicBezTo>
                      <a:pt x="26" y="182"/>
                      <a:pt x="37" y="186"/>
                      <a:pt x="49" y="186"/>
                    </a:cubicBezTo>
                    <a:cubicBezTo>
                      <a:pt x="60" y="186"/>
                      <a:pt x="72" y="182"/>
                      <a:pt x="81" y="173"/>
                    </a:cubicBezTo>
                    <a:cubicBezTo>
                      <a:pt x="172" y="81"/>
                      <a:pt x="172" y="81"/>
                      <a:pt x="172" y="81"/>
                    </a:cubicBezTo>
                    <a:cubicBezTo>
                      <a:pt x="190" y="64"/>
                      <a:pt x="190" y="35"/>
                      <a:pt x="172" y="1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3" name="Freeform 7"/>
              <p:cNvSpPr>
                <a:spLocks/>
              </p:cNvSpPr>
              <p:nvPr/>
            </p:nvSpPr>
            <p:spPr bwMode="auto">
              <a:xfrm>
                <a:off x="5486400" y="2330451"/>
                <a:ext cx="177800" cy="174625"/>
              </a:xfrm>
              <a:custGeom>
                <a:avLst/>
                <a:gdLst>
                  <a:gd name="T0" fmla="*/ 173 w 190"/>
                  <a:gd name="T1" fmla="*/ 18 h 186"/>
                  <a:gd name="T2" fmla="*/ 109 w 190"/>
                  <a:gd name="T3" fmla="*/ 18 h 186"/>
                  <a:gd name="T4" fmla="*/ 18 w 190"/>
                  <a:gd name="T5" fmla="*/ 109 h 186"/>
                  <a:gd name="T6" fmla="*/ 18 w 190"/>
                  <a:gd name="T7" fmla="*/ 173 h 186"/>
                  <a:gd name="T8" fmla="*/ 50 w 190"/>
                  <a:gd name="T9" fmla="*/ 186 h 186"/>
                  <a:gd name="T10" fmla="*/ 81 w 190"/>
                  <a:gd name="T11" fmla="*/ 173 h 186"/>
                  <a:gd name="T12" fmla="*/ 173 w 190"/>
                  <a:gd name="T13" fmla="*/ 81 h 186"/>
                  <a:gd name="T14" fmla="*/ 173 w 190"/>
                  <a:gd name="T15" fmla="*/ 18 h 1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0" h="186">
                    <a:moveTo>
                      <a:pt x="173" y="18"/>
                    </a:moveTo>
                    <a:cubicBezTo>
                      <a:pt x="155" y="0"/>
                      <a:pt x="127" y="0"/>
                      <a:pt x="109" y="18"/>
                    </a:cubicBezTo>
                    <a:cubicBezTo>
                      <a:pt x="18" y="109"/>
                      <a:pt x="18" y="109"/>
                      <a:pt x="18" y="109"/>
                    </a:cubicBezTo>
                    <a:cubicBezTo>
                      <a:pt x="0" y="127"/>
                      <a:pt x="0" y="155"/>
                      <a:pt x="18" y="173"/>
                    </a:cubicBezTo>
                    <a:cubicBezTo>
                      <a:pt x="27" y="182"/>
                      <a:pt x="38" y="186"/>
                      <a:pt x="50" y="186"/>
                    </a:cubicBezTo>
                    <a:cubicBezTo>
                      <a:pt x="61" y="186"/>
                      <a:pt x="73" y="181"/>
                      <a:pt x="81" y="173"/>
                    </a:cubicBezTo>
                    <a:cubicBezTo>
                      <a:pt x="173" y="81"/>
                      <a:pt x="173" y="81"/>
                      <a:pt x="173" y="81"/>
                    </a:cubicBezTo>
                    <a:cubicBezTo>
                      <a:pt x="190" y="64"/>
                      <a:pt x="190" y="35"/>
                      <a:pt x="173" y="1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sp>
        <p:nvSpPr>
          <p:cNvPr id="2" name="Freeform 1">
            <a:extLst>
              <a:ext uri="{C183D7F6-B498-43B3-948B-1728B52AA6E4}">
                <adec:decorative xmlns:adec="http://schemas.microsoft.com/office/drawing/2017/decorative" xmlns="" val="1"/>
              </a:ext>
            </a:extLst>
          </p:cNvPr>
          <p:cNvSpPr/>
          <p:nvPr/>
        </p:nvSpPr>
        <p:spPr>
          <a:xfrm rot="2700000">
            <a:off x="11788943" y="6333474"/>
            <a:ext cx="527486" cy="603188"/>
          </a:xfrm>
          <a:custGeom>
            <a:avLst/>
            <a:gdLst>
              <a:gd name="connsiteX0" fmla="*/ 110516 w 889463"/>
              <a:gd name="connsiteY0" fmla="*/ 95275 h 1017114"/>
              <a:gd name="connsiteX1" fmla="*/ 230452 w 889463"/>
              <a:gd name="connsiteY1" fmla="*/ 14411 h 1017114"/>
              <a:gd name="connsiteX2" fmla="*/ 276877 w 889463"/>
              <a:gd name="connsiteY2" fmla="*/ 0 h 1017114"/>
              <a:gd name="connsiteX3" fmla="*/ 889463 w 889463"/>
              <a:gd name="connsiteY3" fmla="*/ 612585 h 1017114"/>
              <a:gd name="connsiteX4" fmla="*/ 484934 w 889463"/>
              <a:gd name="connsiteY4" fmla="*/ 1017114 h 1017114"/>
              <a:gd name="connsiteX5" fmla="*/ 377324 w 889463"/>
              <a:gd name="connsiteY5" fmla="*/ 1017114 h 1017114"/>
              <a:gd name="connsiteX6" fmla="*/ 0 w 889463"/>
              <a:gd name="connsiteY6" fmla="*/ 639790 h 1017114"/>
              <a:gd name="connsiteX7" fmla="*/ 0 w 889463"/>
              <a:gd name="connsiteY7" fmla="*/ 362083 h 1017114"/>
              <a:gd name="connsiteX8" fmla="*/ 110516 w 889463"/>
              <a:gd name="connsiteY8" fmla="*/ 95275 h 1017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89463" h="1017114">
                <a:moveTo>
                  <a:pt x="110516" y="95275"/>
                </a:moveTo>
                <a:cubicBezTo>
                  <a:pt x="144657" y="61133"/>
                  <a:pt x="185310" y="33504"/>
                  <a:pt x="230452" y="14411"/>
                </a:cubicBezTo>
                <a:lnTo>
                  <a:pt x="276877" y="0"/>
                </a:lnTo>
                <a:lnTo>
                  <a:pt x="889463" y="612585"/>
                </a:lnTo>
                <a:lnTo>
                  <a:pt x="484934" y="1017114"/>
                </a:lnTo>
                <a:lnTo>
                  <a:pt x="377324" y="1017114"/>
                </a:lnTo>
                <a:cubicBezTo>
                  <a:pt x="168934" y="1017114"/>
                  <a:pt x="0" y="848180"/>
                  <a:pt x="0" y="639790"/>
                </a:cubicBezTo>
                <a:lnTo>
                  <a:pt x="0" y="362083"/>
                </a:lnTo>
                <a:cubicBezTo>
                  <a:pt x="0" y="257888"/>
                  <a:pt x="42234" y="163556"/>
                  <a:pt x="110516" y="95275"/>
                </a:cubicBez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rgbClr val="98A3AD"/>
              </a:solidFill>
            </a:endParaRPr>
          </a:p>
        </p:txBody>
      </p:sp>
      <p:sp>
        <p:nvSpPr>
          <p:cNvPr id="3" name="TextBox 2"/>
          <p:cNvSpPr txBox="1"/>
          <p:nvPr/>
        </p:nvSpPr>
        <p:spPr>
          <a:xfrm>
            <a:off x="11857440" y="6481180"/>
            <a:ext cx="184731" cy="307777"/>
          </a:xfrm>
          <a:prstGeom prst="rect">
            <a:avLst/>
          </a:prstGeom>
          <a:noFill/>
        </p:spPr>
        <p:txBody>
          <a:bodyPr wrap="none" rtlCol="0">
            <a:spAutoFit/>
          </a:bodyPr>
          <a:lstStyle/>
          <a:p>
            <a:endParaRPr lang="en-US" sz="1400" b="1" dirty="0">
              <a:solidFill>
                <a:schemeClr val="bg1"/>
              </a:solidFill>
            </a:endParaRPr>
          </a:p>
        </p:txBody>
      </p:sp>
      <p:sp>
        <p:nvSpPr>
          <p:cNvPr id="36" name="Rectangle 35">
            <a:extLst>
              <a:ext uri="{C183D7F6-B498-43B3-948B-1728B52AA6E4}">
                <adec:decorative xmlns:adec="http://schemas.microsoft.com/office/drawing/2017/decorative" xmlns="" val="1"/>
              </a:ext>
            </a:extLst>
          </p:cNvPr>
          <p:cNvSpPr/>
          <p:nvPr/>
        </p:nvSpPr>
        <p:spPr>
          <a:xfrm>
            <a:off x="6192794" y="237082"/>
            <a:ext cx="5879910" cy="65518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smtClean="0">
                <a:solidFill>
                  <a:schemeClr val="tx1"/>
                </a:solidFill>
                <a:latin typeface="+mj-lt"/>
              </a:rPr>
              <a:t/>
            </a:r>
            <a:br>
              <a:rPr lang="en-US" sz="1600" dirty="0" smtClean="0">
                <a:solidFill>
                  <a:schemeClr val="tx1"/>
                </a:solidFill>
                <a:latin typeface="+mj-lt"/>
              </a:rPr>
            </a:br>
            <a:r>
              <a:rPr lang="en-US" sz="1600" dirty="0" smtClean="0">
                <a:solidFill>
                  <a:schemeClr val="tx1"/>
                </a:solidFill>
                <a:latin typeface="+mj-lt"/>
              </a:rPr>
              <a:t>Here </a:t>
            </a:r>
            <a:r>
              <a:rPr lang="en-US" sz="1600" dirty="0">
                <a:solidFill>
                  <a:schemeClr val="tx1"/>
                </a:solidFill>
                <a:latin typeface="+mj-lt"/>
              </a:rPr>
              <a:t>are some particular sectors that have shown substantial investment in multiple districts between FY 2021 and 2022 in </a:t>
            </a:r>
            <a:r>
              <a:rPr lang="en-US" sz="1600" dirty="0" smtClean="0">
                <a:solidFill>
                  <a:schemeClr val="tx1"/>
                </a:solidFill>
                <a:latin typeface="+mj-lt"/>
              </a:rPr>
              <a:t>Telangana:</a:t>
            </a:r>
            <a:br>
              <a:rPr lang="en-US" sz="1600" dirty="0" smtClean="0">
                <a:solidFill>
                  <a:schemeClr val="tx1"/>
                </a:solidFill>
                <a:latin typeface="+mj-lt"/>
              </a:rPr>
            </a:br>
            <a:r>
              <a:rPr lang="en-US" sz="1600" dirty="0" smtClean="0">
                <a:solidFill>
                  <a:schemeClr val="tx1"/>
                </a:solidFill>
                <a:latin typeface="+mj-lt"/>
              </a:rPr>
              <a:t/>
            </a:r>
            <a:br>
              <a:rPr lang="en-US" sz="1600" dirty="0" smtClean="0">
                <a:solidFill>
                  <a:schemeClr val="tx1"/>
                </a:solidFill>
                <a:latin typeface="+mj-lt"/>
              </a:rPr>
            </a:br>
            <a:r>
              <a:rPr lang="en-US" sz="1600" dirty="0">
                <a:solidFill>
                  <a:schemeClr val="tx1"/>
                </a:solidFill>
                <a:latin typeface="+mj-lt"/>
              </a:rPr>
              <a:t>Pharmaceuticals and Chemicals: This sector has attracted significant investment in districts such as Rangareddy, Medchal-Malkajgiri, </a:t>
            </a:r>
            <a:r>
              <a:rPr lang="en-US" sz="1600" dirty="0" err="1" smtClean="0">
                <a:solidFill>
                  <a:schemeClr val="tx1"/>
                </a:solidFill>
                <a:latin typeface="+mj-lt"/>
              </a:rPr>
              <a:t>Sangareddy</a:t>
            </a:r>
            <a:r>
              <a:rPr lang="en-US" sz="1600" dirty="0" smtClean="0">
                <a:solidFill>
                  <a:schemeClr val="tx1"/>
                </a:solidFill>
                <a:latin typeface="+mj-lt"/>
              </a:rPr>
              <a:t>.</a:t>
            </a:r>
            <a:br>
              <a:rPr lang="en-US" sz="1600" dirty="0" smtClean="0">
                <a:solidFill>
                  <a:schemeClr val="tx1"/>
                </a:solidFill>
                <a:latin typeface="+mj-lt"/>
              </a:rPr>
            </a:br>
            <a:r>
              <a:rPr lang="en-US" sz="1600" dirty="0" smtClean="0">
                <a:solidFill>
                  <a:schemeClr val="tx1"/>
                </a:solidFill>
                <a:latin typeface="+mj-lt"/>
              </a:rPr>
              <a:t/>
            </a:r>
            <a:br>
              <a:rPr lang="en-US" sz="1600" dirty="0" smtClean="0">
                <a:solidFill>
                  <a:schemeClr val="tx1"/>
                </a:solidFill>
                <a:latin typeface="+mj-lt"/>
              </a:rPr>
            </a:br>
            <a:r>
              <a:rPr lang="en-US" sz="1600" dirty="0">
                <a:solidFill>
                  <a:schemeClr val="tx1"/>
                </a:solidFill>
                <a:latin typeface="+mj-lt"/>
              </a:rPr>
              <a:t>Plastic and Rubber: This sector has </a:t>
            </a:r>
            <a:r>
              <a:rPr lang="en-US" sz="1600" dirty="0" smtClean="0">
                <a:solidFill>
                  <a:schemeClr val="tx1"/>
                </a:solidFill>
                <a:latin typeface="+mj-lt"/>
              </a:rPr>
              <a:t>also attracted </a:t>
            </a:r>
            <a:r>
              <a:rPr lang="en-US" sz="1600" dirty="0">
                <a:solidFill>
                  <a:schemeClr val="tx1"/>
                </a:solidFill>
                <a:latin typeface="+mj-lt"/>
              </a:rPr>
              <a:t>significant investment in districts such as Rangareddy, Medchal-Malkajgiri, </a:t>
            </a:r>
            <a:r>
              <a:rPr lang="en-US" sz="1600" dirty="0" err="1" smtClean="0">
                <a:solidFill>
                  <a:schemeClr val="tx1"/>
                </a:solidFill>
                <a:latin typeface="+mj-lt"/>
              </a:rPr>
              <a:t>Sangareddy</a:t>
            </a:r>
            <a:r>
              <a:rPr lang="en-US" sz="1600" dirty="0" smtClean="0">
                <a:solidFill>
                  <a:schemeClr val="tx1"/>
                </a:solidFill>
                <a:latin typeface="+mj-lt"/>
              </a:rPr>
              <a:t> </a:t>
            </a:r>
            <a:r>
              <a:rPr lang="en-US" sz="1600" dirty="0">
                <a:solidFill>
                  <a:schemeClr val="tx1"/>
                </a:solidFill>
                <a:latin typeface="+mj-lt"/>
              </a:rPr>
              <a:t>and Hyderabad</a:t>
            </a:r>
            <a:r>
              <a:rPr lang="en-US" sz="1600" dirty="0" smtClean="0">
                <a:solidFill>
                  <a:schemeClr val="tx1"/>
                </a:solidFill>
                <a:latin typeface="+mj-lt"/>
              </a:rPr>
              <a:t>.</a:t>
            </a:r>
            <a:br>
              <a:rPr lang="en-US" sz="1600" dirty="0" smtClean="0">
                <a:solidFill>
                  <a:schemeClr val="tx1"/>
                </a:solidFill>
                <a:latin typeface="+mj-lt"/>
              </a:rPr>
            </a:br>
            <a:r>
              <a:rPr lang="en-US" sz="1600" dirty="0" smtClean="0">
                <a:solidFill>
                  <a:schemeClr val="tx1"/>
                </a:solidFill>
                <a:latin typeface="+mj-lt"/>
              </a:rPr>
              <a:t/>
            </a:r>
            <a:br>
              <a:rPr lang="en-US" sz="1600" dirty="0" smtClean="0">
                <a:solidFill>
                  <a:schemeClr val="tx1"/>
                </a:solidFill>
                <a:latin typeface="+mj-lt"/>
              </a:rPr>
            </a:br>
            <a:r>
              <a:rPr lang="en-IN" sz="1600" dirty="0">
                <a:solidFill>
                  <a:schemeClr val="tx1"/>
                </a:solidFill>
                <a:latin typeface="+mj-lt"/>
              </a:rPr>
              <a:t>Real Estate Industrial</a:t>
            </a:r>
            <a:r>
              <a:rPr lang="en-IN" sz="1600" dirty="0" smtClean="0">
                <a:solidFill>
                  <a:schemeClr val="tx1"/>
                </a:solidFill>
                <a:latin typeface="+mj-lt"/>
              </a:rPr>
              <a:t>: </a:t>
            </a:r>
            <a:r>
              <a:rPr lang="en-US" sz="1600" dirty="0">
                <a:solidFill>
                  <a:schemeClr val="tx1"/>
                </a:solidFill>
                <a:latin typeface="+mj-lt"/>
              </a:rPr>
              <a:t>Notably this sector has primarily attracted investment in Rangareddy district indicating a concentration of real estate and IT development in that area</a:t>
            </a:r>
            <a:r>
              <a:rPr lang="en-US" sz="1600" dirty="0" smtClean="0">
                <a:solidFill>
                  <a:schemeClr val="tx1"/>
                </a:solidFill>
                <a:latin typeface="+mj-lt"/>
              </a:rPr>
              <a:t/>
            </a:r>
            <a:br>
              <a:rPr lang="en-US" sz="1600" dirty="0" smtClean="0">
                <a:solidFill>
                  <a:schemeClr val="tx1"/>
                </a:solidFill>
                <a:latin typeface="+mj-lt"/>
              </a:rPr>
            </a:br>
            <a:r>
              <a:rPr lang="en-US" dirty="0" smtClean="0">
                <a:solidFill>
                  <a:schemeClr val="tx1"/>
                </a:solidFill>
              </a:rPr>
              <a:t/>
            </a:r>
            <a:br>
              <a:rPr lang="en-US" dirty="0" smtClean="0">
                <a:solidFill>
                  <a:schemeClr val="tx1"/>
                </a:solidFill>
              </a:rPr>
            </a:br>
            <a:endParaRPr lang="en-US" dirty="0">
              <a:solidFill>
                <a:schemeClr val="tx1"/>
              </a:solidFill>
              <a:latin typeface="+mj-lt"/>
            </a:endParaRPr>
          </a:p>
        </p:txBody>
      </p:sp>
      <p:graphicFrame>
        <p:nvGraphicFramePr>
          <p:cNvPr id="16" name="Chart 15" descr="This is a chart. "/>
          <p:cNvGraphicFramePr/>
          <p:nvPr>
            <p:extLst>
              <p:ext uri="{D42A27DB-BD31-4B8C-83A1-F6EECF244321}">
                <p14:modId xmlns:p14="http://schemas.microsoft.com/office/powerpoint/2010/main" val="1961868656"/>
              </p:ext>
            </p:extLst>
          </p:nvPr>
        </p:nvGraphicFramePr>
        <p:xfrm>
          <a:off x="119270" y="2846566"/>
          <a:ext cx="5881865" cy="3856383"/>
        </p:xfrm>
        <a:graphic>
          <a:graphicData uri="http://schemas.openxmlformats.org/drawingml/2006/chart">
            <c:chart xmlns:c="http://schemas.openxmlformats.org/drawingml/2006/chart" xmlns:r="http://schemas.openxmlformats.org/officeDocument/2006/relationships" r:id="rId2"/>
          </a:graphicData>
        </a:graphic>
      </p:graphicFrame>
      <p:sp>
        <p:nvSpPr>
          <p:cNvPr id="102" name="TextBox 101"/>
          <p:cNvSpPr txBox="1"/>
          <p:nvPr/>
        </p:nvSpPr>
        <p:spPr>
          <a:xfrm>
            <a:off x="255111" y="993912"/>
            <a:ext cx="5453926" cy="492443"/>
          </a:xfrm>
          <a:prstGeom prst="rect">
            <a:avLst/>
          </a:prstGeom>
          <a:noFill/>
        </p:spPr>
        <p:txBody>
          <a:bodyPr wrap="square" lIns="0" tIns="0" rIns="0" bIns="0" rtlCol="0">
            <a:spAutoFit/>
          </a:bodyPr>
          <a:lstStyle/>
          <a:p>
            <a:r>
              <a:rPr lang="en-US" sz="1600" dirty="0">
                <a:solidFill>
                  <a:schemeClr val="bg1"/>
                </a:solidFill>
                <a:latin typeface="Agency FB" panose="020B0503020202020204" pitchFamily="34" charset="0"/>
              </a:rPr>
              <a:t>Are there any particular sectors that have shown substantial investment in multiple districts between FY 2021 and 2022?</a:t>
            </a:r>
            <a:endParaRPr lang="en-US" sz="1600" dirty="0">
              <a:solidFill>
                <a:schemeClr val="bg1"/>
              </a:solidFill>
              <a:latin typeface="Agency FB" panose="020B0503020202020204" pitchFamily="34" charset="0"/>
            </a:endParaRPr>
          </a:p>
        </p:txBody>
      </p:sp>
      <p:sp>
        <p:nvSpPr>
          <p:cNvPr id="103" name="TextBox 102"/>
          <p:cNvSpPr txBox="1"/>
          <p:nvPr/>
        </p:nvSpPr>
        <p:spPr>
          <a:xfrm>
            <a:off x="230588" y="413468"/>
            <a:ext cx="3417501" cy="369332"/>
          </a:xfrm>
          <a:prstGeom prst="rect">
            <a:avLst/>
          </a:prstGeom>
          <a:noFill/>
        </p:spPr>
        <p:txBody>
          <a:bodyPr wrap="square" lIns="0" tIns="0" rIns="0" bIns="0" rtlCol="0">
            <a:spAutoFit/>
          </a:bodyPr>
          <a:lstStyle/>
          <a:p>
            <a:pPr>
              <a:tabLst>
                <a:tab pos="347663" algn="l"/>
              </a:tabLst>
            </a:pPr>
            <a:r>
              <a:rPr lang="en-IN" sz="2400" dirty="0" err="1">
                <a:solidFill>
                  <a:schemeClr val="bg1"/>
                </a:solidFill>
                <a:latin typeface="Arial Black" panose="020B0A04020102020204" pitchFamily="34" charset="0"/>
              </a:rPr>
              <a:t>Ts-Ipass</a:t>
            </a:r>
            <a:endParaRPr lang="en-US" sz="2400" b="1" dirty="0">
              <a:solidFill>
                <a:schemeClr val="bg1"/>
              </a:solidFill>
              <a:latin typeface="Arial Black" panose="020B0A04020102020204" pitchFamily="34" charset="0"/>
            </a:endParaRPr>
          </a:p>
        </p:txBody>
      </p:sp>
      <p:cxnSp>
        <p:nvCxnSpPr>
          <p:cNvPr id="105" name="Straight Connector 104">
            <a:extLst>
              <a:ext uri="{C183D7F6-B498-43B3-948B-1728B52AA6E4}">
                <adec:decorative xmlns:adec="http://schemas.microsoft.com/office/drawing/2017/decorative" xmlns="" val="1"/>
              </a:ext>
            </a:extLst>
          </p:cNvPr>
          <p:cNvCxnSpPr/>
          <p:nvPr/>
        </p:nvCxnSpPr>
        <p:spPr>
          <a:xfrm>
            <a:off x="2185049" y="1875647"/>
            <a:ext cx="1463040" cy="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sp>
        <p:nvSpPr>
          <p:cNvPr id="5" name="Title 4" hidden="1">
            <a:extLst>
              <a:ext uri="{FF2B5EF4-FFF2-40B4-BE49-F238E27FC236}">
                <a16:creationId xmlns:a16="http://schemas.microsoft.com/office/drawing/2014/main" id="{B353CF45-7FD3-4F2B-B046-D14200DBD7E2}"/>
              </a:ext>
            </a:extLst>
          </p:cNvPr>
          <p:cNvSpPr>
            <a:spLocks noGrp="1"/>
          </p:cNvSpPr>
          <p:nvPr>
            <p:ph type="title"/>
          </p:nvPr>
        </p:nvSpPr>
        <p:spPr/>
        <p:txBody>
          <a:bodyPr/>
          <a:lstStyle/>
          <a:p>
            <a:r>
              <a:rPr lang="en-US" dirty="0"/>
              <a:t>Slide 10</a:t>
            </a:r>
          </a:p>
        </p:txBody>
      </p:sp>
      <p:pic>
        <p:nvPicPr>
          <p:cNvPr id="4" name="Picture 3"/>
          <p:cNvPicPr>
            <a:picLocks noChangeAspect="1"/>
          </p:cNvPicPr>
          <p:nvPr/>
        </p:nvPicPr>
        <p:blipFill>
          <a:blip r:embed="rId3"/>
          <a:stretch>
            <a:fillRect/>
          </a:stretch>
        </p:blipFill>
        <p:spPr>
          <a:xfrm>
            <a:off x="4450162" y="1776980"/>
            <a:ext cx="1550973" cy="1013574"/>
          </a:xfrm>
          <a:prstGeom prst="rect">
            <a:avLst/>
          </a:prstGeom>
        </p:spPr>
      </p:pic>
    </p:spTree>
    <p:extLst>
      <p:ext uri="{BB962C8B-B14F-4D97-AF65-F5344CB8AC3E}">
        <p14:creationId xmlns:p14="http://schemas.microsoft.com/office/powerpoint/2010/main" val="25526380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Rectangle 103">
            <a:extLst>
              <a:ext uri="{C183D7F6-B498-43B3-948B-1728B52AA6E4}">
                <adec:decorative xmlns:adec="http://schemas.microsoft.com/office/drawing/2017/decorative" xmlns="" val="1"/>
              </a:ext>
            </a:extLst>
          </p:cNvPr>
          <p:cNvSpPr/>
          <p:nvPr/>
        </p:nvSpPr>
        <p:spPr>
          <a:xfrm>
            <a:off x="0" y="0"/>
            <a:ext cx="6096000" cy="6857999"/>
          </a:xfrm>
          <a:prstGeom prst="rect">
            <a:avLst/>
          </a:prstGeom>
          <a:solidFill>
            <a:srgbClr val="30353F">
              <a:alpha val="8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8" name="Group 7">
            <a:extLst>
              <a:ext uri="{C183D7F6-B498-43B3-948B-1728B52AA6E4}">
                <adec:decorative xmlns:adec="http://schemas.microsoft.com/office/drawing/2017/decorative" xmlns="" val="1"/>
              </a:ext>
            </a:extLst>
          </p:cNvPr>
          <p:cNvGrpSpPr/>
          <p:nvPr/>
        </p:nvGrpSpPr>
        <p:grpSpPr>
          <a:xfrm>
            <a:off x="7886688" y="4824996"/>
            <a:ext cx="1281512" cy="487738"/>
            <a:chOff x="9912263" y="2010673"/>
            <a:chExt cx="1281512" cy="487738"/>
          </a:xfrm>
          <a:effectLst>
            <a:outerShdw blurRad="50800" dist="38100" dir="8100000" algn="tr" rotWithShape="0">
              <a:prstClr val="black">
                <a:alpha val="40000"/>
              </a:prstClr>
            </a:outerShdw>
          </a:effectLst>
        </p:grpSpPr>
        <p:sp>
          <p:nvSpPr>
            <p:cNvPr id="55" name="Freeform 54"/>
            <p:cNvSpPr/>
            <p:nvPr/>
          </p:nvSpPr>
          <p:spPr>
            <a:xfrm>
              <a:off x="9912263" y="2010673"/>
              <a:ext cx="1281512" cy="487738"/>
            </a:xfrm>
            <a:custGeom>
              <a:avLst/>
              <a:gdLst>
                <a:gd name="connsiteX0" fmla="*/ 0 w 1281512"/>
                <a:gd name="connsiteY0" fmla="*/ 0 h 487738"/>
                <a:gd name="connsiteX1" fmla="*/ 1024517 w 1281512"/>
                <a:gd name="connsiteY1" fmla="*/ 0 h 487738"/>
                <a:gd name="connsiteX2" fmla="*/ 1024517 w 1281512"/>
                <a:gd name="connsiteY2" fmla="*/ 1323 h 487738"/>
                <a:gd name="connsiteX3" fmla="*/ 1037643 w 1281512"/>
                <a:gd name="connsiteY3" fmla="*/ 0 h 487738"/>
                <a:gd name="connsiteX4" fmla="*/ 1281512 w 1281512"/>
                <a:gd name="connsiteY4" fmla="*/ 243869 h 487738"/>
                <a:gd name="connsiteX5" fmla="*/ 1037643 w 1281512"/>
                <a:gd name="connsiteY5" fmla="*/ 487738 h 487738"/>
                <a:gd name="connsiteX6" fmla="*/ 1024517 w 1281512"/>
                <a:gd name="connsiteY6" fmla="*/ 486415 h 487738"/>
                <a:gd name="connsiteX7" fmla="*/ 1024517 w 1281512"/>
                <a:gd name="connsiteY7" fmla="*/ 487737 h 487738"/>
                <a:gd name="connsiteX8" fmla="*/ 0 w 1281512"/>
                <a:gd name="connsiteY8" fmla="*/ 487737 h 487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1512" h="487738">
                  <a:moveTo>
                    <a:pt x="0" y="0"/>
                  </a:moveTo>
                  <a:lnTo>
                    <a:pt x="1024517" y="0"/>
                  </a:lnTo>
                  <a:lnTo>
                    <a:pt x="1024517" y="1323"/>
                  </a:lnTo>
                  <a:lnTo>
                    <a:pt x="1037643" y="0"/>
                  </a:lnTo>
                  <a:cubicBezTo>
                    <a:pt x="1172328" y="0"/>
                    <a:pt x="1281512" y="109184"/>
                    <a:pt x="1281512" y="243869"/>
                  </a:cubicBezTo>
                  <a:cubicBezTo>
                    <a:pt x="1281512" y="378554"/>
                    <a:pt x="1172328" y="487738"/>
                    <a:pt x="1037643" y="487738"/>
                  </a:cubicBezTo>
                  <a:lnTo>
                    <a:pt x="1024517" y="486415"/>
                  </a:lnTo>
                  <a:lnTo>
                    <a:pt x="1024517" y="487737"/>
                  </a:lnTo>
                  <a:lnTo>
                    <a:pt x="0" y="487737"/>
                  </a:lnTo>
                  <a:close/>
                </a:path>
              </a:pathLst>
            </a:custGeom>
            <a:solidFill>
              <a:srgbClr val="30353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73" name="Group 72"/>
            <p:cNvGrpSpPr/>
            <p:nvPr/>
          </p:nvGrpSpPr>
          <p:grpSpPr>
            <a:xfrm flipH="1">
              <a:off x="10838597" y="2143232"/>
              <a:ext cx="222620" cy="222620"/>
              <a:chOff x="1389063" y="3748088"/>
              <a:chExt cx="336550" cy="336550"/>
            </a:xfrm>
            <a:solidFill>
              <a:schemeClr val="bg1"/>
            </a:solidFill>
          </p:grpSpPr>
          <p:sp>
            <p:nvSpPr>
              <p:cNvPr id="74" name="Freeform 5"/>
              <p:cNvSpPr>
                <a:spLocks/>
              </p:cNvSpPr>
              <p:nvPr/>
            </p:nvSpPr>
            <p:spPr bwMode="auto">
              <a:xfrm>
                <a:off x="1547813" y="3787776"/>
                <a:ext cx="58738" cy="60325"/>
              </a:xfrm>
              <a:custGeom>
                <a:avLst/>
                <a:gdLst>
                  <a:gd name="T0" fmla="*/ 300 w 360"/>
                  <a:gd name="T1" fmla="*/ 244 h 364"/>
                  <a:gd name="T2" fmla="*/ 120 w 360"/>
                  <a:gd name="T3" fmla="*/ 244 h 364"/>
                  <a:gd name="T4" fmla="*/ 120 w 360"/>
                  <a:gd name="T5" fmla="*/ 60 h 364"/>
                  <a:gd name="T6" fmla="*/ 60 w 360"/>
                  <a:gd name="T7" fmla="*/ 0 h 364"/>
                  <a:gd name="T8" fmla="*/ 0 w 360"/>
                  <a:gd name="T9" fmla="*/ 60 h 364"/>
                  <a:gd name="T10" fmla="*/ 0 w 360"/>
                  <a:gd name="T11" fmla="*/ 304 h 364"/>
                  <a:gd name="T12" fmla="*/ 60 w 360"/>
                  <a:gd name="T13" fmla="*/ 364 h 364"/>
                  <a:gd name="T14" fmla="*/ 300 w 360"/>
                  <a:gd name="T15" fmla="*/ 364 h 364"/>
                  <a:gd name="T16" fmla="*/ 360 w 360"/>
                  <a:gd name="T17" fmla="*/ 304 h 364"/>
                  <a:gd name="T18" fmla="*/ 300 w 360"/>
                  <a:gd name="T19" fmla="*/ 244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0" h="364">
                    <a:moveTo>
                      <a:pt x="300" y="244"/>
                    </a:moveTo>
                    <a:cubicBezTo>
                      <a:pt x="120" y="244"/>
                      <a:pt x="120" y="244"/>
                      <a:pt x="120" y="244"/>
                    </a:cubicBezTo>
                    <a:cubicBezTo>
                      <a:pt x="120" y="60"/>
                      <a:pt x="120" y="60"/>
                      <a:pt x="120" y="60"/>
                    </a:cubicBezTo>
                    <a:cubicBezTo>
                      <a:pt x="120" y="27"/>
                      <a:pt x="93" y="0"/>
                      <a:pt x="60" y="0"/>
                    </a:cubicBezTo>
                    <a:cubicBezTo>
                      <a:pt x="27" y="0"/>
                      <a:pt x="0" y="27"/>
                      <a:pt x="0" y="60"/>
                    </a:cubicBezTo>
                    <a:cubicBezTo>
                      <a:pt x="0" y="304"/>
                      <a:pt x="0" y="304"/>
                      <a:pt x="0" y="304"/>
                    </a:cubicBezTo>
                    <a:cubicBezTo>
                      <a:pt x="0" y="337"/>
                      <a:pt x="27" y="364"/>
                      <a:pt x="60" y="364"/>
                    </a:cubicBezTo>
                    <a:cubicBezTo>
                      <a:pt x="300" y="364"/>
                      <a:pt x="300" y="364"/>
                      <a:pt x="300" y="364"/>
                    </a:cubicBezTo>
                    <a:cubicBezTo>
                      <a:pt x="333" y="364"/>
                      <a:pt x="360" y="337"/>
                      <a:pt x="360" y="304"/>
                    </a:cubicBezTo>
                    <a:cubicBezTo>
                      <a:pt x="360" y="271"/>
                      <a:pt x="333" y="244"/>
                      <a:pt x="300" y="2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5" name="Freeform 6"/>
              <p:cNvSpPr>
                <a:spLocks noEditPoints="1"/>
              </p:cNvSpPr>
              <p:nvPr/>
            </p:nvSpPr>
            <p:spPr bwMode="auto">
              <a:xfrm>
                <a:off x="1389063" y="3748088"/>
                <a:ext cx="336550" cy="336550"/>
              </a:xfrm>
              <a:custGeom>
                <a:avLst/>
                <a:gdLst>
                  <a:gd name="T0" fmla="*/ 1808 w 2048"/>
                  <a:gd name="T1" fmla="*/ 1454 h 2048"/>
                  <a:gd name="T2" fmla="*/ 1808 w 2048"/>
                  <a:gd name="T3" fmla="*/ 1388 h 2048"/>
                  <a:gd name="T4" fmla="*/ 1628 w 2048"/>
                  <a:gd name="T5" fmla="*/ 1208 h 2048"/>
                  <a:gd name="T6" fmla="*/ 1084 w 2048"/>
                  <a:gd name="T7" fmla="*/ 1208 h 2048"/>
                  <a:gd name="T8" fmla="*/ 1084 w 2048"/>
                  <a:gd name="T9" fmla="*/ 1085 h 2048"/>
                  <a:gd name="T10" fmla="*/ 1564 w 2048"/>
                  <a:gd name="T11" fmla="*/ 544 h 2048"/>
                  <a:gd name="T12" fmla="*/ 1024 w 2048"/>
                  <a:gd name="T13" fmla="*/ 0 h 2048"/>
                  <a:gd name="T14" fmla="*/ 484 w 2048"/>
                  <a:gd name="T15" fmla="*/ 544 h 2048"/>
                  <a:gd name="T16" fmla="*/ 964 w 2048"/>
                  <a:gd name="T17" fmla="*/ 1085 h 2048"/>
                  <a:gd name="T18" fmla="*/ 964 w 2048"/>
                  <a:gd name="T19" fmla="*/ 1208 h 2048"/>
                  <a:gd name="T20" fmla="*/ 420 w 2048"/>
                  <a:gd name="T21" fmla="*/ 1208 h 2048"/>
                  <a:gd name="T22" fmla="*/ 240 w 2048"/>
                  <a:gd name="T23" fmla="*/ 1388 h 2048"/>
                  <a:gd name="T24" fmla="*/ 240 w 2048"/>
                  <a:gd name="T25" fmla="*/ 1454 h 2048"/>
                  <a:gd name="T26" fmla="*/ 0 w 2048"/>
                  <a:gd name="T27" fmla="*/ 1748 h 2048"/>
                  <a:gd name="T28" fmla="*/ 300 w 2048"/>
                  <a:gd name="T29" fmla="*/ 2048 h 2048"/>
                  <a:gd name="T30" fmla="*/ 600 w 2048"/>
                  <a:gd name="T31" fmla="*/ 1748 h 2048"/>
                  <a:gd name="T32" fmla="*/ 360 w 2048"/>
                  <a:gd name="T33" fmla="*/ 1454 h 2048"/>
                  <a:gd name="T34" fmla="*/ 360 w 2048"/>
                  <a:gd name="T35" fmla="*/ 1388 h 2048"/>
                  <a:gd name="T36" fmla="*/ 420 w 2048"/>
                  <a:gd name="T37" fmla="*/ 1328 h 2048"/>
                  <a:gd name="T38" fmla="*/ 964 w 2048"/>
                  <a:gd name="T39" fmla="*/ 1328 h 2048"/>
                  <a:gd name="T40" fmla="*/ 964 w 2048"/>
                  <a:gd name="T41" fmla="*/ 1454 h 2048"/>
                  <a:gd name="T42" fmla="*/ 724 w 2048"/>
                  <a:gd name="T43" fmla="*/ 1748 h 2048"/>
                  <a:gd name="T44" fmla="*/ 1024 w 2048"/>
                  <a:gd name="T45" fmla="*/ 2048 h 2048"/>
                  <a:gd name="T46" fmla="*/ 1324 w 2048"/>
                  <a:gd name="T47" fmla="*/ 1748 h 2048"/>
                  <a:gd name="T48" fmla="*/ 1084 w 2048"/>
                  <a:gd name="T49" fmla="*/ 1454 h 2048"/>
                  <a:gd name="T50" fmla="*/ 1084 w 2048"/>
                  <a:gd name="T51" fmla="*/ 1328 h 2048"/>
                  <a:gd name="T52" fmla="*/ 1628 w 2048"/>
                  <a:gd name="T53" fmla="*/ 1328 h 2048"/>
                  <a:gd name="T54" fmla="*/ 1688 w 2048"/>
                  <a:gd name="T55" fmla="*/ 1388 h 2048"/>
                  <a:gd name="T56" fmla="*/ 1688 w 2048"/>
                  <a:gd name="T57" fmla="*/ 1454 h 2048"/>
                  <a:gd name="T58" fmla="*/ 1448 w 2048"/>
                  <a:gd name="T59" fmla="*/ 1748 h 2048"/>
                  <a:gd name="T60" fmla="*/ 1748 w 2048"/>
                  <a:gd name="T61" fmla="*/ 2048 h 2048"/>
                  <a:gd name="T62" fmla="*/ 2048 w 2048"/>
                  <a:gd name="T63" fmla="*/ 1748 h 2048"/>
                  <a:gd name="T64" fmla="*/ 1808 w 2048"/>
                  <a:gd name="T65" fmla="*/ 1454 h 2048"/>
                  <a:gd name="T66" fmla="*/ 480 w 2048"/>
                  <a:gd name="T67" fmla="*/ 1748 h 2048"/>
                  <a:gd name="T68" fmla="*/ 300 w 2048"/>
                  <a:gd name="T69" fmla="*/ 1928 h 2048"/>
                  <a:gd name="T70" fmla="*/ 120 w 2048"/>
                  <a:gd name="T71" fmla="*/ 1748 h 2048"/>
                  <a:gd name="T72" fmla="*/ 300 w 2048"/>
                  <a:gd name="T73" fmla="*/ 1568 h 2048"/>
                  <a:gd name="T74" fmla="*/ 480 w 2048"/>
                  <a:gd name="T75" fmla="*/ 1748 h 2048"/>
                  <a:gd name="T76" fmla="*/ 1204 w 2048"/>
                  <a:gd name="T77" fmla="*/ 1748 h 2048"/>
                  <a:gd name="T78" fmla="*/ 1024 w 2048"/>
                  <a:gd name="T79" fmla="*/ 1928 h 2048"/>
                  <a:gd name="T80" fmla="*/ 844 w 2048"/>
                  <a:gd name="T81" fmla="*/ 1748 h 2048"/>
                  <a:gd name="T82" fmla="*/ 1024 w 2048"/>
                  <a:gd name="T83" fmla="*/ 1568 h 2048"/>
                  <a:gd name="T84" fmla="*/ 1204 w 2048"/>
                  <a:gd name="T85" fmla="*/ 1748 h 2048"/>
                  <a:gd name="T86" fmla="*/ 1024 w 2048"/>
                  <a:gd name="T87" fmla="*/ 968 h 2048"/>
                  <a:gd name="T88" fmla="*/ 604 w 2048"/>
                  <a:gd name="T89" fmla="*/ 544 h 2048"/>
                  <a:gd name="T90" fmla="*/ 1024 w 2048"/>
                  <a:gd name="T91" fmla="*/ 120 h 2048"/>
                  <a:gd name="T92" fmla="*/ 1444 w 2048"/>
                  <a:gd name="T93" fmla="*/ 544 h 2048"/>
                  <a:gd name="T94" fmla="*/ 1024 w 2048"/>
                  <a:gd name="T95" fmla="*/ 968 h 2048"/>
                  <a:gd name="T96" fmla="*/ 1748 w 2048"/>
                  <a:gd name="T97" fmla="*/ 1928 h 2048"/>
                  <a:gd name="T98" fmla="*/ 1568 w 2048"/>
                  <a:gd name="T99" fmla="*/ 1748 h 2048"/>
                  <a:gd name="T100" fmla="*/ 1748 w 2048"/>
                  <a:gd name="T101" fmla="*/ 1568 h 2048"/>
                  <a:gd name="T102" fmla="*/ 1928 w 2048"/>
                  <a:gd name="T103" fmla="*/ 1748 h 2048"/>
                  <a:gd name="T104" fmla="*/ 1748 w 2048"/>
                  <a:gd name="T105" fmla="*/ 1928 h 20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048" h="2048">
                    <a:moveTo>
                      <a:pt x="1808" y="1454"/>
                    </a:moveTo>
                    <a:cubicBezTo>
                      <a:pt x="1808" y="1388"/>
                      <a:pt x="1808" y="1388"/>
                      <a:pt x="1808" y="1388"/>
                    </a:cubicBezTo>
                    <a:cubicBezTo>
                      <a:pt x="1808" y="1289"/>
                      <a:pt x="1727" y="1208"/>
                      <a:pt x="1628" y="1208"/>
                    </a:cubicBezTo>
                    <a:cubicBezTo>
                      <a:pt x="1084" y="1208"/>
                      <a:pt x="1084" y="1208"/>
                      <a:pt x="1084" y="1208"/>
                    </a:cubicBezTo>
                    <a:cubicBezTo>
                      <a:pt x="1084" y="1085"/>
                      <a:pt x="1084" y="1085"/>
                      <a:pt x="1084" y="1085"/>
                    </a:cubicBezTo>
                    <a:cubicBezTo>
                      <a:pt x="1354" y="1054"/>
                      <a:pt x="1564" y="824"/>
                      <a:pt x="1564" y="544"/>
                    </a:cubicBezTo>
                    <a:cubicBezTo>
                      <a:pt x="1564" y="244"/>
                      <a:pt x="1322" y="0"/>
                      <a:pt x="1024" y="0"/>
                    </a:cubicBezTo>
                    <a:cubicBezTo>
                      <a:pt x="726" y="0"/>
                      <a:pt x="484" y="244"/>
                      <a:pt x="484" y="544"/>
                    </a:cubicBezTo>
                    <a:cubicBezTo>
                      <a:pt x="484" y="824"/>
                      <a:pt x="694" y="1054"/>
                      <a:pt x="964" y="1085"/>
                    </a:cubicBezTo>
                    <a:cubicBezTo>
                      <a:pt x="964" y="1208"/>
                      <a:pt x="964" y="1208"/>
                      <a:pt x="964" y="1208"/>
                    </a:cubicBezTo>
                    <a:cubicBezTo>
                      <a:pt x="420" y="1208"/>
                      <a:pt x="420" y="1208"/>
                      <a:pt x="420" y="1208"/>
                    </a:cubicBezTo>
                    <a:cubicBezTo>
                      <a:pt x="321" y="1208"/>
                      <a:pt x="240" y="1289"/>
                      <a:pt x="240" y="1388"/>
                    </a:cubicBezTo>
                    <a:cubicBezTo>
                      <a:pt x="240" y="1454"/>
                      <a:pt x="240" y="1454"/>
                      <a:pt x="240" y="1454"/>
                    </a:cubicBezTo>
                    <a:cubicBezTo>
                      <a:pt x="103" y="1482"/>
                      <a:pt x="0" y="1603"/>
                      <a:pt x="0" y="1748"/>
                    </a:cubicBezTo>
                    <a:cubicBezTo>
                      <a:pt x="0" y="1913"/>
                      <a:pt x="135" y="2048"/>
                      <a:pt x="300" y="2048"/>
                    </a:cubicBezTo>
                    <a:cubicBezTo>
                      <a:pt x="465" y="2048"/>
                      <a:pt x="600" y="1913"/>
                      <a:pt x="600" y="1748"/>
                    </a:cubicBezTo>
                    <a:cubicBezTo>
                      <a:pt x="600" y="1603"/>
                      <a:pt x="497" y="1482"/>
                      <a:pt x="360" y="1454"/>
                    </a:cubicBezTo>
                    <a:cubicBezTo>
                      <a:pt x="360" y="1388"/>
                      <a:pt x="360" y="1388"/>
                      <a:pt x="360" y="1388"/>
                    </a:cubicBezTo>
                    <a:cubicBezTo>
                      <a:pt x="360" y="1355"/>
                      <a:pt x="387" y="1328"/>
                      <a:pt x="420" y="1328"/>
                    </a:cubicBezTo>
                    <a:cubicBezTo>
                      <a:pt x="964" y="1328"/>
                      <a:pt x="964" y="1328"/>
                      <a:pt x="964" y="1328"/>
                    </a:cubicBezTo>
                    <a:cubicBezTo>
                      <a:pt x="964" y="1454"/>
                      <a:pt x="964" y="1454"/>
                      <a:pt x="964" y="1454"/>
                    </a:cubicBezTo>
                    <a:cubicBezTo>
                      <a:pt x="827" y="1482"/>
                      <a:pt x="724" y="1603"/>
                      <a:pt x="724" y="1748"/>
                    </a:cubicBezTo>
                    <a:cubicBezTo>
                      <a:pt x="724" y="1913"/>
                      <a:pt x="859" y="2048"/>
                      <a:pt x="1024" y="2048"/>
                    </a:cubicBezTo>
                    <a:cubicBezTo>
                      <a:pt x="1189" y="2048"/>
                      <a:pt x="1324" y="1913"/>
                      <a:pt x="1324" y="1748"/>
                    </a:cubicBezTo>
                    <a:cubicBezTo>
                      <a:pt x="1324" y="1603"/>
                      <a:pt x="1221" y="1482"/>
                      <a:pt x="1084" y="1454"/>
                    </a:cubicBezTo>
                    <a:cubicBezTo>
                      <a:pt x="1084" y="1328"/>
                      <a:pt x="1084" y="1328"/>
                      <a:pt x="1084" y="1328"/>
                    </a:cubicBezTo>
                    <a:cubicBezTo>
                      <a:pt x="1628" y="1328"/>
                      <a:pt x="1628" y="1328"/>
                      <a:pt x="1628" y="1328"/>
                    </a:cubicBezTo>
                    <a:cubicBezTo>
                      <a:pt x="1661" y="1328"/>
                      <a:pt x="1688" y="1355"/>
                      <a:pt x="1688" y="1388"/>
                    </a:cubicBezTo>
                    <a:cubicBezTo>
                      <a:pt x="1688" y="1454"/>
                      <a:pt x="1688" y="1454"/>
                      <a:pt x="1688" y="1454"/>
                    </a:cubicBezTo>
                    <a:cubicBezTo>
                      <a:pt x="1551" y="1482"/>
                      <a:pt x="1448" y="1603"/>
                      <a:pt x="1448" y="1748"/>
                    </a:cubicBezTo>
                    <a:cubicBezTo>
                      <a:pt x="1448" y="1913"/>
                      <a:pt x="1583" y="2048"/>
                      <a:pt x="1748" y="2048"/>
                    </a:cubicBezTo>
                    <a:cubicBezTo>
                      <a:pt x="1913" y="2048"/>
                      <a:pt x="2048" y="1913"/>
                      <a:pt x="2048" y="1748"/>
                    </a:cubicBezTo>
                    <a:cubicBezTo>
                      <a:pt x="2048" y="1603"/>
                      <a:pt x="1945" y="1482"/>
                      <a:pt x="1808" y="1454"/>
                    </a:cubicBezTo>
                    <a:close/>
                    <a:moveTo>
                      <a:pt x="480" y="1748"/>
                    </a:moveTo>
                    <a:cubicBezTo>
                      <a:pt x="480" y="1847"/>
                      <a:pt x="399" y="1928"/>
                      <a:pt x="300" y="1928"/>
                    </a:cubicBezTo>
                    <a:cubicBezTo>
                      <a:pt x="201" y="1928"/>
                      <a:pt x="120" y="1847"/>
                      <a:pt x="120" y="1748"/>
                    </a:cubicBezTo>
                    <a:cubicBezTo>
                      <a:pt x="120" y="1649"/>
                      <a:pt x="201" y="1568"/>
                      <a:pt x="300" y="1568"/>
                    </a:cubicBezTo>
                    <a:cubicBezTo>
                      <a:pt x="399" y="1568"/>
                      <a:pt x="480" y="1649"/>
                      <a:pt x="480" y="1748"/>
                    </a:cubicBezTo>
                    <a:close/>
                    <a:moveTo>
                      <a:pt x="1204" y="1748"/>
                    </a:moveTo>
                    <a:cubicBezTo>
                      <a:pt x="1204" y="1847"/>
                      <a:pt x="1123" y="1928"/>
                      <a:pt x="1024" y="1928"/>
                    </a:cubicBezTo>
                    <a:cubicBezTo>
                      <a:pt x="925" y="1928"/>
                      <a:pt x="844" y="1847"/>
                      <a:pt x="844" y="1748"/>
                    </a:cubicBezTo>
                    <a:cubicBezTo>
                      <a:pt x="844" y="1649"/>
                      <a:pt x="925" y="1568"/>
                      <a:pt x="1024" y="1568"/>
                    </a:cubicBezTo>
                    <a:cubicBezTo>
                      <a:pt x="1123" y="1568"/>
                      <a:pt x="1204" y="1649"/>
                      <a:pt x="1204" y="1748"/>
                    </a:cubicBezTo>
                    <a:close/>
                    <a:moveTo>
                      <a:pt x="1024" y="968"/>
                    </a:moveTo>
                    <a:cubicBezTo>
                      <a:pt x="792" y="968"/>
                      <a:pt x="604" y="778"/>
                      <a:pt x="604" y="544"/>
                    </a:cubicBezTo>
                    <a:cubicBezTo>
                      <a:pt x="604" y="310"/>
                      <a:pt x="792" y="120"/>
                      <a:pt x="1024" y="120"/>
                    </a:cubicBezTo>
                    <a:cubicBezTo>
                      <a:pt x="1256" y="120"/>
                      <a:pt x="1444" y="310"/>
                      <a:pt x="1444" y="544"/>
                    </a:cubicBezTo>
                    <a:cubicBezTo>
                      <a:pt x="1444" y="778"/>
                      <a:pt x="1256" y="968"/>
                      <a:pt x="1024" y="968"/>
                    </a:cubicBezTo>
                    <a:close/>
                    <a:moveTo>
                      <a:pt x="1748" y="1928"/>
                    </a:moveTo>
                    <a:cubicBezTo>
                      <a:pt x="1649" y="1928"/>
                      <a:pt x="1568" y="1847"/>
                      <a:pt x="1568" y="1748"/>
                    </a:cubicBezTo>
                    <a:cubicBezTo>
                      <a:pt x="1568" y="1649"/>
                      <a:pt x="1649" y="1568"/>
                      <a:pt x="1748" y="1568"/>
                    </a:cubicBezTo>
                    <a:cubicBezTo>
                      <a:pt x="1847" y="1568"/>
                      <a:pt x="1928" y="1649"/>
                      <a:pt x="1928" y="1748"/>
                    </a:cubicBezTo>
                    <a:cubicBezTo>
                      <a:pt x="1928" y="1847"/>
                      <a:pt x="1847" y="1928"/>
                      <a:pt x="1748" y="19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7" name="Group 6">
            <a:extLst>
              <a:ext uri="{C183D7F6-B498-43B3-948B-1728B52AA6E4}">
                <adec:decorative xmlns:adec="http://schemas.microsoft.com/office/drawing/2017/decorative" xmlns="" val="1"/>
              </a:ext>
            </a:extLst>
          </p:cNvPr>
          <p:cNvGrpSpPr/>
          <p:nvPr/>
        </p:nvGrpSpPr>
        <p:grpSpPr>
          <a:xfrm>
            <a:off x="7851237" y="5409967"/>
            <a:ext cx="1281512" cy="487738"/>
            <a:chOff x="9912263" y="3185130"/>
            <a:chExt cx="1281512" cy="487738"/>
          </a:xfrm>
          <a:effectLst>
            <a:outerShdw blurRad="50800" dist="38100" dir="8100000" algn="tr" rotWithShape="0">
              <a:prstClr val="black">
                <a:alpha val="40000"/>
              </a:prstClr>
            </a:outerShdw>
          </a:effectLst>
        </p:grpSpPr>
        <p:sp>
          <p:nvSpPr>
            <p:cNvPr id="54" name="Freeform 53"/>
            <p:cNvSpPr/>
            <p:nvPr/>
          </p:nvSpPr>
          <p:spPr>
            <a:xfrm>
              <a:off x="9912263" y="3185130"/>
              <a:ext cx="1281512" cy="487738"/>
            </a:xfrm>
            <a:custGeom>
              <a:avLst/>
              <a:gdLst>
                <a:gd name="connsiteX0" fmla="*/ 0 w 1281512"/>
                <a:gd name="connsiteY0" fmla="*/ 0 h 487738"/>
                <a:gd name="connsiteX1" fmla="*/ 1024517 w 1281512"/>
                <a:gd name="connsiteY1" fmla="*/ 0 h 487738"/>
                <a:gd name="connsiteX2" fmla="*/ 1024517 w 1281512"/>
                <a:gd name="connsiteY2" fmla="*/ 1323 h 487738"/>
                <a:gd name="connsiteX3" fmla="*/ 1037643 w 1281512"/>
                <a:gd name="connsiteY3" fmla="*/ 0 h 487738"/>
                <a:gd name="connsiteX4" fmla="*/ 1281512 w 1281512"/>
                <a:gd name="connsiteY4" fmla="*/ 243869 h 487738"/>
                <a:gd name="connsiteX5" fmla="*/ 1037643 w 1281512"/>
                <a:gd name="connsiteY5" fmla="*/ 487738 h 487738"/>
                <a:gd name="connsiteX6" fmla="*/ 1024517 w 1281512"/>
                <a:gd name="connsiteY6" fmla="*/ 486415 h 487738"/>
                <a:gd name="connsiteX7" fmla="*/ 1024517 w 1281512"/>
                <a:gd name="connsiteY7" fmla="*/ 487737 h 487738"/>
                <a:gd name="connsiteX8" fmla="*/ 0 w 1281512"/>
                <a:gd name="connsiteY8" fmla="*/ 487737 h 487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1512" h="487738">
                  <a:moveTo>
                    <a:pt x="0" y="0"/>
                  </a:moveTo>
                  <a:lnTo>
                    <a:pt x="1024517" y="0"/>
                  </a:lnTo>
                  <a:lnTo>
                    <a:pt x="1024517" y="1323"/>
                  </a:lnTo>
                  <a:lnTo>
                    <a:pt x="1037643" y="0"/>
                  </a:lnTo>
                  <a:cubicBezTo>
                    <a:pt x="1172328" y="0"/>
                    <a:pt x="1281512" y="109184"/>
                    <a:pt x="1281512" y="243869"/>
                  </a:cubicBezTo>
                  <a:cubicBezTo>
                    <a:pt x="1281512" y="378554"/>
                    <a:pt x="1172328" y="487738"/>
                    <a:pt x="1037643" y="487738"/>
                  </a:cubicBezTo>
                  <a:lnTo>
                    <a:pt x="1024517" y="486415"/>
                  </a:lnTo>
                  <a:lnTo>
                    <a:pt x="1024517" y="487737"/>
                  </a:lnTo>
                  <a:lnTo>
                    <a:pt x="0" y="487737"/>
                  </a:lnTo>
                  <a:close/>
                </a:path>
              </a:pathLst>
            </a:custGeom>
            <a:solidFill>
              <a:srgbClr val="9BA2A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80" name="Group 79"/>
            <p:cNvGrpSpPr/>
            <p:nvPr/>
          </p:nvGrpSpPr>
          <p:grpSpPr>
            <a:xfrm flipH="1">
              <a:off x="10822976" y="3302068"/>
              <a:ext cx="253863" cy="253863"/>
              <a:chOff x="3613150" y="3706813"/>
              <a:chExt cx="420688" cy="420687"/>
            </a:xfrm>
          </p:grpSpPr>
          <p:sp>
            <p:nvSpPr>
              <p:cNvPr id="81" name="Freeform 10"/>
              <p:cNvSpPr>
                <a:spLocks noEditPoints="1"/>
              </p:cNvSpPr>
              <p:nvPr/>
            </p:nvSpPr>
            <p:spPr bwMode="auto">
              <a:xfrm>
                <a:off x="3613150" y="3930650"/>
                <a:ext cx="420688" cy="196850"/>
              </a:xfrm>
              <a:custGeom>
                <a:avLst/>
                <a:gdLst>
                  <a:gd name="T0" fmla="*/ 1823 w 2048"/>
                  <a:gd name="T1" fmla="*/ 528 h 960"/>
                  <a:gd name="T2" fmla="*/ 1928 w 2048"/>
                  <a:gd name="T3" fmla="*/ 300 h 960"/>
                  <a:gd name="T4" fmla="*/ 1628 w 2048"/>
                  <a:gd name="T5" fmla="*/ 0 h 960"/>
                  <a:gd name="T6" fmla="*/ 1324 w 2048"/>
                  <a:gd name="T7" fmla="*/ 300 h 960"/>
                  <a:gd name="T8" fmla="*/ 1432 w 2048"/>
                  <a:gd name="T9" fmla="*/ 528 h 960"/>
                  <a:gd name="T10" fmla="*/ 1324 w 2048"/>
                  <a:gd name="T11" fmla="*/ 606 h 960"/>
                  <a:gd name="T12" fmla="*/ 1219 w 2048"/>
                  <a:gd name="T13" fmla="*/ 528 h 960"/>
                  <a:gd name="T14" fmla="*/ 1324 w 2048"/>
                  <a:gd name="T15" fmla="*/ 300 h 960"/>
                  <a:gd name="T16" fmla="*/ 1024 w 2048"/>
                  <a:gd name="T17" fmla="*/ 0 h 960"/>
                  <a:gd name="T18" fmla="*/ 724 w 2048"/>
                  <a:gd name="T19" fmla="*/ 300 h 960"/>
                  <a:gd name="T20" fmla="*/ 829 w 2048"/>
                  <a:gd name="T21" fmla="*/ 528 h 960"/>
                  <a:gd name="T22" fmla="*/ 724 w 2048"/>
                  <a:gd name="T23" fmla="*/ 606 h 960"/>
                  <a:gd name="T24" fmla="*/ 619 w 2048"/>
                  <a:gd name="T25" fmla="*/ 528 h 960"/>
                  <a:gd name="T26" fmla="*/ 724 w 2048"/>
                  <a:gd name="T27" fmla="*/ 300 h 960"/>
                  <a:gd name="T28" fmla="*/ 424 w 2048"/>
                  <a:gd name="T29" fmla="*/ 0 h 960"/>
                  <a:gd name="T30" fmla="*/ 124 w 2048"/>
                  <a:gd name="T31" fmla="*/ 300 h 960"/>
                  <a:gd name="T32" fmla="*/ 229 w 2048"/>
                  <a:gd name="T33" fmla="*/ 527 h 960"/>
                  <a:gd name="T34" fmla="*/ 0 w 2048"/>
                  <a:gd name="T35" fmla="*/ 900 h 960"/>
                  <a:gd name="T36" fmla="*/ 60 w 2048"/>
                  <a:gd name="T37" fmla="*/ 960 h 960"/>
                  <a:gd name="T38" fmla="*/ 1988 w 2048"/>
                  <a:gd name="T39" fmla="*/ 960 h 960"/>
                  <a:gd name="T40" fmla="*/ 2048 w 2048"/>
                  <a:gd name="T41" fmla="*/ 900 h 960"/>
                  <a:gd name="T42" fmla="*/ 1823 w 2048"/>
                  <a:gd name="T43" fmla="*/ 528 h 960"/>
                  <a:gd name="T44" fmla="*/ 424 w 2048"/>
                  <a:gd name="T45" fmla="*/ 120 h 960"/>
                  <a:gd name="T46" fmla="*/ 604 w 2048"/>
                  <a:gd name="T47" fmla="*/ 300 h 960"/>
                  <a:gd name="T48" fmla="*/ 424 w 2048"/>
                  <a:gd name="T49" fmla="*/ 480 h 960"/>
                  <a:gd name="T50" fmla="*/ 244 w 2048"/>
                  <a:gd name="T51" fmla="*/ 300 h 960"/>
                  <a:gd name="T52" fmla="*/ 424 w 2048"/>
                  <a:gd name="T53" fmla="*/ 120 h 960"/>
                  <a:gd name="T54" fmla="*/ 608 w 2048"/>
                  <a:gd name="T55" fmla="*/ 840 h 960"/>
                  <a:gd name="T56" fmla="*/ 126 w 2048"/>
                  <a:gd name="T57" fmla="*/ 840 h 960"/>
                  <a:gd name="T58" fmla="*/ 424 w 2048"/>
                  <a:gd name="T59" fmla="*/ 600 h 960"/>
                  <a:gd name="T60" fmla="*/ 652 w 2048"/>
                  <a:gd name="T61" fmla="*/ 705 h 960"/>
                  <a:gd name="T62" fmla="*/ 608 w 2048"/>
                  <a:gd name="T63" fmla="*/ 840 h 960"/>
                  <a:gd name="T64" fmla="*/ 1024 w 2048"/>
                  <a:gd name="T65" fmla="*/ 120 h 960"/>
                  <a:gd name="T66" fmla="*/ 1204 w 2048"/>
                  <a:gd name="T67" fmla="*/ 300 h 960"/>
                  <a:gd name="T68" fmla="*/ 1024 w 2048"/>
                  <a:gd name="T69" fmla="*/ 480 h 960"/>
                  <a:gd name="T70" fmla="*/ 844 w 2048"/>
                  <a:gd name="T71" fmla="*/ 300 h 960"/>
                  <a:gd name="T72" fmla="*/ 1024 w 2048"/>
                  <a:gd name="T73" fmla="*/ 120 h 960"/>
                  <a:gd name="T74" fmla="*/ 730 w 2048"/>
                  <a:gd name="T75" fmla="*/ 840 h 960"/>
                  <a:gd name="T76" fmla="*/ 1024 w 2048"/>
                  <a:gd name="T77" fmla="*/ 600 h 960"/>
                  <a:gd name="T78" fmla="*/ 1318 w 2048"/>
                  <a:gd name="T79" fmla="*/ 840 h 960"/>
                  <a:gd name="T80" fmla="*/ 730 w 2048"/>
                  <a:gd name="T81" fmla="*/ 840 h 960"/>
                  <a:gd name="T82" fmla="*/ 1628 w 2048"/>
                  <a:gd name="T83" fmla="*/ 120 h 960"/>
                  <a:gd name="T84" fmla="*/ 1808 w 2048"/>
                  <a:gd name="T85" fmla="*/ 300 h 960"/>
                  <a:gd name="T86" fmla="*/ 1628 w 2048"/>
                  <a:gd name="T87" fmla="*/ 480 h 960"/>
                  <a:gd name="T88" fmla="*/ 1444 w 2048"/>
                  <a:gd name="T89" fmla="*/ 300 h 960"/>
                  <a:gd name="T90" fmla="*/ 1628 w 2048"/>
                  <a:gd name="T91" fmla="*/ 120 h 960"/>
                  <a:gd name="T92" fmla="*/ 1440 w 2048"/>
                  <a:gd name="T93" fmla="*/ 840 h 960"/>
                  <a:gd name="T94" fmla="*/ 1396 w 2048"/>
                  <a:gd name="T95" fmla="*/ 705 h 960"/>
                  <a:gd name="T96" fmla="*/ 1628 w 2048"/>
                  <a:gd name="T97" fmla="*/ 600 h 960"/>
                  <a:gd name="T98" fmla="*/ 1922 w 2048"/>
                  <a:gd name="T99" fmla="*/ 840 h 960"/>
                  <a:gd name="T100" fmla="*/ 1440 w 2048"/>
                  <a:gd name="T101" fmla="*/ 840 h 9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048" h="960">
                    <a:moveTo>
                      <a:pt x="1823" y="528"/>
                    </a:moveTo>
                    <a:cubicBezTo>
                      <a:pt x="1887" y="473"/>
                      <a:pt x="1928" y="391"/>
                      <a:pt x="1928" y="300"/>
                    </a:cubicBezTo>
                    <a:cubicBezTo>
                      <a:pt x="1928" y="135"/>
                      <a:pt x="1793" y="0"/>
                      <a:pt x="1628" y="0"/>
                    </a:cubicBezTo>
                    <a:cubicBezTo>
                      <a:pt x="1462" y="0"/>
                      <a:pt x="1324" y="134"/>
                      <a:pt x="1324" y="300"/>
                    </a:cubicBezTo>
                    <a:cubicBezTo>
                      <a:pt x="1324" y="387"/>
                      <a:pt x="1362" y="469"/>
                      <a:pt x="1432" y="528"/>
                    </a:cubicBezTo>
                    <a:cubicBezTo>
                      <a:pt x="1392" y="548"/>
                      <a:pt x="1355" y="575"/>
                      <a:pt x="1324" y="606"/>
                    </a:cubicBezTo>
                    <a:cubicBezTo>
                      <a:pt x="1293" y="575"/>
                      <a:pt x="1258" y="549"/>
                      <a:pt x="1219" y="528"/>
                    </a:cubicBezTo>
                    <a:cubicBezTo>
                      <a:pt x="1283" y="473"/>
                      <a:pt x="1324" y="391"/>
                      <a:pt x="1324" y="300"/>
                    </a:cubicBezTo>
                    <a:cubicBezTo>
                      <a:pt x="1324" y="135"/>
                      <a:pt x="1189" y="0"/>
                      <a:pt x="1024" y="0"/>
                    </a:cubicBezTo>
                    <a:cubicBezTo>
                      <a:pt x="859" y="0"/>
                      <a:pt x="724" y="135"/>
                      <a:pt x="724" y="300"/>
                    </a:cubicBezTo>
                    <a:cubicBezTo>
                      <a:pt x="724" y="391"/>
                      <a:pt x="765" y="473"/>
                      <a:pt x="829" y="528"/>
                    </a:cubicBezTo>
                    <a:cubicBezTo>
                      <a:pt x="790" y="548"/>
                      <a:pt x="755" y="575"/>
                      <a:pt x="724" y="606"/>
                    </a:cubicBezTo>
                    <a:cubicBezTo>
                      <a:pt x="693" y="574"/>
                      <a:pt x="658" y="548"/>
                      <a:pt x="619" y="528"/>
                    </a:cubicBezTo>
                    <a:cubicBezTo>
                      <a:pt x="683" y="473"/>
                      <a:pt x="724" y="391"/>
                      <a:pt x="724" y="300"/>
                    </a:cubicBezTo>
                    <a:cubicBezTo>
                      <a:pt x="724" y="135"/>
                      <a:pt x="589" y="0"/>
                      <a:pt x="424" y="0"/>
                    </a:cubicBezTo>
                    <a:cubicBezTo>
                      <a:pt x="259" y="0"/>
                      <a:pt x="124" y="135"/>
                      <a:pt x="124" y="300"/>
                    </a:cubicBezTo>
                    <a:cubicBezTo>
                      <a:pt x="124" y="391"/>
                      <a:pt x="165" y="472"/>
                      <a:pt x="229" y="527"/>
                    </a:cubicBezTo>
                    <a:cubicBezTo>
                      <a:pt x="93" y="597"/>
                      <a:pt x="0" y="738"/>
                      <a:pt x="0" y="900"/>
                    </a:cubicBezTo>
                    <a:cubicBezTo>
                      <a:pt x="0" y="933"/>
                      <a:pt x="27" y="960"/>
                      <a:pt x="60" y="960"/>
                    </a:cubicBezTo>
                    <a:cubicBezTo>
                      <a:pt x="70" y="960"/>
                      <a:pt x="1948" y="960"/>
                      <a:pt x="1988" y="960"/>
                    </a:cubicBezTo>
                    <a:cubicBezTo>
                      <a:pt x="2021" y="960"/>
                      <a:pt x="2048" y="933"/>
                      <a:pt x="2048" y="900"/>
                    </a:cubicBezTo>
                    <a:cubicBezTo>
                      <a:pt x="2048" y="739"/>
                      <a:pt x="1957" y="598"/>
                      <a:pt x="1823" y="528"/>
                    </a:cubicBezTo>
                    <a:close/>
                    <a:moveTo>
                      <a:pt x="424" y="120"/>
                    </a:moveTo>
                    <a:cubicBezTo>
                      <a:pt x="523" y="120"/>
                      <a:pt x="604" y="201"/>
                      <a:pt x="604" y="300"/>
                    </a:cubicBezTo>
                    <a:cubicBezTo>
                      <a:pt x="604" y="399"/>
                      <a:pt x="523" y="480"/>
                      <a:pt x="424" y="480"/>
                    </a:cubicBezTo>
                    <a:cubicBezTo>
                      <a:pt x="325" y="480"/>
                      <a:pt x="244" y="399"/>
                      <a:pt x="244" y="300"/>
                    </a:cubicBezTo>
                    <a:cubicBezTo>
                      <a:pt x="244" y="201"/>
                      <a:pt x="325" y="120"/>
                      <a:pt x="424" y="120"/>
                    </a:cubicBezTo>
                    <a:close/>
                    <a:moveTo>
                      <a:pt x="608" y="840"/>
                    </a:moveTo>
                    <a:cubicBezTo>
                      <a:pt x="126" y="840"/>
                      <a:pt x="126" y="840"/>
                      <a:pt x="126" y="840"/>
                    </a:cubicBezTo>
                    <a:cubicBezTo>
                      <a:pt x="154" y="703"/>
                      <a:pt x="277" y="600"/>
                      <a:pt x="424" y="600"/>
                    </a:cubicBezTo>
                    <a:cubicBezTo>
                      <a:pt x="512" y="600"/>
                      <a:pt x="595" y="639"/>
                      <a:pt x="652" y="705"/>
                    </a:cubicBezTo>
                    <a:cubicBezTo>
                      <a:pt x="630" y="746"/>
                      <a:pt x="615" y="792"/>
                      <a:pt x="608" y="840"/>
                    </a:cubicBezTo>
                    <a:close/>
                    <a:moveTo>
                      <a:pt x="1024" y="120"/>
                    </a:moveTo>
                    <a:cubicBezTo>
                      <a:pt x="1123" y="120"/>
                      <a:pt x="1204" y="201"/>
                      <a:pt x="1204" y="300"/>
                    </a:cubicBezTo>
                    <a:cubicBezTo>
                      <a:pt x="1204" y="399"/>
                      <a:pt x="1123" y="480"/>
                      <a:pt x="1024" y="480"/>
                    </a:cubicBezTo>
                    <a:cubicBezTo>
                      <a:pt x="925" y="480"/>
                      <a:pt x="844" y="399"/>
                      <a:pt x="844" y="300"/>
                    </a:cubicBezTo>
                    <a:cubicBezTo>
                      <a:pt x="844" y="201"/>
                      <a:pt x="925" y="120"/>
                      <a:pt x="1024" y="120"/>
                    </a:cubicBezTo>
                    <a:close/>
                    <a:moveTo>
                      <a:pt x="730" y="840"/>
                    </a:moveTo>
                    <a:cubicBezTo>
                      <a:pt x="758" y="703"/>
                      <a:pt x="879" y="600"/>
                      <a:pt x="1024" y="600"/>
                    </a:cubicBezTo>
                    <a:cubicBezTo>
                      <a:pt x="1169" y="600"/>
                      <a:pt x="1290" y="703"/>
                      <a:pt x="1318" y="840"/>
                    </a:cubicBezTo>
                    <a:cubicBezTo>
                      <a:pt x="1298" y="840"/>
                      <a:pt x="755" y="840"/>
                      <a:pt x="730" y="840"/>
                    </a:cubicBezTo>
                    <a:close/>
                    <a:moveTo>
                      <a:pt x="1628" y="120"/>
                    </a:moveTo>
                    <a:cubicBezTo>
                      <a:pt x="1727" y="120"/>
                      <a:pt x="1808" y="201"/>
                      <a:pt x="1808" y="300"/>
                    </a:cubicBezTo>
                    <a:cubicBezTo>
                      <a:pt x="1808" y="399"/>
                      <a:pt x="1727" y="480"/>
                      <a:pt x="1628" y="480"/>
                    </a:cubicBezTo>
                    <a:cubicBezTo>
                      <a:pt x="1528" y="480"/>
                      <a:pt x="1444" y="398"/>
                      <a:pt x="1444" y="300"/>
                    </a:cubicBezTo>
                    <a:cubicBezTo>
                      <a:pt x="1444" y="202"/>
                      <a:pt x="1528" y="120"/>
                      <a:pt x="1628" y="120"/>
                    </a:cubicBezTo>
                    <a:close/>
                    <a:moveTo>
                      <a:pt x="1440" y="840"/>
                    </a:moveTo>
                    <a:cubicBezTo>
                      <a:pt x="1433" y="792"/>
                      <a:pt x="1418" y="747"/>
                      <a:pt x="1396" y="705"/>
                    </a:cubicBezTo>
                    <a:cubicBezTo>
                      <a:pt x="1453" y="640"/>
                      <a:pt x="1539" y="600"/>
                      <a:pt x="1628" y="600"/>
                    </a:cubicBezTo>
                    <a:cubicBezTo>
                      <a:pt x="1773" y="600"/>
                      <a:pt x="1894" y="703"/>
                      <a:pt x="1922" y="840"/>
                    </a:cubicBezTo>
                    <a:lnTo>
                      <a:pt x="1440" y="84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2" name="Freeform 11"/>
              <p:cNvSpPr>
                <a:spLocks/>
              </p:cNvSpPr>
              <p:nvPr/>
            </p:nvSpPr>
            <p:spPr bwMode="auto">
              <a:xfrm>
                <a:off x="3784600" y="3768725"/>
                <a:ext cx="101600" cy="74612"/>
              </a:xfrm>
              <a:custGeom>
                <a:avLst/>
                <a:gdLst>
                  <a:gd name="T0" fmla="*/ 468 w 492"/>
                  <a:gd name="T1" fmla="*/ 24 h 366"/>
                  <a:gd name="T2" fmla="*/ 384 w 492"/>
                  <a:gd name="T3" fmla="*/ 24 h 366"/>
                  <a:gd name="T4" fmla="*/ 186 w 492"/>
                  <a:gd name="T5" fmla="*/ 221 h 366"/>
                  <a:gd name="T6" fmla="*/ 108 w 492"/>
                  <a:gd name="T7" fmla="*/ 144 h 366"/>
                  <a:gd name="T8" fmla="*/ 24 w 492"/>
                  <a:gd name="T9" fmla="*/ 144 h 366"/>
                  <a:gd name="T10" fmla="*/ 24 w 492"/>
                  <a:gd name="T11" fmla="*/ 228 h 366"/>
                  <a:gd name="T12" fmla="*/ 144 w 492"/>
                  <a:gd name="T13" fmla="*/ 348 h 366"/>
                  <a:gd name="T14" fmla="*/ 186 w 492"/>
                  <a:gd name="T15" fmla="*/ 366 h 366"/>
                  <a:gd name="T16" fmla="*/ 228 w 492"/>
                  <a:gd name="T17" fmla="*/ 348 h 366"/>
                  <a:gd name="T18" fmla="*/ 468 w 492"/>
                  <a:gd name="T19" fmla="*/ 108 h 366"/>
                  <a:gd name="T20" fmla="*/ 468 w 492"/>
                  <a:gd name="T21" fmla="*/ 24 h 3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92" h="366">
                    <a:moveTo>
                      <a:pt x="468" y="24"/>
                    </a:moveTo>
                    <a:cubicBezTo>
                      <a:pt x="445" y="0"/>
                      <a:pt x="407" y="0"/>
                      <a:pt x="384" y="24"/>
                    </a:cubicBezTo>
                    <a:cubicBezTo>
                      <a:pt x="186" y="221"/>
                      <a:pt x="186" y="221"/>
                      <a:pt x="186" y="221"/>
                    </a:cubicBezTo>
                    <a:cubicBezTo>
                      <a:pt x="108" y="144"/>
                      <a:pt x="108" y="144"/>
                      <a:pt x="108" y="144"/>
                    </a:cubicBezTo>
                    <a:cubicBezTo>
                      <a:pt x="85" y="120"/>
                      <a:pt x="47" y="120"/>
                      <a:pt x="24" y="144"/>
                    </a:cubicBezTo>
                    <a:cubicBezTo>
                      <a:pt x="0" y="167"/>
                      <a:pt x="0" y="205"/>
                      <a:pt x="24" y="228"/>
                    </a:cubicBezTo>
                    <a:cubicBezTo>
                      <a:pt x="144" y="348"/>
                      <a:pt x="144" y="348"/>
                      <a:pt x="144" y="348"/>
                    </a:cubicBezTo>
                    <a:cubicBezTo>
                      <a:pt x="155" y="360"/>
                      <a:pt x="171" y="366"/>
                      <a:pt x="186" y="366"/>
                    </a:cubicBezTo>
                    <a:cubicBezTo>
                      <a:pt x="201" y="366"/>
                      <a:pt x="217" y="360"/>
                      <a:pt x="228" y="348"/>
                    </a:cubicBezTo>
                    <a:cubicBezTo>
                      <a:pt x="468" y="108"/>
                      <a:pt x="468" y="108"/>
                      <a:pt x="468" y="108"/>
                    </a:cubicBezTo>
                    <a:cubicBezTo>
                      <a:pt x="492" y="85"/>
                      <a:pt x="492" y="47"/>
                      <a:pt x="468" y="2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3" name="Freeform 12"/>
              <p:cNvSpPr>
                <a:spLocks noEditPoints="1"/>
              </p:cNvSpPr>
              <p:nvPr/>
            </p:nvSpPr>
            <p:spPr bwMode="auto">
              <a:xfrm>
                <a:off x="3736975" y="3706813"/>
                <a:ext cx="198438" cy="198437"/>
              </a:xfrm>
              <a:custGeom>
                <a:avLst/>
                <a:gdLst>
                  <a:gd name="T0" fmla="*/ 480 w 964"/>
                  <a:gd name="T1" fmla="*/ 0 h 968"/>
                  <a:gd name="T2" fmla="*/ 0 w 964"/>
                  <a:gd name="T3" fmla="*/ 484 h 968"/>
                  <a:gd name="T4" fmla="*/ 480 w 964"/>
                  <a:gd name="T5" fmla="*/ 968 h 968"/>
                  <a:gd name="T6" fmla="*/ 964 w 964"/>
                  <a:gd name="T7" fmla="*/ 484 h 968"/>
                  <a:gd name="T8" fmla="*/ 480 w 964"/>
                  <a:gd name="T9" fmla="*/ 0 h 968"/>
                  <a:gd name="T10" fmla="*/ 480 w 964"/>
                  <a:gd name="T11" fmla="*/ 848 h 968"/>
                  <a:gd name="T12" fmla="*/ 120 w 964"/>
                  <a:gd name="T13" fmla="*/ 484 h 968"/>
                  <a:gd name="T14" fmla="*/ 480 w 964"/>
                  <a:gd name="T15" fmla="*/ 120 h 968"/>
                  <a:gd name="T16" fmla="*/ 844 w 964"/>
                  <a:gd name="T17" fmla="*/ 484 h 968"/>
                  <a:gd name="T18" fmla="*/ 480 w 964"/>
                  <a:gd name="T19" fmla="*/ 848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64" h="968">
                    <a:moveTo>
                      <a:pt x="480" y="0"/>
                    </a:moveTo>
                    <a:cubicBezTo>
                      <a:pt x="215" y="0"/>
                      <a:pt x="0" y="217"/>
                      <a:pt x="0" y="484"/>
                    </a:cubicBezTo>
                    <a:cubicBezTo>
                      <a:pt x="0" y="751"/>
                      <a:pt x="215" y="968"/>
                      <a:pt x="480" y="968"/>
                    </a:cubicBezTo>
                    <a:cubicBezTo>
                      <a:pt x="745" y="968"/>
                      <a:pt x="964" y="750"/>
                      <a:pt x="964" y="484"/>
                    </a:cubicBezTo>
                    <a:cubicBezTo>
                      <a:pt x="964" y="219"/>
                      <a:pt x="746" y="0"/>
                      <a:pt x="480" y="0"/>
                    </a:cubicBezTo>
                    <a:close/>
                    <a:moveTo>
                      <a:pt x="480" y="848"/>
                    </a:moveTo>
                    <a:cubicBezTo>
                      <a:pt x="281" y="848"/>
                      <a:pt x="120" y="685"/>
                      <a:pt x="120" y="484"/>
                    </a:cubicBezTo>
                    <a:cubicBezTo>
                      <a:pt x="120" y="283"/>
                      <a:pt x="281" y="120"/>
                      <a:pt x="480" y="120"/>
                    </a:cubicBezTo>
                    <a:cubicBezTo>
                      <a:pt x="677" y="120"/>
                      <a:pt x="844" y="287"/>
                      <a:pt x="844" y="484"/>
                    </a:cubicBezTo>
                    <a:cubicBezTo>
                      <a:pt x="844" y="681"/>
                      <a:pt x="677" y="848"/>
                      <a:pt x="480" y="84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6" name="Group 5">
            <a:extLst>
              <a:ext uri="{C183D7F6-B498-43B3-948B-1728B52AA6E4}">
                <adec:decorative xmlns:adec="http://schemas.microsoft.com/office/drawing/2017/decorative" xmlns="" val="1"/>
              </a:ext>
            </a:extLst>
          </p:cNvPr>
          <p:cNvGrpSpPr/>
          <p:nvPr/>
        </p:nvGrpSpPr>
        <p:grpSpPr>
          <a:xfrm>
            <a:off x="7851237" y="6032780"/>
            <a:ext cx="1281512" cy="487738"/>
            <a:chOff x="9912263" y="3897569"/>
            <a:chExt cx="1281512" cy="487738"/>
          </a:xfrm>
          <a:effectLst>
            <a:outerShdw blurRad="50800" dist="38100" dir="8100000" algn="tr" rotWithShape="0">
              <a:prstClr val="black">
                <a:alpha val="40000"/>
              </a:prstClr>
            </a:outerShdw>
          </a:effectLst>
        </p:grpSpPr>
        <p:sp>
          <p:nvSpPr>
            <p:cNvPr id="53" name="Freeform 52"/>
            <p:cNvSpPr/>
            <p:nvPr/>
          </p:nvSpPr>
          <p:spPr>
            <a:xfrm flipH="1">
              <a:off x="9912263" y="3897569"/>
              <a:ext cx="1281512" cy="487738"/>
            </a:xfrm>
            <a:custGeom>
              <a:avLst/>
              <a:gdLst>
                <a:gd name="connsiteX0" fmla="*/ 1281512 w 1281512"/>
                <a:gd name="connsiteY0" fmla="*/ 0 h 487738"/>
                <a:gd name="connsiteX1" fmla="*/ 256995 w 1281512"/>
                <a:gd name="connsiteY1" fmla="*/ 0 h 487738"/>
                <a:gd name="connsiteX2" fmla="*/ 256995 w 1281512"/>
                <a:gd name="connsiteY2" fmla="*/ 1323 h 487738"/>
                <a:gd name="connsiteX3" fmla="*/ 243869 w 1281512"/>
                <a:gd name="connsiteY3" fmla="*/ 0 h 487738"/>
                <a:gd name="connsiteX4" fmla="*/ 0 w 1281512"/>
                <a:gd name="connsiteY4" fmla="*/ 243869 h 487738"/>
                <a:gd name="connsiteX5" fmla="*/ 243869 w 1281512"/>
                <a:gd name="connsiteY5" fmla="*/ 487738 h 487738"/>
                <a:gd name="connsiteX6" fmla="*/ 256995 w 1281512"/>
                <a:gd name="connsiteY6" fmla="*/ 486415 h 487738"/>
                <a:gd name="connsiteX7" fmla="*/ 256995 w 1281512"/>
                <a:gd name="connsiteY7" fmla="*/ 487737 h 487738"/>
                <a:gd name="connsiteX8" fmla="*/ 1281512 w 1281512"/>
                <a:gd name="connsiteY8" fmla="*/ 487737 h 487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1512" h="487738">
                  <a:moveTo>
                    <a:pt x="1281512" y="0"/>
                  </a:moveTo>
                  <a:lnTo>
                    <a:pt x="256995" y="0"/>
                  </a:lnTo>
                  <a:lnTo>
                    <a:pt x="256995" y="1323"/>
                  </a:lnTo>
                  <a:lnTo>
                    <a:pt x="243869" y="0"/>
                  </a:lnTo>
                  <a:cubicBezTo>
                    <a:pt x="109184" y="0"/>
                    <a:pt x="0" y="109184"/>
                    <a:pt x="0" y="243869"/>
                  </a:cubicBezTo>
                  <a:cubicBezTo>
                    <a:pt x="0" y="378554"/>
                    <a:pt x="109184" y="487738"/>
                    <a:pt x="243869" y="487738"/>
                  </a:cubicBezTo>
                  <a:lnTo>
                    <a:pt x="256995" y="486415"/>
                  </a:lnTo>
                  <a:lnTo>
                    <a:pt x="256995" y="487737"/>
                  </a:lnTo>
                  <a:lnTo>
                    <a:pt x="1281512" y="487737"/>
                  </a:lnTo>
                  <a:close/>
                </a:path>
              </a:pathLst>
            </a:custGeom>
            <a:solidFill>
              <a:srgbClr val="4FD0D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40" name="Group 39"/>
            <p:cNvGrpSpPr/>
            <p:nvPr/>
          </p:nvGrpSpPr>
          <p:grpSpPr>
            <a:xfrm>
              <a:off x="10813249" y="4076466"/>
              <a:ext cx="273316" cy="129944"/>
              <a:chOff x="4254500" y="2100263"/>
              <a:chExt cx="1906588" cy="906463"/>
            </a:xfrm>
          </p:grpSpPr>
          <p:sp>
            <p:nvSpPr>
              <p:cNvPr id="41" name="Freeform 5"/>
              <p:cNvSpPr>
                <a:spLocks noEditPoints="1"/>
              </p:cNvSpPr>
              <p:nvPr/>
            </p:nvSpPr>
            <p:spPr bwMode="auto">
              <a:xfrm>
                <a:off x="4254500" y="2100263"/>
                <a:ext cx="1906588" cy="906463"/>
              </a:xfrm>
              <a:custGeom>
                <a:avLst/>
                <a:gdLst>
                  <a:gd name="T0" fmla="*/ 1831 w 2048"/>
                  <a:gd name="T1" fmla="*/ 0 h 970"/>
                  <a:gd name="T2" fmla="*/ 1613 w 2048"/>
                  <a:gd name="T3" fmla="*/ 217 h 970"/>
                  <a:gd name="T4" fmla="*/ 1648 w 2048"/>
                  <a:gd name="T5" fmla="*/ 336 h 970"/>
                  <a:gd name="T6" fmla="*/ 1413 w 2048"/>
                  <a:gd name="T7" fmla="*/ 571 h 970"/>
                  <a:gd name="T8" fmla="*/ 1295 w 2048"/>
                  <a:gd name="T9" fmla="*/ 535 h 970"/>
                  <a:gd name="T10" fmla="*/ 1173 w 2048"/>
                  <a:gd name="T11" fmla="*/ 573 h 970"/>
                  <a:gd name="T12" fmla="*/ 935 w 2048"/>
                  <a:gd name="T13" fmla="*/ 336 h 970"/>
                  <a:gd name="T14" fmla="*/ 971 w 2048"/>
                  <a:gd name="T15" fmla="*/ 217 h 970"/>
                  <a:gd name="T16" fmla="*/ 753 w 2048"/>
                  <a:gd name="T17" fmla="*/ 0 h 970"/>
                  <a:gd name="T18" fmla="*/ 536 w 2048"/>
                  <a:gd name="T19" fmla="*/ 217 h 970"/>
                  <a:gd name="T20" fmla="*/ 571 w 2048"/>
                  <a:gd name="T21" fmla="*/ 336 h 970"/>
                  <a:gd name="T22" fmla="*/ 336 w 2048"/>
                  <a:gd name="T23" fmla="*/ 571 h 970"/>
                  <a:gd name="T24" fmla="*/ 217 w 2048"/>
                  <a:gd name="T25" fmla="*/ 535 h 970"/>
                  <a:gd name="T26" fmla="*/ 0 w 2048"/>
                  <a:gd name="T27" fmla="*/ 753 h 970"/>
                  <a:gd name="T28" fmla="*/ 217 w 2048"/>
                  <a:gd name="T29" fmla="*/ 970 h 970"/>
                  <a:gd name="T30" fmla="*/ 435 w 2048"/>
                  <a:gd name="T31" fmla="*/ 753 h 970"/>
                  <a:gd name="T32" fmla="*/ 400 w 2048"/>
                  <a:gd name="T33" fmla="*/ 634 h 970"/>
                  <a:gd name="T34" fmla="*/ 635 w 2048"/>
                  <a:gd name="T35" fmla="*/ 399 h 970"/>
                  <a:gd name="T36" fmla="*/ 753 w 2048"/>
                  <a:gd name="T37" fmla="*/ 435 h 970"/>
                  <a:gd name="T38" fmla="*/ 872 w 2048"/>
                  <a:gd name="T39" fmla="*/ 399 h 970"/>
                  <a:gd name="T40" fmla="*/ 1110 w 2048"/>
                  <a:gd name="T41" fmla="*/ 638 h 970"/>
                  <a:gd name="T42" fmla="*/ 1077 w 2048"/>
                  <a:gd name="T43" fmla="*/ 753 h 970"/>
                  <a:gd name="T44" fmla="*/ 1295 w 2048"/>
                  <a:gd name="T45" fmla="*/ 970 h 970"/>
                  <a:gd name="T46" fmla="*/ 1512 w 2048"/>
                  <a:gd name="T47" fmla="*/ 753 h 970"/>
                  <a:gd name="T48" fmla="*/ 1477 w 2048"/>
                  <a:gd name="T49" fmla="*/ 634 h 970"/>
                  <a:gd name="T50" fmla="*/ 1712 w 2048"/>
                  <a:gd name="T51" fmla="*/ 399 h 970"/>
                  <a:gd name="T52" fmla="*/ 1831 w 2048"/>
                  <a:gd name="T53" fmla="*/ 435 h 970"/>
                  <a:gd name="T54" fmla="*/ 2048 w 2048"/>
                  <a:gd name="T55" fmla="*/ 217 h 970"/>
                  <a:gd name="T56" fmla="*/ 1831 w 2048"/>
                  <a:gd name="T57" fmla="*/ 0 h 970"/>
                  <a:gd name="T58" fmla="*/ 217 w 2048"/>
                  <a:gd name="T59" fmla="*/ 880 h 970"/>
                  <a:gd name="T60" fmla="*/ 90 w 2048"/>
                  <a:gd name="T61" fmla="*/ 753 h 970"/>
                  <a:gd name="T62" fmla="*/ 217 w 2048"/>
                  <a:gd name="T63" fmla="*/ 625 h 970"/>
                  <a:gd name="T64" fmla="*/ 345 w 2048"/>
                  <a:gd name="T65" fmla="*/ 753 h 970"/>
                  <a:gd name="T66" fmla="*/ 217 w 2048"/>
                  <a:gd name="T67" fmla="*/ 880 h 970"/>
                  <a:gd name="T68" fmla="*/ 753 w 2048"/>
                  <a:gd name="T69" fmla="*/ 345 h 970"/>
                  <a:gd name="T70" fmla="*/ 626 w 2048"/>
                  <a:gd name="T71" fmla="*/ 217 h 970"/>
                  <a:gd name="T72" fmla="*/ 753 w 2048"/>
                  <a:gd name="T73" fmla="*/ 90 h 970"/>
                  <a:gd name="T74" fmla="*/ 881 w 2048"/>
                  <a:gd name="T75" fmla="*/ 217 h 970"/>
                  <a:gd name="T76" fmla="*/ 753 w 2048"/>
                  <a:gd name="T77" fmla="*/ 345 h 970"/>
                  <a:gd name="T78" fmla="*/ 1295 w 2048"/>
                  <a:gd name="T79" fmla="*/ 880 h 970"/>
                  <a:gd name="T80" fmla="*/ 1167 w 2048"/>
                  <a:gd name="T81" fmla="*/ 753 h 970"/>
                  <a:gd name="T82" fmla="*/ 1295 w 2048"/>
                  <a:gd name="T83" fmla="*/ 625 h 970"/>
                  <a:gd name="T84" fmla="*/ 1422 w 2048"/>
                  <a:gd name="T85" fmla="*/ 753 h 970"/>
                  <a:gd name="T86" fmla="*/ 1295 w 2048"/>
                  <a:gd name="T87" fmla="*/ 880 h 970"/>
                  <a:gd name="T88" fmla="*/ 1831 w 2048"/>
                  <a:gd name="T89" fmla="*/ 345 h 970"/>
                  <a:gd name="T90" fmla="*/ 1703 w 2048"/>
                  <a:gd name="T91" fmla="*/ 217 h 970"/>
                  <a:gd name="T92" fmla="*/ 1831 w 2048"/>
                  <a:gd name="T93" fmla="*/ 90 h 970"/>
                  <a:gd name="T94" fmla="*/ 1958 w 2048"/>
                  <a:gd name="T95" fmla="*/ 217 h 970"/>
                  <a:gd name="T96" fmla="*/ 1831 w 2048"/>
                  <a:gd name="T97" fmla="*/ 345 h 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048" h="970">
                    <a:moveTo>
                      <a:pt x="1831" y="0"/>
                    </a:moveTo>
                    <a:cubicBezTo>
                      <a:pt x="1711" y="0"/>
                      <a:pt x="1613" y="97"/>
                      <a:pt x="1613" y="217"/>
                    </a:cubicBezTo>
                    <a:cubicBezTo>
                      <a:pt x="1613" y="261"/>
                      <a:pt x="1626" y="302"/>
                      <a:pt x="1648" y="336"/>
                    </a:cubicBezTo>
                    <a:cubicBezTo>
                      <a:pt x="1413" y="571"/>
                      <a:pt x="1413" y="571"/>
                      <a:pt x="1413" y="571"/>
                    </a:cubicBezTo>
                    <a:cubicBezTo>
                      <a:pt x="1379" y="548"/>
                      <a:pt x="1339" y="535"/>
                      <a:pt x="1295" y="535"/>
                    </a:cubicBezTo>
                    <a:cubicBezTo>
                      <a:pt x="1250" y="535"/>
                      <a:pt x="1207" y="549"/>
                      <a:pt x="1173" y="573"/>
                    </a:cubicBezTo>
                    <a:cubicBezTo>
                      <a:pt x="935" y="336"/>
                      <a:pt x="935" y="336"/>
                      <a:pt x="935" y="336"/>
                    </a:cubicBezTo>
                    <a:cubicBezTo>
                      <a:pt x="958" y="302"/>
                      <a:pt x="971" y="261"/>
                      <a:pt x="971" y="217"/>
                    </a:cubicBezTo>
                    <a:cubicBezTo>
                      <a:pt x="971" y="97"/>
                      <a:pt x="873" y="0"/>
                      <a:pt x="753" y="0"/>
                    </a:cubicBezTo>
                    <a:cubicBezTo>
                      <a:pt x="633" y="0"/>
                      <a:pt x="536" y="97"/>
                      <a:pt x="536" y="217"/>
                    </a:cubicBezTo>
                    <a:cubicBezTo>
                      <a:pt x="536" y="261"/>
                      <a:pt x="549" y="302"/>
                      <a:pt x="571" y="336"/>
                    </a:cubicBezTo>
                    <a:cubicBezTo>
                      <a:pt x="336" y="571"/>
                      <a:pt x="336" y="571"/>
                      <a:pt x="336" y="571"/>
                    </a:cubicBezTo>
                    <a:cubicBezTo>
                      <a:pt x="302" y="548"/>
                      <a:pt x="261" y="535"/>
                      <a:pt x="217" y="535"/>
                    </a:cubicBezTo>
                    <a:cubicBezTo>
                      <a:pt x="98" y="535"/>
                      <a:pt x="0" y="633"/>
                      <a:pt x="0" y="753"/>
                    </a:cubicBezTo>
                    <a:cubicBezTo>
                      <a:pt x="0" y="873"/>
                      <a:pt x="98" y="970"/>
                      <a:pt x="217" y="970"/>
                    </a:cubicBezTo>
                    <a:cubicBezTo>
                      <a:pt x="337" y="970"/>
                      <a:pt x="435" y="873"/>
                      <a:pt x="435" y="753"/>
                    </a:cubicBezTo>
                    <a:cubicBezTo>
                      <a:pt x="435" y="709"/>
                      <a:pt x="422" y="668"/>
                      <a:pt x="400" y="634"/>
                    </a:cubicBezTo>
                    <a:cubicBezTo>
                      <a:pt x="635" y="399"/>
                      <a:pt x="635" y="399"/>
                      <a:pt x="635" y="399"/>
                    </a:cubicBezTo>
                    <a:cubicBezTo>
                      <a:pt x="669" y="422"/>
                      <a:pt x="709" y="435"/>
                      <a:pt x="753" y="435"/>
                    </a:cubicBezTo>
                    <a:cubicBezTo>
                      <a:pt x="797" y="435"/>
                      <a:pt x="838" y="422"/>
                      <a:pt x="872" y="399"/>
                    </a:cubicBezTo>
                    <a:cubicBezTo>
                      <a:pt x="1110" y="638"/>
                      <a:pt x="1110" y="638"/>
                      <a:pt x="1110" y="638"/>
                    </a:cubicBezTo>
                    <a:cubicBezTo>
                      <a:pt x="1090" y="671"/>
                      <a:pt x="1077" y="711"/>
                      <a:pt x="1077" y="753"/>
                    </a:cubicBezTo>
                    <a:cubicBezTo>
                      <a:pt x="1077" y="873"/>
                      <a:pt x="1175" y="970"/>
                      <a:pt x="1295" y="970"/>
                    </a:cubicBezTo>
                    <a:cubicBezTo>
                      <a:pt x="1415" y="970"/>
                      <a:pt x="1512" y="873"/>
                      <a:pt x="1512" y="753"/>
                    </a:cubicBezTo>
                    <a:cubicBezTo>
                      <a:pt x="1512" y="709"/>
                      <a:pt x="1499" y="668"/>
                      <a:pt x="1477" y="634"/>
                    </a:cubicBezTo>
                    <a:cubicBezTo>
                      <a:pt x="1712" y="399"/>
                      <a:pt x="1712" y="399"/>
                      <a:pt x="1712" y="399"/>
                    </a:cubicBezTo>
                    <a:cubicBezTo>
                      <a:pt x="1746" y="422"/>
                      <a:pt x="1787" y="435"/>
                      <a:pt x="1831" y="435"/>
                    </a:cubicBezTo>
                    <a:cubicBezTo>
                      <a:pt x="1950" y="435"/>
                      <a:pt x="2048" y="337"/>
                      <a:pt x="2048" y="217"/>
                    </a:cubicBezTo>
                    <a:cubicBezTo>
                      <a:pt x="2048" y="97"/>
                      <a:pt x="1950" y="0"/>
                      <a:pt x="1831" y="0"/>
                    </a:cubicBezTo>
                    <a:close/>
                    <a:moveTo>
                      <a:pt x="217" y="880"/>
                    </a:moveTo>
                    <a:cubicBezTo>
                      <a:pt x="147" y="880"/>
                      <a:pt x="90" y="823"/>
                      <a:pt x="90" y="753"/>
                    </a:cubicBezTo>
                    <a:cubicBezTo>
                      <a:pt x="90" y="682"/>
                      <a:pt x="147" y="625"/>
                      <a:pt x="217" y="625"/>
                    </a:cubicBezTo>
                    <a:cubicBezTo>
                      <a:pt x="288" y="625"/>
                      <a:pt x="345" y="682"/>
                      <a:pt x="345" y="753"/>
                    </a:cubicBezTo>
                    <a:cubicBezTo>
                      <a:pt x="345" y="823"/>
                      <a:pt x="288" y="880"/>
                      <a:pt x="217" y="880"/>
                    </a:cubicBezTo>
                    <a:close/>
                    <a:moveTo>
                      <a:pt x="753" y="345"/>
                    </a:moveTo>
                    <a:cubicBezTo>
                      <a:pt x="683" y="345"/>
                      <a:pt x="626" y="288"/>
                      <a:pt x="626" y="217"/>
                    </a:cubicBezTo>
                    <a:cubicBezTo>
                      <a:pt x="626" y="147"/>
                      <a:pt x="683" y="90"/>
                      <a:pt x="753" y="90"/>
                    </a:cubicBezTo>
                    <a:cubicBezTo>
                      <a:pt x="823" y="90"/>
                      <a:pt x="881" y="147"/>
                      <a:pt x="881" y="217"/>
                    </a:cubicBezTo>
                    <a:cubicBezTo>
                      <a:pt x="881" y="288"/>
                      <a:pt x="823" y="345"/>
                      <a:pt x="753" y="345"/>
                    </a:cubicBezTo>
                    <a:close/>
                    <a:moveTo>
                      <a:pt x="1295" y="880"/>
                    </a:moveTo>
                    <a:cubicBezTo>
                      <a:pt x="1225" y="880"/>
                      <a:pt x="1167" y="823"/>
                      <a:pt x="1167" y="753"/>
                    </a:cubicBezTo>
                    <a:cubicBezTo>
                      <a:pt x="1167" y="682"/>
                      <a:pt x="1225" y="625"/>
                      <a:pt x="1295" y="625"/>
                    </a:cubicBezTo>
                    <a:cubicBezTo>
                      <a:pt x="1365" y="625"/>
                      <a:pt x="1422" y="682"/>
                      <a:pt x="1422" y="753"/>
                    </a:cubicBezTo>
                    <a:cubicBezTo>
                      <a:pt x="1422" y="823"/>
                      <a:pt x="1365" y="880"/>
                      <a:pt x="1295" y="880"/>
                    </a:cubicBezTo>
                    <a:close/>
                    <a:moveTo>
                      <a:pt x="1831" y="345"/>
                    </a:moveTo>
                    <a:cubicBezTo>
                      <a:pt x="1760" y="345"/>
                      <a:pt x="1703" y="288"/>
                      <a:pt x="1703" y="217"/>
                    </a:cubicBezTo>
                    <a:cubicBezTo>
                      <a:pt x="1703" y="147"/>
                      <a:pt x="1760" y="90"/>
                      <a:pt x="1831" y="90"/>
                    </a:cubicBezTo>
                    <a:cubicBezTo>
                      <a:pt x="1901" y="90"/>
                      <a:pt x="1958" y="147"/>
                      <a:pt x="1958" y="217"/>
                    </a:cubicBezTo>
                    <a:cubicBezTo>
                      <a:pt x="1958" y="288"/>
                      <a:pt x="1901" y="345"/>
                      <a:pt x="1831" y="34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2" name="Freeform 6"/>
              <p:cNvSpPr>
                <a:spLocks/>
              </p:cNvSpPr>
              <p:nvPr/>
            </p:nvSpPr>
            <p:spPr bwMode="auto">
              <a:xfrm>
                <a:off x="4752975" y="2598738"/>
                <a:ext cx="176213" cy="174625"/>
              </a:xfrm>
              <a:custGeom>
                <a:avLst/>
                <a:gdLst>
                  <a:gd name="T0" fmla="*/ 172 w 190"/>
                  <a:gd name="T1" fmla="*/ 18 h 186"/>
                  <a:gd name="T2" fmla="*/ 109 w 190"/>
                  <a:gd name="T3" fmla="*/ 18 h 186"/>
                  <a:gd name="T4" fmla="*/ 17 w 190"/>
                  <a:gd name="T5" fmla="*/ 109 h 186"/>
                  <a:gd name="T6" fmla="*/ 17 w 190"/>
                  <a:gd name="T7" fmla="*/ 173 h 186"/>
                  <a:gd name="T8" fmla="*/ 49 w 190"/>
                  <a:gd name="T9" fmla="*/ 186 h 186"/>
                  <a:gd name="T10" fmla="*/ 81 w 190"/>
                  <a:gd name="T11" fmla="*/ 173 h 186"/>
                  <a:gd name="T12" fmla="*/ 172 w 190"/>
                  <a:gd name="T13" fmla="*/ 81 h 186"/>
                  <a:gd name="T14" fmla="*/ 172 w 190"/>
                  <a:gd name="T15" fmla="*/ 18 h 1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0" h="186">
                    <a:moveTo>
                      <a:pt x="172" y="18"/>
                    </a:moveTo>
                    <a:cubicBezTo>
                      <a:pt x="155" y="0"/>
                      <a:pt x="126" y="0"/>
                      <a:pt x="109" y="18"/>
                    </a:cubicBezTo>
                    <a:cubicBezTo>
                      <a:pt x="17" y="109"/>
                      <a:pt x="17" y="109"/>
                      <a:pt x="17" y="109"/>
                    </a:cubicBezTo>
                    <a:cubicBezTo>
                      <a:pt x="0" y="127"/>
                      <a:pt x="0" y="155"/>
                      <a:pt x="17" y="173"/>
                    </a:cubicBezTo>
                    <a:cubicBezTo>
                      <a:pt x="26" y="182"/>
                      <a:pt x="37" y="186"/>
                      <a:pt x="49" y="186"/>
                    </a:cubicBezTo>
                    <a:cubicBezTo>
                      <a:pt x="60" y="186"/>
                      <a:pt x="72" y="182"/>
                      <a:pt x="81" y="173"/>
                    </a:cubicBezTo>
                    <a:cubicBezTo>
                      <a:pt x="172" y="81"/>
                      <a:pt x="172" y="81"/>
                      <a:pt x="172" y="81"/>
                    </a:cubicBezTo>
                    <a:cubicBezTo>
                      <a:pt x="190" y="64"/>
                      <a:pt x="190" y="35"/>
                      <a:pt x="172" y="1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3" name="Freeform 7"/>
              <p:cNvSpPr>
                <a:spLocks/>
              </p:cNvSpPr>
              <p:nvPr/>
            </p:nvSpPr>
            <p:spPr bwMode="auto">
              <a:xfrm>
                <a:off x="5486400" y="2330451"/>
                <a:ext cx="177800" cy="174625"/>
              </a:xfrm>
              <a:custGeom>
                <a:avLst/>
                <a:gdLst>
                  <a:gd name="T0" fmla="*/ 173 w 190"/>
                  <a:gd name="T1" fmla="*/ 18 h 186"/>
                  <a:gd name="T2" fmla="*/ 109 w 190"/>
                  <a:gd name="T3" fmla="*/ 18 h 186"/>
                  <a:gd name="T4" fmla="*/ 18 w 190"/>
                  <a:gd name="T5" fmla="*/ 109 h 186"/>
                  <a:gd name="T6" fmla="*/ 18 w 190"/>
                  <a:gd name="T7" fmla="*/ 173 h 186"/>
                  <a:gd name="T8" fmla="*/ 50 w 190"/>
                  <a:gd name="T9" fmla="*/ 186 h 186"/>
                  <a:gd name="T10" fmla="*/ 81 w 190"/>
                  <a:gd name="T11" fmla="*/ 173 h 186"/>
                  <a:gd name="T12" fmla="*/ 173 w 190"/>
                  <a:gd name="T13" fmla="*/ 81 h 186"/>
                  <a:gd name="T14" fmla="*/ 173 w 190"/>
                  <a:gd name="T15" fmla="*/ 18 h 1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0" h="186">
                    <a:moveTo>
                      <a:pt x="173" y="18"/>
                    </a:moveTo>
                    <a:cubicBezTo>
                      <a:pt x="155" y="0"/>
                      <a:pt x="127" y="0"/>
                      <a:pt x="109" y="18"/>
                    </a:cubicBezTo>
                    <a:cubicBezTo>
                      <a:pt x="18" y="109"/>
                      <a:pt x="18" y="109"/>
                      <a:pt x="18" y="109"/>
                    </a:cubicBezTo>
                    <a:cubicBezTo>
                      <a:pt x="0" y="127"/>
                      <a:pt x="0" y="155"/>
                      <a:pt x="18" y="173"/>
                    </a:cubicBezTo>
                    <a:cubicBezTo>
                      <a:pt x="27" y="182"/>
                      <a:pt x="38" y="186"/>
                      <a:pt x="50" y="186"/>
                    </a:cubicBezTo>
                    <a:cubicBezTo>
                      <a:pt x="61" y="186"/>
                      <a:pt x="73" y="181"/>
                      <a:pt x="81" y="173"/>
                    </a:cubicBezTo>
                    <a:cubicBezTo>
                      <a:pt x="173" y="81"/>
                      <a:pt x="173" y="81"/>
                      <a:pt x="173" y="81"/>
                    </a:cubicBezTo>
                    <a:cubicBezTo>
                      <a:pt x="190" y="64"/>
                      <a:pt x="190" y="35"/>
                      <a:pt x="173" y="1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sp>
        <p:nvSpPr>
          <p:cNvPr id="2" name="Freeform 1">
            <a:extLst>
              <a:ext uri="{C183D7F6-B498-43B3-948B-1728B52AA6E4}">
                <adec:decorative xmlns:adec="http://schemas.microsoft.com/office/drawing/2017/decorative" xmlns="" val="1"/>
              </a:ext>
            </a:extLst>
          </p:cNvPr>
          <p:cNvSpPr/>
          <p:nvPr/>
        </p:nvSpPr>
        <p:spPr>
          <a:xfrm rot="2700000">
            <a:off x="11788943" y="6333474"/>
            <a:ext cx="527486" cy="603188"/>
          </a:xfrm>
          <a:custGeom>
            <a:avLst/>
            <a:gdLst>
              <a:gd name="connsiteX0" fmla="*/ 110516 w 889463"/>
              <a:gd name="connsiteY0" fmla="*/ 95275 h 1017114"/>
              <a:gd name="connsiteX1" fmla="*/ 230452 w 889463"/>
              <a:gd name="connsiteY1" fmla="*/ 14411 h 1017114"/>
              <a:gd name="connsiteX2" fmla="*/ 276877 w 889463"/>
              <a:gd name="connsiteY2" fmla="*/ 0 h 1017114"/>
              <a:gd name="connsiteX3" fmla="*/ 889463 w 889463"/>
              <a:gd name="connsiteY3" fmla="*/ 612585 h 1017114"/>
              <a:gd name="connsiteX4" fmla="*/ 484934 w 889463"/>
              <a:gd name="connsiteY4" fmla="*/ 1017114 h 1017114"/>
              <a:gd name="connsiteX5" fmla="*/ 377324 w 889463"/>
              <a:gd name="connsiteY5" fmla="*/ 1017114 h 1017114"/>
              <a:gd name="connsiteX6" fmla="*/ 0 w 889463"/>
              <a:gd name="connsiteY6" fmla="*/ 639790 h 1017114"/>
              <a:gd name="connsiteX7" fmla="*/ 0 w 889463"/>
              <a:gd name="connsiteY7" fmla="*/ 362083 h 1017114"/>
              <a:gd name="connsiteX8" fmla="*/ 110516 w 889463"/>
              <a:gd name="connsiteY8" fmla="*/ 95275 h 1017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89463" h="1017114">
                <a:moveTo>
                  <a:pt x="110516" y="95275"/>
                </a:moveTo>
                <a:cubicBezTo>
                  <a:pt x="144657" y="61133"/>
                  <a:pt x="185310" y="33504"/>
                  <a:pt x="230452" y="14411"/>
                </a:cubicBezTo>
                <a:lnTo>
                  <a:pt x="276877" y="0"/>
                </a:lnTo>
                <a:lnTo>
                  <a:pt x="889463" y="612585"/>
                </a:lnTo>
                <a:lnTo>
                  <a:pt x="484934" y="1017114"/>
                </a:lnTo>
                <a:lnTo>
                  <a:pt x="377324" y="1017114"/>
                </a:lnTo>
                <a:cubicBezTo>
                  <a:pt x="168934" y="1017114"/>
                  <a:pt x="0" y="848180"/>
                  <a:pt x="0" y="639790"/>
                </a:cubicBezTo>
                <a:lnTo>
                  <a:pt x="0" y="362083"/>
                </a:lnTo>
                <a:cubicBezTo>
                  <a:pt x="0" y="257888"/>
                  <a:pt x="42234" y="163556"/>
                  <a:pt x="110516" y="95275"/>
                </a:cubicBez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rgbClr val="98A3AD"/>
              </a:solidFill>
            </a:endParaRPr>
          </a:p>
        </p:txBody>
      </p:sp>
      <p:sp>
        <p:nvSpPr>
          <p:cNvPr id="3" name="TextBox 2"/>
          <p:cNvSpPr txBox="1"/>
          <p:nvPr/>
        </p:nvSpPr>
        <p:spPr>
          <a:xfrm>
            <a:off x="11857440" y="6481180"/>
            <a:ext cx="184731" cy="307777"/>
          </a:xfrm>
          <a:prstGeom prst="rect">
            <a:avLst/>
          </a:prstGeom>
          <a:noFill/>
        </p:spPr>
        <p:txBody>
          <a:bodyPr wrap="none" rtlCol="0">
            <a:spAutoFit/>
          </a:bodyPr>
          <a:lstStyle/>
          <a:p>
            <a:endParaRPr lang="en-US" sz="1400" b="1" dirty="0">
              <a:solidFill>
                <a:schemeClr val="bg1"/>
              </a:solidFill>
            </a:endParaRPr>
          </a:p>
        </p:txBody>
      </p:sp>
      <p:sp>
        <p:nvSpPr>
          <p:cNvPr id="36" name="Rectangle 35">
            <a:extLst>
              <a:ext uri="{C183D7F6-B498-43B3-948B-1728B52AA6E4}">
                <adec:decorative xmlns:adec="http://schemas.microsoft.com/office/drawing/2017/decorative" xmlns="" val="1"/>
              </a:ext>
            </a:extLst>
          </p:cNvPr>
          <p:cNvSpPr/>
          <p:nvPr/>
        </p:nvSpPr>
        <p:spPr>
          <a:xfrm>
            <a:off x="6192794" y="237082"/>
            <a:ext cx="5879910" cy="65518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mj-lt"/>
              </a:rPr>
              <a:t/>
            </a:r>
            <a:br>
              <a:rPr lang="en-US" dirty="0">
                <a:solidFill>
                  <a:schemeClr val="tx1"/>
                </a:solidFill>
                <a:latin typeface="+mj-lt"/>
              </a:rPr>
            </a:br>
            <a:r>
              <a:rPr lang="en-US" dirty="0">
                <a:solidFill>
                  <a:schemeClr val="tx1"/>
                </a:solidFill>
                <a:latin typeface="+mj-lt"/>
              </a:rPr>
              <a:t>Overall sector investment MAY records the lowest sector investment  at 1,842.50 CR while AUGUST stands out the highest investment at 5,102 CR. This suggests a potential trend  of higher investment during summer months</a:t>
            </a:r>
            <a:r>
              <a:rPr lang="en-US" dirty="0" smtClean="0">
                <a:solidFill>
                  <a:schemeClr val="tx1"/>
                </a:solidFill>
              </a:rPr>
              <a:t/>
            </a:r>
            <a:br>
              <a:rPr lang="en-US" dirty="0" smtClean="0">
                <a:solidFill>
                  <a:schemeClr val="tx1"/>
                </a:solidFill>
              </a:rPr>
            </a:br>
            <a:endParaRPr lang="en-US" dirty="0">
              <a:solidFill>
                <a:schemeClr val="tx1"/>
              </a:solidFill>
              <a:latin typeface="+mj-lt"/>
            </a:endParaRPr>
          </a:p>
        </p:txBody>
      </p:sp>
      <p:graphicFrame>
        <p:nvGraphicFramePr>
          <p:cNvPr id="16" name="Chart 15" descr="This is a chart. "/>
          <p:cNvGraphicFramePr/>
          <p:nvPr>
            <p:extLst>
              <p:ext uri="{D42A27DB-BD31-4B8C-83A1-F6EECF244321}">
                <p14:modId xmlns:p14="http://schemas.microsoft.com/office/powerpoint/2010/main" val="3999620557"/>
              </p:ext>
            </p:extLst>
          </p:nvPr>
        </p:nvGraphicFramePr>
        <p:xfrm>
          <a:off x="119270" y="2846566"/>
          <a:ext cx="5881865" cy="3856383"/>
        </p:xfrm>
        <a:graphic>
          <a:graphicData uri="http://schemas.openxmlformats.org/drawingml/2006/chart">
            <c:chart xmlns:c="http://schemas.openxmlformats.org/drawingml/2006/chart" xmlns:r="http://schemas.openxmlformats.org/officeDocument/2006/relationships" r:id="rId2"/>
          </a:graphicData>
        </a:graphic>
      </p:graphicFrame>
      <p:sp>
        <p:nvSpPr>
          <p:cNvPr id="102" name="TextBox 101"/>
          <p:cNvSpPr txBox="1"/>
          <p:nvPr/>
        </p:nvSpPr>
        <p:spPr>
          <a:xfrm>
            <a:off x="230588" y="1010310"/>
            <a:ext cx="5453926" cy="738664"/>
          </a:xfrm>
          <a:prstGeom prst="rect">
            <a:avLst/>
          </a:prstGeom>
          <a:noFill/>
        </p:spPr>
        <p:txBody>
          <a:bodyPr wrap="square" lIns="0" tIns="0" rIns="0" bIns="0" rtlCol="0">
            <a:spAutoFit/>
          </a:bodyPr>
          <a:lstStyle/>
          <a:p>
            <a:r>
              <a:rPr lang="en-US" sz="1600" dirty="0">
                <a:solidFill>
                  <a:schemeClr val="bg1"/>
                </a:solidFill>
                <a:latin typeface="Agency FB" panose="020B0503020202020204" pitchFamily="34" charset="0"/>
              </a:rPr>
              <a:t>Can we identify any seasonal patterns or cyclicality in the investment trends for specific sectors? Do certain sectors experience higher investments during particular months? </a:t>
            </a:r>
            <a:endParaRPr lang="en-US" sz="1600" dirty="0">
              <a:solidFill>
                <a:schemeClr val="bg1"/>
              </a:solidFill>
              <a:latin typeface="Agency FB" panose="020B0503020202020204" pitchFamily="34" charset="0"/>
            </a:endParaRPr>
          </a:p>
        </p:txBody>
      </p:sp>
      <p:sp>
        <p:nvSpPr>
          <p:cNvPr id="103" name="TextBox 102"/>
          <p:cNvSpPr txBox="1"/>
          <p:nvPr/>
        </p:nvSpPr>
        <p:spPr>
          <a:xfrm>
            <a:off x="230588" y="413468"/>
            <a:ext cx="3417501" cy="369332"/>
          </a:xfrm>
          <a:prstGeom prst="rect">
            <a:avLst/>
          </a:prstGeom>
          <a:noFill/>
        </p:spPr>
        <p:txBody>
          <a:bodyPr wrap="square" lIns="0" tIns="0" rIns="0" bIns="0" rtlCol="0">
            <a:spAutoFit/>
          </a:bodyPr>
          <a:lstStyle/>
          <a:p>
            <a:pPr>
              <a:tabLst>
                <a:tab pos="347663" algn="l"/>
              </a:tabLst>
            </a:pPr>
            <a:r>
              <a:rPr lang="en-IN" sz="2400" dirty="0" err="1">
                <a:solidFill>
                  <a:schemeClr val="bg1"/>
                </a:solidFill>
                <a:latin typeface="Arial Black" panose="020B0A04020102020204" pitchFamily="34" charset="0"/>
              </a:rPr>
              <a:t>Ts-Ipass</a:t>
            </a:r>
            <a:endParaRPr lang="en-US" sz="2400" b="1" dirty="0">
              <a:solidFill>
                <a:schemeClr val="bg1"/>
              </a:solidFill>
              <a:latin typeface="Arial Black" panose="020B0A04020102020204" pitchFamily="34" charset="0"/>
            </a:endParaRPr>
          </a:p>
        </p:txBody>
      </p:sp>
      <p:cxnSp>
        <p:nvCxnSpPr>
          <p:cNvPr id="105" name="Straight Connector 104">
            <a:extLst>
              <a:ext uri="{C183D7F6-B498-43B3-948B-1728B52AA6E4}">
                <adec:decorative xmlns:adec="http://schemas.microsoft.com/office/drawing/2017/decorative" xmlns="" val="1"/>
              </a:ext>
            </a:extLst>
          </p:cNvPr>
          <p:cNvCxnSpPr/>
          <p:nvPr/>
        </p:nvCxnSpPr>
        <p:spPr>
          <a:xfrm>
            <a:off x="2185049" y="1875647"/>
            <a:ext cx="1463040" cy="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sp>
        <p:nvSpPr>
          <p:cNvPr id="5" name="Title 4" hidden="1">
            <a:extLst>
              <a:ext uri="{FF2B5EF4-FFF2-40B4-BE49-F238E27FC236}">
                <a16:creationId xmlns:a16="http://schemas.microsoft.com/office/drawing/2014/main" id="{B353CF45-7FD3-4F2B-B046-D14200DBD7E2}"/>
              </a:ext>
            </a:extLst>
          </p:cNvPr>
          <p:cNvSpPr>
            <a:spLocks noGrp="1"/>
          </p:cNvSpPr>
          <p:nvPr>
            <p:ph type="title"/>
          </p:nvPr>
        </p:nvSpPr>
        <p:spPr/>
        <p:txBody>
          <a:bodyPr/>
          <a:lstStyle/>
          <a:p>
            <a:r>
              <a:rPr lang="en-US" dirty="0"/>
              <a:t>Slide 10</a:t>
            </a:r>
          </a:p>
        </p:txBody>
      </p:sp>
    </p:spTree>
    <p:extLst>
      <p:ext uri="{BB962C8B-B14F-4D97-AF65-F5344CB8AC3E}">
        <p14:creationId xmlns:p14="http://schemas.microsoft.com/office/powerpoint/2010/main" val="24944827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Freeform 14">
            <a:extLst>
              <a:ext uri="{C183D7F6-B498-43B3-948B-1728B52AA6E4}">
                <adec:decorative xmlns:adec="http://schemas.microsoft.com/office/drawing/2017/decorative" xmlns="" val="1"/>
              </a:ext>
            </a:extLst>
          </p:cNvPr>
          <p:cNvSpPr/>
          <p:nvPr/>
        </p:nvSpPr>
        <p:spPr>
          <a:xfrm rot="2700000">
            <a:off x="11788943" y="6333474"/>
            <a:ext cx="527486" cy="603188"/>
          </a:xfrm>
          <a:custGeom>
            <a:avLst/>
            <a:gdLst>
              <a:gd name="connsiteX0" fmla="*/ 110516 w 889463"/>
              <a:gd name="connsiteY0" fmla="*/ 95275 h 1017114"/>
              <a:gd name="connsiteX1" fmla="*/ 230452 w 889463"/>
              <a:gd name="connsiteY1" fmla="*/ 14411 h 1017114"/>
              <a:gd name="connsiteX2" fmla="*/ 276877 w 889463"/>
              <a:gd name="connsiteY2" fmla="*/ 0 h 1017114"/>
              <a:gd name="connsiteX3" fmla="*/ 889463 w 889463"/>
              <a:gd name="connsiteY3" fmla="*/ 612585 h 1017114"/>
              <a:gd name="connsiteX4" fmla="*/ 484934 w 889463"/>
              <a:gd name="connsiteY4" fmla="*/ 1017114 h 1017114"/>
              <a:gd name="connsiteX5" fmla="*/ 377324 w 889463"/>
              <a:gd name="connsiteY5" fmla="*/ 1017114 h 1017114"/>
              <a:gd name="connsiteX6" fmla="*/ 0 w 889463"/>
              <a:gd name="connsiteY6" fmla="*/ 639790 h 1017114"/>
              <a:gd name="connsiteX7" fmla="*/ 0 w 889463"/>
              <a:gd name="connsiteY7" fmla="*/ 362083 h 1017114"/>
              <a:gd name="connsiteX8" fmla="*/ 110516 w 889463"/>
              <a:gd name="connsiteY8" fmla="*/ 95275 h 1017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89463" h="1017114">
                <a:moveTo>
                  <a:pt x="110516" y="95275"/>
                </a:moveTo>
                <a:cubicBezTo>
                  <a:pt x="144657" y="61133"/>
                  <a:pt x="185310" y="33504"/>
                  <a:pt x="230452" y="14411"/>
                </a:cubicBezTo>
                <a:lnTo>
                  <a:pt x="276877" y="0"/>
                </a:lnTo>
                <a:lnTo>
                  <a:pt x="889463" y="612585"/>
                </a:lnTo>
                <a:lnTo>
                  <a:pt x="484934" y="1017114"/>
                </a:lnTo>
                <a:lnTo>
                  <a:pt x="377324" y="1017114"/>
                </a:lnTo>
                <a:cubicBezTo>
                  <a:pt x="168934" y="1017114"/>
                  <a:pt x="0" y="848180"/>
                  <a:pt x="0" y="639790"/>
                </a:cubicBezTo>
                <a:lnTo>
                  <a:pt x="0" y="362083"/>
                </a:lnTo>
                <a:cubicBezTo>
                  <a:pt x="0" y="257888"/>
                  <a:pt x="42234" y="163556"/>
                  <a:pt x="110516" y="95275"/>
                </a:cubicBez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rgbClr val="98A3AD"/>
              </a:solidFill>
            </a:endParaRPr>
          </a:p>
        </p:txBody>
      </p:sp>
      <p:sp>
        <p:nvSpPr>
          <p:cNvPr id="138" name="Rectangle 137">
            <a:extLst>
              <a:ext uri="{C183D7F6-B498-43B3-948B-1728B52AA6E4}">
                <adec:decorative xmlns:adec="http://schemas.microsoft.com/office/drawing/2017/decorative" xmlns="" val="1"/>
              </a:ext>
            </a:extLst>
          </p:cNvPr>
          <p:cNvSpPr/>
          <p:nvPr/>
        </p:nvSpPr>
        <p:spPr>
          <a:xfrm>
            <a:off x="4479124" y="1365296"/>
            <a:ext cx="3715528" cy="3472192"/>
          </a:xfrm>
          <a:prstGeom prst="rect">
            <a:avLst/>
          </a:prstGeom>
          <a:gradFill flip="none" rotWithShape="1">
            <a:gsLst>
              <a:gs pos="100000">
                <a:srgbClr val="98A3AD">
                  <a:alpha val="0"/>
                </a:srgbClr>
              </a:gs>
              <a:gs pos="0">
                <a:srgbClr val="98A3AD"/>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 name="Group 1"/>
          <p:cNvGrpSpPr/>
          <p:nvPr/>
        </p:nvGrpSpPr>
        <p:grpSpPr>
          <a:xfrm>
            <a:off x="445578" y="521447"/>
            <a:ext cx="6640942" cy="2579844"/>
            <a:chOff x="-142726" y="713527"/>
            <a:chExt cx="7330595" cy="2847759"/>
          </a:xfrm>
        </p:grpSpPr>
        <p:graphicFrame>
          <p:nvGraphicFramePr>
            <p:cNvPr id="114" name="Chart 113"/>
            <p:cNvGraphicFramePr/>
            <p:nvPr>
              <p:extLst>
                <p:ext uri="{D42A27DB-BD31-4B8C-83A1-F6EECF244321}">
                  <p14:modId xmlns:p14="http://schemas.microsoft.com/office/powerpoint/2010/main" val="1057622430"/>
                </p:ext>
              </p:extLst>
            </p:nvPr>
          </p:nvGraphicFramePr>
          <p:xfrm>
            <a:off x="-142726" y="852950"/>
            <a:ext cx="4062503" cy="2708336"/>
          </p:xfrm>
          <a:graphic>
            <a:graphicData uri="http://schemas.openxmlformats.org/drawingml/2006/chart">
              <c:chart xmlns:c="http://schemas.openxmlformats.org/drawingml/2006/chart" xmlns:r="http://schemas.openxmlformats.org/officeDocument/2006/relationships" r:id="rId2"/>
            </a:graphicData>
          </a:graphic>
        </p:graphicFrame>
        <p:sp>
          <p:nvSpPr>
            <p:cNvPr id="61" name="Oval 60"/>
            <p:cNvSpPr/>
            <p:nvPr/>
          </p:nvSpPr>
          <p:spPr>
            <a:xfrm>
              <a:off x="5600201" y="713527"/>
              <a:ext cx="1587668" cy="158766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25" name="TextBox 124"/>
          <p:cNvSpPr txBox="1"/>
          <p:nvPr/>
        </p:nvSpPr>
        <p:spPr>
          <a:xfrm>
            <a:off x="4608634" y="1948070"/>
            <a:ext cx="3446037" cy="3447098"/>
          </a:xfrm>
          <a:prstGeom prst="rect">
            <a:avLst/>
          </a:prstGeom>
          <a:noFill/>
        </p:spPr>
        <p:txBody>
          <a:bodyPr wrap="square" lIns="0" tIns="0" rIns="0" bIns="0" rtlCol="0">
            <a:spAutoFit/>
          </a:bodyPr>
          <a:lstStyle>
            <a:defPPr>
              <a:defRPr lang="en-US"/>
            </a:defPPr>
            <a:lvl1pPr algn="ctr">
              <a:defRPr sz="1600">
                <a:solidFill>
                  <a:schemeClr val="bg1"/>
                </a:solidFill>
              </a:defRPr>
            </a:lvl1pPr>
          </a:lstStyle>
          <a:p>
            <a:r>
              <a:rPr lang="en-US" dirty="0">
                <a:solidFill>
                  <a:schemeClr val="tx1"/>
                </a:solidFill>
                <a:latin typeface="+mj-lt"/>
              </a:rPr>
              <a:t>The top six </a:t>
            </a:r>
            <a:r>
              <a:rPr lang="en-US" dirty="0" smtClean="0">
                <a:solidFill>
                  <a:schemeClr val="tx1"/>
                </a:solidFill>
                <a:latin typeface="+mj-lt"/>
              </a:rPr>
              <a:t>sectors - Real </a:t>
            </a:r>
            <a:r>
              <a:rPr lang="en-US" dirty="0">
                <a:solidFill>
                  <a:schemeClr val="tx1"/>
                </a:solidFill>
                <a:latin typeface="+mj-lt"/>
              </a:rPr>
              <a:t>Estate, Industrial Parks and IT Buildings, Pharmaceuticals and Chemicals, Engineering, Food Processing, Plastic and Rubber and R&amp;D—have not only exhibited remarkable growth but also offer a wealth of promising job opportunities. Their expansion not only fuels economic development but also fosters extensive employment prospects, underlining their pivotal role in shaping a prosperous future.</a:t>
            </a:r>
            <a:endParaRPr lang="en-US" dirty="0">
              <a:solidFill>
                <a:schemeClr val="tx1"/>
              </a:solidFill>
              <a:latin typeface="+mj-lt"/>
            </a:endParaRPr>
          </a:p>
        </p:txBody>
      </p:sp>
      <p:sp>
        <p:nvSpPr>
          <p:cNvPr id="141" name="Rectangle 140">
            <a:extLst>
              <a:ext uri="{C183D7F6-B498-43B3-948B-1728B52AA6E4}">
                <adec:decorative xmlns:adec="http://schemas.microsoft.com/office/drawing/2017/decorative" xmlns="" val="1"/>
              </a:ext>
            </a:extLst>
          </p:cNvPr>
          <p:cNvSpPr/>
          <p:nvPr/>
        </p:nvSpPr>
        <p:spPr>
          <a:xfrm>
            <a:off x="732739" y="1365296"/>
            <a:ext cx="3103237" cy="3471990"/>
          </a:xfrm>
          <a:prstGeom prst="rect">
            <a:avLst/>
          </a:prstGeom>
          <a:gradFill flip="none" rotWithShape="1">
            <a:gsLst>
              <a:gs pos="100000">
                <a:srgbClr val="30353F">
                  <a:alpha val="0"/>
                </a:srgbClr>
              </a:gs>
              <a:gs pos="0">
                <a:srgbClr val="30353F"/>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4" name="TextBox 123"/>
          <p:cNvSpPr txBox="1"/>
          <p:nvPr/>
        </p:nvSpPr>
        <p:spPr>
          <a:xfrm>
            <a:off x="954156" y="1948070"/>
            <a:ext cx="2775005" cy="2954655"/>
          </a:xfrm>
          <a:prstGeom prst="rect">
            <a:avLst/>
          </a:prstGeom>
          <a:noFill/>
        </p:spPr>
        <p:txBody>
          <a:bodyPr wrap="square" lIns="0" tIns="0" rIns="0" bIns="0" rtlCol="0">
            <a:spAutoFit/>
          </a:bodyPr>
          <a:lstStyle/>
          <a:p>
            <a:pPr algn="ctr"/>
            <a:r>
              <a:rPr lang="en-US" sz="1600" dirty="0">
                <a:latin typeface="+mj-lt"/>
              </a:rPr>
              <a:t>Since the implementation of the e-stamp challan system, the government has not only streamlined revenue collection but has also witnessed a substantial increase in revenue generation. This reflects not only the efficiency of the system but also the potential for further financial growth.</a:t>
            </a:r>
            <a:endParaRPr lang="en-US" sz="1600" dirty="0">
              <a:solidFill>
                <a:srgbClr val="30353F"/>
              </a:solidFill>
              <a:latin typeface="+mj-lt"/>
            </a:endParaRPr>
          </a:p>
        </p:txBody>
      </p:sp>
      <p:sp>
        <p:nvSpPr>
          <p:cNvPr id="145" name="Rectangle 144">
            <a:extLst>
              <a:ext uri="{C183D7F6-B498-43B3-948B-1728B52AA6E4}">
                <adec:decorative xmlns:adec="http://schemas.microsoft.com/office/drawing/2017/decorative" xmlns="" val="1"/>
              </a:ext>
            </a:extLst>
          </p:cNvPr>
          <p:cNvSpPr/>
          <p:nvPr/>
        </p:nvSpPr>
        <p:spPr>
          <a:xfrm>
            <a:off x="8705668" y="1365296"/>
            <a:ext cx="2947264" cy="3537429"/>
          </a:xfrm>
          <a:prstGeom prst="rect">
            <a:avLst/>
          </a:prstGeom>
          <a:gradFill flip="none" rotWithShape="1">
            <a:gsLst>
              <a:gs pos="100000">
                <a:srgbClr val="BABABA">
                  <a:alpha val="0"/>
                </a:srgbClr>
              </a:gs>
              <a:gs pos="0">
                <a:srgbClr val="BABABA"/>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C183D7F6-B498-43B3-948B-1728B52AA6E4}">
                <adec:decorative xmlns:adec="http://schemas.microsoft.com/office/drawing/2017/decorative" xmlns="" val="1"/>
              </a:ext>
            </a:extLst>
          </p:cNvPr>
          <p:cNvGrpSpPr/>
          <p:nvPr/>
        </p:nvGrpSpPr>
        <p:grpSpPr>
          <a:xfrm>
            <a:off x="8324162" y="411602"/>
            <a:ext cx="3611760" cy="2220280"/>
            <a:chOff x="8149543" y="1192972"/>
            <a:chExt cx="4062503" cy="2708336"/>
          </a:xfrm>
        </p:grpSpPr>
        <p:sp>
          <p:nvSpPr>
            <p:cNvPr id="146" name="Oval 145"/>
            <p:cNvSpPr/>
            <p:nvPr/>
          </p:nvSpPr>
          <p:spPr>
            <a:xfrm>
              <a:off x="9386960" y="1753306"/>
              <a:ext cx="1587668" cy="158766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115" name="Chart 114"/>
            <p:cNvGraphicFramePr/>
            <p:nvPr>
              <p:extLst>
                <p:ext uri="{D42A27DB-BD31-4B8C-83A1-F6EECF244321}">
                  <p14:modId xmlns:p14="http://schemas.microsoft.com/office/powerpoint/2010/main" val="1686829376"/>
                </p:ext>
              </p:extLst>
            </p:nvPr>
          </p:nvGraphicFramePr>
          <p:xfrm>
            <a:off x="8149543" y="1192972"/>
            <a:ext cx="4062503" cy="2708336"/>
          </p:xfrm>
          <a:graphic>
            <a:graphicData uri="http://schemas.openxmlformats.org/drawingml/2006/chart">
              <c:chart xmlns:c="http://schemas.openxmlformats.org/drawingml/2006/chart" xmlns:r="http://schemas.openxmlformats.org/officeDocument/2006/relationships" r:id="rId3"/>
            </a:graphicData>
          </a:graphic>
        </p:graphicFrame>
      </p:grpSp>
      <p:sp>
        <p:nvSpPr>
          <p:cNvPr id="126" name="TextBox 125"/>
          <p:cNvSpPr txBox="1"/>
          <p:nvPr/>
        </p:nvSpPr>
        <p:spPr>
          <a:xfrm>
            <a:off x="8774216" y="2019631"/>
            <a:ext cx="2779029" cy="1723549"/>
          </a:xfrm>
          <a:prstGeom prst="rect">
            <a:avLst/>
          </a:prstGeom>
          <a:noFill/>
        </p:spPr>
        <p:txBody>
          <a:bodyPr wrap="square" lIns="0" tIns="0" rIns="0" bIns="0" rtlCol="0">
            <a:spAutoFit/>
          </a:bodyPr>
          <a:lstStyle>
            <a:defPPr>
              <a:defRPr lang="en-US"/>
            </a:defPPr>
            <a:lvl1pPr algn="ctr">
              <a:defRPr sz="1600">
                <a:solidFill>
                  <a:schemeClr val="bg1"/>
                </a:solidFill>
              </a:defRPr>
            </a:lvl1pPr>
          </a:lstStyle>
          <a:p>
            <a:r>
              <a:rPr lang="en-US" dirty="0">
                <a:solidFill>
                  <a:schemeClr val="tx1"/>
                </a:solidFill>
                <a:latin typeface="+mj-lt"/>
              </a:rPr>
              <a:t>Among the total vehicle sales, a significant 93% comprise brand new vehicles, indicating a strong preference for new and freshly manufactured automobiles in the market</a:t>
            </a:r>
            <a:endParaRPr lang="en-US" dirty="0">
              <a:solidFill>
                <a:schemeClr val="tx1"/>
              </a:solidFill>
              <a:latin typeface="+mj-lt"/>
            </a:endParaRPr>
          </a:p>
        </p:txBody>
      </p:sp>
      <p:sp>
        <p:nvSpPr>
          <p:cNvPr id="35" name="TextBox 34">
            <a:extLst>
              <a:ext uri="{FF2B5EF4-FFF2-40B4-BE49-F238E27FC236}">
                <a16:creationId xmlns:a16="http://schemas.microsoft.com/office/drawing/2014/main" id="{0D497812-EAA0-46B1-8255-6A78E8C11B36}"/>
              </a:ext>
            </a:extLst>
          </p:cNvPr>
          <p:cNvSpPr txBox="1"/>
          <p:nvPr/>
        </p:nvSpPr>
        <p:spPr>
          <a:xfrm>
            <a:off x="4587381" y="165381"/>
            <a:ext cx="3017236" cy="492443"/>
          </a:xfrm>
          <a:prstGeom prst="rect">
            <a:avLst/>
          </a:prstGeom>
          <a:noFill/>
        </p:spPr>
        <p:txBody>
          <a:bodyPr wrap="none" lIns="0" tIns="0" rIns="0" bIns="0" rtlCol="0">
            <a:spAutoFit/>
          </a:bodyPr>
          <a:lstStyle/>
          <a:p>
            <a:pPr algn="ctr">
              <a:tabLst>
                <a:tab pos="347663" algn="l"/>
              </a:tabLst>
            </a:pPr>
            <a:r>
              <a:rPr lang="en-IN" sz="3200" dirty="0">
                <a:latin typeface="Arial Black" panose="020B0A04020102020204" pitchFamily="34" charset="0"/>
              </a:rPr>
              <a:t>Key Insights </a:t>
            </a:r>
            <a:endParaRPr lang="en-US" sz="3200" b="1" dirty="0">
              <a:solidFill>
                <a:srgbClr val="30353F"/>
              </a:solidFill>
              <a:latin typeface="+mj-lt"/>
            </a:endParaRPr>
          </a:p>
        </p:txBody>
      </p:sp>
      <p:sp>
        <p:nvSpPr>
          <p:cNvPr id="3" name="Title 2" hidden="1">
            <a:extLst>
              <a:ext uri="{FF2B5EF4-FFF2-40B4-BE49-F238E27FC236}">
                <a16:creationId xmlns:a16="http://schemas.microsoft.com/office/drawing/2014/main" id="{58A8366B-1D42-43D0-87E4-B7BC3F2C1B4C}"/>
              </a:ext>
            </a:extLst>
          </p:cNvPr>
          <p:cNvSpPr>
            <a:spLocks noGrp="1"/>
          </p:cNvSpPr>
          <p:nvPr>
            <p:ph type="title"/>
          </p:nvPr>
        </p:nvSpPr>
        <p:spPr/>
        <p:txBody>
          <a:bodyPr/>
          <a:lstStyle/>
          <a:p>
            <a:r>
              <a:rPr lang="en-US" dirty="0"/>
              <a:t>Slide 5</a:t>
            </a:r>
          </a:p>
        </p:txBody>
      </p:sp>
    </p:spTree>
    <p:extLst>
      <p:ext uri="{BB962C8B-B14F-4D97-AF65-F5344CB8AC3E}">
        <p14:creationId xmlns:p14="http://schemas.microsoft.com/office/powerpoint/2010/main" val="16768378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Oval 74">
            <a:extLst>
              <a:ext uri="{C183D7F6-B498-43B3-948B-1728B52AA6E4}">
                <adec:decorative xmlns:adec="http://schemas.microsoft.com/office/drawing/2017/decorative" xmlns="" val="1"/>
              </a:ext>
            </a:extLst>
          </p:cNvPr>
          <p:cNvSpPr/>
          <p:nvPr/>
        </p:nvSpPr>
        <p:spPr>
          <a:xfrm>
            <a:off x="9443776" y="2225546"/>
            <a:ext cx="2367224" cy="2367218"/>
          </a:xfrm>
          <a:prstGeom prst="ellipse">
            <a:avLst/>
          </a:prstGeom>
          <a:solidFill>
            <a:srgbClr val="667181">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C183D7F6-B498-43B3-948B-1728B52AA6E4}">
                <adec:decorative xmlns:adec="http://schemas.microsoft.com/office/drawing/2017/decorative" xmlns="" val="1"/>
              </a:ext>
            </a:extLst>
          </p:cNvPr>
          <p:cNvSpPr/>
          <p:nvPr/>
        </p:nvSpPr>
        <p:spPr>
          <a:xfrm>
            <a:off x="0" y="3440290"/>
            <a:ext cx="11025188" cy="50668"/>
          </a:xfrm>
          <a:prstGeom prst="rect">
            <a:avLst/>
          </a:prstGeom>
          <a:solidFill>
            <a:srgbClr val="3035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Oval 73">
            <a:extLst>
              <a:ext uri="{C183D7F6-B498-43B3-948B-1728B52AA6E4}">
                <adec:decorative xmlns:adec="http://schemas.microsoft.com/office/drawing/2017/decorative" xmlns="" val="1"/>
              </a:ext>
            </a:extLst>
          </p:cNvPr>
          <p:cNvSpPr/>
          <p:nvPr/>
        </p:nvSpPr>
        <p:spPr>
          <a:xfrm>
            <a:off x="9829561" y="2642465"/>
            <a:ext cx="1595654" cy="1595650"/>
          </a:xfrm>
          <a:prstGeom prst="ellipse">
            <a:avLst/>
          </a:prstGeom>
          <a:solidFill>
            <a:srgbClr val="30353F"/>
          </a:soli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 name="Group 9" descr="This is an icon of a trophy."/>
          <p:cNvGrpSpPr/>
          <p:nvPr/>
        </p:nvGrpSpPr>
        <p:grpSpPr>
          <a:xfrm>
            <a:off x="8641841" y="4423663"/>
            <a:ext cx="656095" cy="761376"/>
            <a:chOff x="-1892703" y="1944681"/>
            <a:chExt cx="3284538" cy="3811588"/>
          </a:xfrm>
        </p:grpSpPr>
        <p:sp>
          <p:nvSpPr>
            <p:cNvPr id="8" name="Freeform 5"/>
            <p:cNvSpPr>
              <a:spLocks noEditPoints="1"/>
            </p:cNvSpPr>
            <p:nvPr/>
          </p:nvSpPr>
          <p:spPr bwMode="auto">
            <a:xfrm>
              <a:off x="-1892703" y="1944681"/>
              <a:ext cx="3284538" cy="3811588"/>
            </a:xfrm>
            <a:custGeom>
              <a:avLst/>
              <a:gdLst>
                <a:gd name="T0" fmla="*/ 1611 w 1764"/>
                <a:gd name="T1" fmla="*/ 145 h 2048"/>
                <a:gd name="T2" fmla="*/ 1468 w 1764"/>
                <a:gd name="T3" fmla="*/ 100 h 2048"/>
                <a:gd name="T4" fmla="*/ 397 w 1764"/>
                <a:gd name="T5" fmla="*/ 0 h 2048"/>
                <a:gd name="T6" fmla="*/ 296 w 1764"/>
                <a:gd name="T7" fmla="*/ 145 h 2048"/>
                <a:gd name="T8" fmla="*/ 40 w 1764"/>
                <a:gd name="T9" fmla="*/ 197 h 2048"/>
                <a:gd name="T10" fmla="*/ 397 w 1764"/>
                <a:gd name="T11" fmla="*/ 863 h 2048"/>
                <a:gd name="T12" fmla="*/ 735 w 1764"/>
                <a:gd name="T13" fmla="*/ 1251 h 2048"/>
                <a:gd name="T14" fmla="*/ 567 w 1764"/>
                <a:gd name="T15" fmla="*/ 1483 h 2048"/>
                <a:gd name="T16" fmla="*/ 531 w 1764"/>
                <a:gd name="T17" fmla="*/ 1746 h 2048"/>
                <a:gd name="T18" fmla="*/ 301 w 1764"/>
                <a:gd name="T19" fmla="*/ 1888 h 2048"/>
                <a:gd name="T20" fmla="*/ 348 w 1764"/>
                <a:gd name="T21" fmla="*/ 2048 h 2048"/>
                <a:gd name="T22" fmla="*/ 1468 w 1764"/>
                <a:gd name="T23" fmla="*/ 2001 h 2048"/>
                <a:gd name="T24" fmla="*/ 1325 w 1764"/>
                <a:gd name="T25" fmla="*/ 1746 h 2048"/>
                <a:gd name="T26" fmla="*/ 1237 w 1764"/>
                <a:gd name="T27" fmla="*/ 1529 h 2048"/>
                <a:gd name="T28" fmla="*/ 1200 w 1764"/>
                <a:gd name="T29" fmla="*/ 1482 h 2048"/>
                <a:gd name="T30" fmla="*/ 1303 w 1764"/>
                <a:gd name="T31" fmla="*/ 992 h 2048"/>
                <a:gd name="T32" fmla="*/ 1757 w 1764"/>
                <a:gd name="T33" fmla="*/ 316 h 2048"/>
                <a:gd name="T34" fmla="*/ 101 w 1764"/>
                <a:gd name="T35" fmla="*/ 301 h 2048"/>
                <a:gd name="T36" fmla="*/ 153 w 1764"/>
                <a:gd name="T37" fmla="*/ 240 h 2048"/>
                <a:gd name="T38" fmla="*/ 296 w 1764"/>
                <a:gd name="T39" fmla="*/ 327 h 2048"/>
                <a:gd name="T40" fmla="*/ 101 w 1764"/>
                <a:gd name="T41" fmla="*/ 301 h 2048"/>
                <a:gd name="T42" fmla="*/ 1373 w 1764"/>
                <a:gd name="T43" fmla="*/ 1888 h 2048"/>
                <a:gd name="T44" fmla="*/ 396 w 1764"/>
                <a:gd name="T45" fmla="*/ 1953 h 2048"/>
                <a:gd name="T46" fmla="*/ 443 w 1764"/>
                <a:gd name="T47" fmla="*/ 1841 h 2048"/>
                <a:gd name="T48" fmla="*/ 1143 w 1764"/>
                <a:gd name="T49" fmla="*/ 1576 h 2048"/>
                <a:gd name="T50" fmla="*/ 626 w 1764"/>
                <a:gd name="T51" fmla="*/ 1746 h 2048"/>
                <a:gd name="T52" fmla="*/ 1143 w 1764"/>
                <a:gd name="T53" fmla="*/ 1576 h 2048"/>
                <a:gd name="T54" fmla="*/ 782 w 1764"/>
                <a:gd name="T55" fmla="*/ 1439 h 2048"/>
                <a:gd name="T56" fmla="*/ 882 w 1764"/>
                <a:gd name="T57" fmla="*/ 1280 h 2048"/>
                <a:gd name="T58" fmla="*/ 1019 w 1764"/>
                <a:gd name="T59" fmla="*/ 1481 h 2048"/>
                <a:gd name="T60" fmla="*/ 1373 w 1764"/>
                <a:gd name="T61" fmla="*/ 327 h 2048"/>
                <a:gd name="T62" fmla="*/ 882 w 1764"/>
                <a:gd name="T63" fmla="*/ 1186 h 2048"/>
                <a:gd name="T64" fmla="*/ 391 w 1764"/>
                <a:gd name="T65" fmla="*/ 327 h 2048"/>
                <a:gd name="T66" fmla="*/ 397 w 1764"/>
                <a:gd name="T67" fmla="*/ 95 h 2048"/>
                <a:gd name="T68" fmla="*/ 1373 w 1764"/>
                <a:gd name="T69" fmla="*/ 100 h 2048"/>
                <a:gd name="T70" fmla="*/ 1663 w 1764"/>
                <a:gd name="T71" fmla="*/ 301 h 2048"/>
                <a:gd name="T72" fmla="*/ 1468 w 1764"/>
                <a:gd name="T73" fmla="*/ 327 h 2048"/>
                <a:gd name="T74" fmla="*/ 1611 w 1764"/>
                <a:gd name="T75" fmla="*/ 240 h 2048"/>
                <a:gd name="T76" fmla="*/ 1663 w 1764"/>
                <a:gd name="T77" fmla="*/ 301 h 20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764" h="2048">
                  <a:moveTo>
                    <a:pt x="1724" y="197"/>
                  </a:moveTo>
                  <a:cubicBezTo>
                    <a:pt x="1696" y="164"/>
                    <a:pt x="1654" y="145"/>
                    <a:pt x="1611" y="145"/>
                  </a:cubicBezTo>
                  <a:cubicBezTo>
                    <a:pt x="1468" y="145"/>
                    <a:pt x="1468" y="145"/>
                    <a:pt x="1468" y="145"/>
                  </a:cubicBezTo>
                  <a:cubicBezTo>
                    <a:pt x="1468" y="100"/>
                    <a:pt x="1468" y="100"/>
                    <a:pt x="1468" y="100"/>
                  </a:cubicBezTo>
                  <a:cubicBezTo>
                    <a:pt x="1468" y="45"/>
                    <a:pt x="1423" y="0"/>
                    <a:pt x="1367" y="0"/>
                  </a:cubicBezTo>
                  <a:cubicBezTo>
                    <a:pt x="397" y="0"/>
                    <a:pt x="397" y="0"/>
                    <a:pt x="397" y="0"/>
                  </a:cubicBezTo>
                  <a:cubicBezTo>
                    <a:pt x="341" y="0"/>
                    <a:pt x="296" y="45"/>
                    <a:pt x="296" y="100"/>
                  </a:cubicBezTo>
                  <a:cubicBezTo>
                    <a:pt x="296" y="145"/>
                    <a:pt x="296" y="145"/>
                    <a:pt x="296" y="145"/>
                  </a:cubicBezTo>
                  <a:cubicBezTo>
                    <a:pt x="153" y="145"/>
                    <a:pt x="153" y="145"/>
                    <a:pt x="153" y="145"/>
                  </a:cubicBezTo>
                  <a:cubicBezTo>
                    <a:pt x="110" y="145"/>
                    <a:pt x="68" y="164"/>
                    <a:pt x="40" y="197"/>
                  </a:cubicBezTo>
                  <a:cubicBezTo>
                    <a:pt x="12" y="230"/>
                    <a:pt x="0" y="274"/>
                    <a:pt x="7" y="316"/>
                  </a:cubicBezTo>
                  <a:cubicBezTo>
                    <a:pt x="45" y="547"/>
                    <a:pt x="190" y="751"/>
                    <a:pt x="397" y="863"/>
                  </a:cubicBezTo>
                  <a:cubicBezTo>
                    <a:pt x="416" y="909"/>
                    <a:pt x="437" y="952"/>
                    <a:pt x="461" y="992"/>
                  </a:cubicBezTo>
                  <a:cubicBezTo>
                    <a:pt x="537" y="1120"/>
                    <a:pt x="631" y="1208"/>
                    <a:pt x="735" y="1251"/>
                  </a:cubicBezTo>
                  <a:cubicBezTo>
                    <a:pt x="746" y="1357"/>
                    <a:pt x="675" y="1458"/>
                    <a:pt x="568" y="1482"/>
                  </a:cubicBezTo>
                  <a:cubicBezTo>
                    <a:pt x="568" y="1483"/>
                    <a:pt x="568" y="1483"/>
                    <a:pt x="567" y="1483"/>
                  </a:cubicBezTo>
                  <a:cubicBezTo>
                    <a:pt x="547" y="1488"/>
                    <a:pt x="531" y="1506"/>
                    <a:pt x="531" y="1529"/>
                  </a:cubicBezTo>
                  <a:cubicBezTo>
                    <a:pt x="531" y="1746"/>
                    <a:pt x="531" y="1746"/>
                    <a:pt x="531" y="1746"/>
                  </a:cubicBezTo>
                  <a:cubicBezTo>
                    <a:pt x="443" y="1746"/>
                    <a:pt x="443" y="1746"/>
                    <a:pt x="443" y="1746"/>
                  </a:cubicBezTo>
                  <a:cubicBezTo>
                    <a:pt x="365" y="1746"/>
                    <a:pt x="301" y="1810"/>
                    <a:pt x="301" y="1888"/>
                  </a:cubicBezTo>
                  <a:cubicBezTo>
                    <a:pt x="301" y="2001"/>
                    <a:pt x="301" y="2001"/>
                    <a:pt x="301" y="2001"/>
                  </a:cubicBezTo>
                  <a:cubicBezTo>
                    <a:pt x="301" y="2027"/>
                    <a:pt x="322" y="2048"/>
                    <a:pt x="348" y="2048"/>
                  </a:cubicBezTo>
                  <a:cubicBezTo>
                    <a:pt x="1420" y="2048"/>
                    <a:pt x="1420" y="2048"/>
                    <a:pt x="1420" y="2048"/>
                  </a:cubicBezTo>
                  <a:cubicBezTo>
                    <a:pt x="1446" y="2048"/>
                    <a:pt x="1468" y="2027"/>
                    <a:pt x="1468" y="2001"/>
                  </a:cubicBezTo>
                  <a:cubicBezTo>
                    <a:pt x="1468" y="1888"/>
                    <a:pt x="1468" y="1888"/>
                    <a:pt x="1468" y="1888"/>
                  </a:cubicBezTo>
                  <a:cubicBezTo>
                    <a:pt x="1468" y="1810"/>
                    <a:pt x="1404" y="1746"/>
                    <a:pt x="1325" y="1746"/>
                  </a:cubicBezTo>
                  <a:cubicBezTo>
                    <a:pt x="1237" y="1746"/>
                    <a:pt x="1237" y="1746"/>
                    <a:pt x="1237" y="1746"/>
                  </a:cubicBezTo>
                  <a:cubicBezTo>
                    <a:pt x="1237" y="1529"/>
                    <a:pt x="1237" y="1529"/>
                    <a:pt x="1237" y="1529"/>
                  </a:cubicBezTo>
                  <a:cubicBezTo>
                    <a:pt x="1237" y="1506"/>
                    <a:pt x="1222" y="1488"/>
                    <a:pt x="1201" y="1483"/>
                  </a:cubicBezTo>
                  <a:cubicBezTo>
                    <a:pt x="1201" y="1483"/>
                    <a:pt x="1201" y="1483"/>
                    <a:pt x="1200" y="1482"/>
                  </a:cubicBezTo>
                  <a:cubicBezTo>
                    <a:pt x="1093" y="1458"/>
                    <a:pt x="1022" y="1356"/>
                    <a:pt x="1033" y="1249"/>
                  </a:cubicBezTo>
                  <a:cubicBezTo>
                    <a:pt x="1136" y="1205"/>
                    <a:pt x="1228" y="1118"/>
                    <a:pt x="1303" y="992"/>
                  </a:cubicBezTo>
                  <a:cubicBezTo>
                    <a:pt x="1327" y="952"/>
                    <a:pt x="1349" y="909"/>
                    <a:pt x="1367" y="863"/>
                  </a:cubicBezTo>
                  <a:cubicBezTo>
                    <a:pt x="1574" y="751"/>
                    <a:pt x="1719" y="547"/>
                    <a:pt x="1757" y="316"/>
                  </a:cubicBezTo>
                  <a:cubicBezTo>
                    <a:pt x="1764" y="274"/>
                    <a:pt x="1752" y="230"/>
                    <a:pt x="1724" y="197"/>
                  </a:cubicBezTo>
                  <a:close/>
                  <a:moveTo>
                    <a:pt x="101" y="301"/>
                  </a:moveTo>
                  <a:cubicBezTo>
                    <a:pt x="98" y="286"/>
                    <a:pt x="102" y="271"/>
                    <a:pt x="112" y="259"/>
                  </a:cubicBezTo>
                  <a:cubicBezTo>
                    <a:pt x="123" y="247"/>
                    <a:pt x="138" y="240"/>
                    <a:pt x="153" y="240"/>
                  </a:cubicBezTo>
                  <a:cubicBezTo>
                    <a:pt x="296" y="240"/>
                    <a:pt x="296" y="240"/>
                    <a:pt x="296" y="240"/>
                  </a:cubicBezTo>
                  <a:cubicBezTo>
                    <a:pt x="296" y="327"/>
                    <a:pt x="296" y="327"/>
                    <a:pt x="296" y="327"/>
                  </a:cubicBezTo>
                  <a:cubicBezTo>
                    <a:pt x="296" y="464"/>
                    <a:pt x="314" y="596"/>
                    <a:pt x="347" y="718"/>
                  </a:cubicBezTo>
                  <a:cubicBezTo>
                    <a:pt x="217" y="615"/>
                    <a:pt x="127" y="466"/>
                    <a:pt x="101" y="301"/>
                  </a:cubicBezTo>
                  <a:close/>
                  <a:moveTo>
                    <a:pt x="1325" y="1841"/>
                  </a:moveTo>
                  <a:cubicBezTo>
                    <a:pt x="1352" y="1841"/>
                    <a:pt x="1373" y="1862"/>
                    <a:pt x="1373" y="1888"/>
                  </a:cubicBezTo>
                  <a:cubicBezTo>
                    <a:pt x="1373" y="1953"/>
                    <a:pt x="1373" y="1953"/>
                    <a:pt x="1373" y="1953"/>
                  </a:cubicBezTo>
                  <a:cubicBezTo>
                    <a:pt x="396" y="1953"/>
                    <a:pt x="396" y="1953"/>
                    <a:pt x="396" y="1953"/>
                  </a:cubicBezTo>
                  <a:cubicBezTo>
                    <a:pt x="396" y="1888"/>
                    <a:pt x="396" y="1888"/>
                    <a:pt x="396" y="1888"/>
                  </a:cubicBezTo>
                  <a:cubicBezTo>
                    <a:pt x="396" y="1862"/>
                    <a:pt x="417" y="1841"/>
                    <a:pt x="443" y="1841"/>
                  </a:cubicBezTo>
                  <a:lnTo>
                    <a:pt x="1325" y="1841"/>
                  </a:lnTo>
                  <a:close/>
                  <a:moveTo>
                    <a:pt x="1143" y="1576"/>
                  </a:moveTo>
                  <a:cubicBezTo>
                    <a:pt x="1143" y="1746"/>
                    <a:pt x="1143" y="1746"/>
                    <a:pt x="1143" y="1746"/>
                  </a:cubicBezTo>
                  <a:cubicBezTo>
                    <a:pt x="626" y="1746"/>
                    <a:pt x="626" y="1746"/>
                    <a:pt x="626" y="1746"/>
                  </a:cubicBezTo>
                  <a:cubicBezTo>
                    <a:pt x="626" y="1576"/>
                    <a:pt x="626" y="1576"/>
                    <a:pt x="626" y="1576"/>
                  </a:cubicBezTo>
                  <a:lnTo>
                    <a:pt x="1143" y="1576"/>
                  </a:lnTo>
                  <a:close/>
                  <a:moveTo>
                    <a:pt x="750" y="1481"/>
                  </a:moveTo>
                  <a:cubicBezTo>
                    <a:pt x="762" y="1468"/>
                    <a:pt x="773" y="1454"/>
                    <a:pt x="782" y="1439"/>
                  </a:cubicBezTo>
                  <a:cubicBezTo>
                    <a:pt x="814" y="1390"/>
                    <a:pt x="830" y="1334"/>
                    <a:pt x="831" y="1277"/>
                  </a:cubicBezTo>
                  <a:cubicBezTo>
                    <a:pt x="848" y="1279"/>
                    <a:pt x="865" y="1280"/>
                    <a:pt x="882" y="1280"/>
                  </a:cubicBezTo>
                  <a:cubicBezTo>
                    <a:pt x="901" y="1280"/>
                    <a:pt x="919" y="1279"/>
                    <a:pt x="937" y="1276"/>
                  </a:cubicBezTo>
                  <a:cubicBezTo>
                    <a:pt x="939" y="1353"/>
                    <a:pt x="968" y="1426"/>
                    <a:pt x="1019" y="1481"/>
                  </a:cubicBezTo>
                  <a:cubicBezTo>
                    <a:pt x="750" y="1481"/>
                    <a:pt x="750" y="1481"/>
                    <a:pt x="750" y="1481"/>
                  </a:cubicBezTo>
                  <a:close/>
                  <a:moveTo>
                    <a:pt x="1373" y="327"/>
                  </a:moveTo>
                  <a:cubicBezTo>
                    <a:pt x="1373" y="561"/>
                    <a:pt x="1319" y="780"/>
                    <a:pt x="1222" y="943"/>
                  </a:cubicBezTo>
                  <a:cubicBezTo>
                    <a:pt x="1129" y="1100"/>
                    <a:pt x="1008" y="1186"/>
                    <a:pt x="882" y="1186"/>
                  </a:cubicBezTo>
                  <a:cubicBezTo>
                    <a:pt x="756" y="1186"/>
                    <a:pt x="635" y="1100"/>
                    <a:pt x="542" y="943"/>
                  </a:cubicBezTo>
                  <a:cubicBezTo>
                    <a:pt x="445" y="780"/>
                    <a:pt x="391" y="561"/>
                    <a:pt x="391" y="327"/>
                  </a:cubicBezTo>
                  <a:cubicBezTo>
                    <a:pt x="391" y="100"/>
                    <a:pt x="391" y="100"/>
                    <a:pt x="391" y="100"/>
                  </a:cubicBezTo>
                  <a:cubicBezTo>
                    <a:pt x="391" y="97"/>
                    <a:pt x="394" y="95"/>
                    <a:pt x="397" y="95"/>
                  </a:cubicBezTo>
                  <a:cubicBezTo>
                    <a:pt x="1367" y="95"/>
                    <a:pt x="1367" y="95"/>
                    <a:pt x="1367" y="95"/>
                  </a:cubicBezTo>
                  <a:cubicBezTo>
                    <a:pt x="1370" y="95"/>
                    <a:pt x="1373" y="97"/>
                    <a:pt x="1373" y="100"/>
                  </a:cubicBezTo>
                  <a:lnTo>
                    <a:pt x="1373" y="327"/>
                  </a:lnTo>
                  <a:close/>
                  <a:moveTo>
                    <a:pt x="1663" y="301"/>
                  </a:moveTo>
                  <a:cubicBezTo>
                    <a:pt x="1637" y="466"/>
                    <a:pt x="1547" y="615"/>
                    <a:pt x="1417" y="718"/>
                  </a:cubicBezTo>
                  <a:cubicBezTo>
                    <a:pt x="1450" y="596"/>
                    <a:pt x="1468" y="464"/>
                    <a:pt x="1468" y="327"/>
                  </a:cubicBezTo>
                  <a:cubicBezTo>
                    <a:pt x="1468" y="240"/>
                    <a:pt x="1468" y="240"/>
                    <a:pt x="1468" y="240"/>
                  </a:cubicBezTo>
                  <a:cubicBezTo>
                    <a:pt x="1611" y="240"/>
                    <a:pt x="1611" y="240"/>
                    <a:pt x="1611" y="240"/>
                  </a:cubicBezTo>
                  <a:cubicBezTo>
                    <a:pt x="1626" y="240"/>
                    <a:pt x="1641" y="247"/>
                    <a:pt x="1652" y="259"/>
                  </a:cubicBezTo>
                  <a:cubicBezTo>
                    <a:pt x="1662" y="271"/>
                    <a:pt x="1666" y="286"/>
                    <a:pt x="1663" y="30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9" name="Freeform 6"/>
            <p:cNvSpPr>
              <a:spLocks noEditPoints="1"/>
            </p:cNvSpPr>
            <p:nvPr/>
          </p:nvSpPr>
          <p:spPr bwMode="auto">
            <a:xfrm>
              <a:off x="-795744" y="2462202"/>
              <a:ext cx="1090612" cy="1039809"/>
            </a:xfrm>
            <a:custGeom>
              <a:avLst/>
              <a:gdLst>
                <a:gd name="T0" fmla="*/ 581 w 586"/>
                <a:gd name="T1" fmla="*/ 209 h 559"/>
                <a:gd name="T2" fmla="*/ 543 w 586"/>
                <a:gd name="T3" fmla="*/ 176 h 559"/>
                <a:gd name="T4" fmla="*/ 399 w 586"/>
                <a:gd name="T5" fmla="*/ 156 h 559"/>
                <a:gd name="T6" fmla="*/ 336 w 586"/>
                <a:gd name="T7" fmla="*/ 26 h 559"/>
                <a:gd name="T8" fmla="*/ 293 w 586"/>
                <a:gd name="T9" fmla="*/ 0 h 559"/>
                <a:gd name="T10" fmla="*/ 250 w 586"/>
                <a:gd name="T11" fmla="*/ 26 h 559"/>
                <a:gd name="T12" fmla="*/ 187 w 586"/>
                <a:gd name="T13" fmla="*/ 156 h 559"/>
                <a:gd name="T14" fmla="*/ 44 w 586"/>
                <a:gd name="T15" fmla="*/ 176 h 559"/>
                <a:gd name="T16" fmla="*/ 5 w 586"/>
                <a:gd name="T17" fmla="*/ 209 h 559"/>
                <a:gd name="T18" fmla="*/ 17 w 586"/>
                <a:gd name="T19" fmla="*/ 257 h 559"/>
                <a:gd name="T20" fmla="*/ 121 w 586"/>
                <a:gd name="T21" fmla="*/ 358 h 559"/>
                <a:gd name="T22" fmla="*/ 96 w 586"/>
                <a:gd name="T23" fmla="*/ 501 h 559"/>
                <a:gd name="T24" fmla="*/ 115 w 586"/>
                <a:gd name="T25" fmla="*/ 547 h 559"/>
                <a:gd name="T26" fmla="*/ 165 w 586"/>
                <a:gd name="T27" fmla="*/ 551 h 559"/>
                <a:gd name="T28" fmla="*/ 293 w 586"/>
                <a:gd name="T29" fmla="*/ 483 h 559"/>
                <a:gd name="T30" fmla="*/ 421 w 586"/>
                <a:gd name="T31" fmla="*/ 551 h 559"/>
                <a:gd name="T32" fmla="*/ 443 w 586"/>
                <a:gd name="T33" fmla="*/ 556 h 559"/>
                <a:gd name="T34" fmla="*/ 471 w 586"/>
                <a:gd name="T35" fmla="*/ 547 h 559"/>
                <a:gd name="T36" fmla="*/ 490 w 586"/>
                <a:gd name="T37" fmla="*/ 501 h 559"/>
                <a:gd name="T38" fmla="*/ 465 w 586"/>
                <a:gd name="T39" fmla="*/ 358 h 559"/>
                <a:gd name="T40" fmla="*/ 569 w 586"/>
                <a:gd name="T41" fmla="*/ 257 h 559"/>
                <a:gd name="T42" fmla="*/ 581 w 586"/>
                <a:gd name="T43" fmla="*/ 209 h 559"/>
                <a:gd name="T44" fmla="*/ 381 w 586"/>
                <a:gd name="T45" fmla="*/ 308 h 559"/>
                <a:gd name="T46" fmla="*/ 368 w 586"/>
                <a:gd name="T47" fmla="*/ 350 h 559"/>
                <a:gd name="T48" fmla="*/ 380 w 586"/>
                <a:gd name="T49" fmla="*/ 422 h 559"/>
                <a:gd name="T50" fmla="*/ 315 w 586"/>
                <a:gd name="T51" fmla="*/ 388 h 559"/>
                <a:gd name="T52" fmla="*/ 293 w 586"/>
                <a:gd name="T53" fmla="*/ 382 h 559"/>
                <a:gd name="T54" fmla="*/ 271 w 586"/>
                <a:gd name="T55" fmla="*/ 388 h 559"/>
                <a:gd name="T56" fmla="*/ 206 w 586"/>
                <a:gd name="T57" fmla="*/ 422 h 559"/>
                <a:gd name="T58" fmla="*/ 218 w 586"/>
                <a:gd name="T59" fmla="*/ 350 h 559"/>
                <a:gd name="T60" fmla="*/ 205 w 586"/>
                <a:gd name="T61" fmla="*/ 308 h 559"/>
                <a:gd name="T62" fmla="*/ 152 w 586"/>
                <a:gd name="T63" fmla="*/ 256 h 559"/>
                <a:gd name="T64" fmla="*/ 225 w 586"/>
                <a:gd name="T65" fmla="*/ 246 h 559"/>
                <a:gd name="T66" fmla="*/ 261 w 586"/>
                <a:gd name="T67" fmla="*/ 220 h 559"/>
                <a:gd name="T68" fmla="*/ 293 w 586"/>
                <a:gd name="T69" fmla="*/ 154 h 559"/>
                <a:gd name="T70" fmla="*/ 325 w 586"/>
                <a:gd name="T71" fmla="*/ 220 h 559"/>
                <a:gd name="T72" fmla="*/ 361 w 586"/>
                <a:gd name="T73" fmla="*/ 246 h 559"/>
                <a:gd name="T74" fmla="*/ 434 w 586"/>
                <a:gd name="T75" fmla="*/ 256 h 559"/>
                <a:gd name="T76" fmla="*/ 381 w 586"/>
                <a:gd name="T77" fmla="*/ 308 h 5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86" h="559">
                  <a:moveTo>
                    <a:pt x="581" y="209"/>
                  </a:moveTo>
                  <a:cubicBezTo>
                    <a:pt x="575" y="191"/>
                    <a:pt x="560" y="179"/>
                    <a:pt x="543" y="176"/>
                  </a:cubicBezTo>
                  <a:cubicBezTo>
                    <a:pt x="399" y="156"/>
                    <a:pt x="399" y="156"/>
                    <a:pt x="399" y="156"/>
                  </a:cubicBezTo>
                  <a:cubicBezTo>
                    <a:pt x="336" y="26"/>
                    <a:pt x="336" y="26"/>
                    <a:pt x="336" y="26"/>
                  </a:cubicBezTo>
                  <a:cubicBezTo>
                    <a:pt x="328" y="10"/>
                    <a:pt x="311" y="0"/>
                    <a:pt x="293" y="0"/>
                  </a:cubicBezTo>
                  <a:cubicBezTo>
                    <a:pt x="275" y="0"/>
                    <a:pt x="258" y="10"/>
                    <a:pt x="250" y="26"/>
                  </a:cubicBezTo>
                  <a:cubicBezTo>
                    <a:pt x="187" y="156"/>
                    <a:pt x="187" y="156"/>
                    <a:pt x="187" y="156"/>
                  </a:cubicBezTo>
                  <a:cubicBezTo>
                    <a:pt x="44" y="176"/>
                    <a:pt x="44" y="176"/>
                    <a:pt x="44" y="176"/>
                  </a:cubicBezTo>
                  <a:cubicBezTo>
                    <a:pt x="26" y="179"/>
                    <a:pt x="11" y="191"/>
                    <a:pt x="5" y="209"/>
                  </a:cubicBezTo>
                  <a:cubicBezTo>
                    <a:pt x="0" y="226"/>
                    <a:pt x="4" y="245"/>
                    <a:pt x="17" y="257"/>
                  </a:cubicBezTo>
                  <a:cubicBezTo>
                    <a:pt x="121" y="358"/>
                    <a:pt x="121" y="358"/>
                    <a:pt x="121" y="358"/>
                  </a:cubicBezTo>
                  <a:cubicBezTo>
                    <a:pt x="96" y="501"/>
                    <a:pt x="96" y="501"/>
                    <a:pt x="96" y="501"/>
                  </a:cubicBezTo>
                  <a:cubicBezTo>
                    <a:pt x="93" y="518"/>
                    <a:pt x="101" y="536"/>
                    <a:pt x="115" y="547"/>
                  </a:cubicBezTo>
                  <a:cubicBezTo>
                    <a:pt x="130" y="558"/>
                    <a:pt x="149" y="559"/>
                    <a:pt x="165" y="551"/>
                  </a:cubicBezTo>
                  <a:cubicBezTo>
                    <a:pt x="293" y="483"/>
                    <a:pt x="293" y="483"/>
                    <a:pt x="293" y="483"/>
                  </a:cubicBezTo>
                  <a:cubicBezTo>
                    <a:pt x="421" y="551"/>
                    <a:pt x="421" y="551"/>
                    <a:pt x="421" y="551"/>
                  </a:cubicBezTo>
                  <a:cubicBezTo>
                    <a:pt x="428" y="554"/>
                    <a:pt x="435" y="556"/>
                    <a:pt x="443" y="556"/>
                  </a:cubicBezTo>
                  <a:cubicBezTo>
                    <a:pt x="453" y="556"/>
                    <a:pt x="463" y="553"/>
                    <a:pt x="471" y="547"/>
                  </a:cubicBezTo>
                  <a:cubicBezTo>
                    <a:pt x="485" y="536"/>
                    <a:pt x="493" y="518"/>
                    <a:pt x="490" y="501"/>
                  </a:cubicBezTo>
                  <a:cubicBezTo>
                    <a:pt x="465" y="358"/>
                    <a:pt x="465" y="358"/>
                    <a:pt x="465" y="358"/>
                  </a:cubicBezTo>
                  <a:cubicBezTo>
                    <a:pt x="569" y="257"/>
                    <a:pt x="569" y="257"/>
                    <a:pt x="569" y="257"/>
                  </a:cubicBezTo>
                  <a:cubicBezTo>
                    <a:pt x="582" y="245"/>
                    <a:pt x="586" y="226"/>
                    <a:pt x="581" y="209"/>
                  </a:cubicBezTo>
                  <a:close/>
                  <a:moveTo>
                    <a:pt x="381" y="308"/>
                  </a:moveTo>
                  <a:cubicBezTo>
                    <a:pt x="370" y="319"/>
                    <a:pt x="365" y="334"/>
                    <a:pt x="368" y="350"/>
                  </a:cubicBezTo>
                  <a:cubicBezTo>
                    <a:pt x="380" y="422"/>
                    <a:pt x="380" y="422"/>
                    <a:pt x="380" y="422"/>
                  </a:cubicBezTo>
                  <a:cubicBezTo>
                    <a:pt x="315" y="388"/>
                    <a:pt x="315" y="388"/>
                    <a:pt x="315" y="388"/>
                  </a:cubicBezTo>
                  <a:cubicBezTo>
                    <a:pt x="308" y="384"/>
                    <a:pt x="301" y="382"/>
                    <a:pt x="293" y="382"/>
                  </a:cubicBezTo>
                  <a:cubicBezTo>
                    <a:pt x="285" y="382"/>
                    <a:pt x="278" y="384"/>
                    <a:pt x="271" y="388"/>
                  </a:cubicBezTo>
                  <a:cubicBezTo>
                    <a:pt x="206" y="422"/>
                    <a:pt x="206" y="422"/>
                    <a:pt x="206" y="422"/>
                  </a:cubicBezTo>
                  <a:cubicBezTo>
                    <a:pt x="218" y="350"/>
                    <a:pt x="218" y="350"/>
                    <a:pt x="218" y="350"/>
                  </a:cubicBezTo>
                  <a:cubicBezTo>
                    <a:pt x="221" y="334"/>
                    <a:pt x="216" y="319"/>
                    <a:pt x="205" y="308"/>
                  </a:cubicBezTo>
                  <a:cubicBezTo>
                    <a:pt x="152" y="256"/>
                    <a:pt x="152" y="256"/>
                    <a:pt x="152" y="256"/>
                  </a:cubicBezTo>
                  <a:cubicBezTo>
                    <a:pt x="225" y="246"/>
                    <a:pt x="225" y="246"/>
                    <a:pt x="225" y="246"/>
                  </a:cubicBezTo>
                  <a:cubicBezTo>
                    <a:pt x="240" y="244"/>
                    <a:pt x="254" y="234"/>
                    <a:pt x="261" y="220"/>
                  </a:cubicBezTo>
                  <a:cubicBezTo>
                    <a:pt x="293" y="154"/>
                    <a:pt x="293" y="154"/>
                    <a:pt x="293" y="154"/>
                  </a:cubicBezTo>
                  <a:cubicBezTo>
                    <a:pt x="325" y="220"/>
                    <a:pt x="325" y="220"/>
                    <a:pt x="325" y="220"/>
                  </a:cubicBezTo>
                  <a:cubicBezTo>
                    <a:pt x="332" y="234"/>
                    <a:pt x="346" y="244"/>
                    <a:pt x="361" y="246"/>
                  </a:cubicBezTo>
                  <a:cubicBezTo>
                    <a:pt x="434" y="256"/>
                    <a:pt x="434" y="256"/>
                    <a:pt x="434" y="256"/>
                  </a:cubicBezTo>
                  <a:lnTo>
                    <a:pt x="381" y="308"/>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cxnSp>
        <p:nvCxnSpPr>
          <p:cNvPr id="67" name="Straight Connector 66">
            <a:extLst>
              <a:ext uri="{C183D7F6-B498-43B3-948B-1728B52AA6E4}">
                <adec:decorative xmlns:adec="http://schemas.microsoft.com/office/drawing/2017/decorative" xmlns="" val="1"/>
              </a:ext>
            </a:extLst>
          </p:cNvPr>
          <p:cNvCxnSpPr/>
          <p:nvPr/>
        </p:nvCxnSpPr>
        <p:spPr>
          <a:xfrm>
            <a:off x="8029776" y="3596184"/>
            <a:ext cx="0" cy="705734"/>
          </a:xfrm>
          <a:prstGeom prst="line">
            <a:avLst/>
          </a:prstGeom>
          <a:ln w="19050">
            <a:solidFill>
              <a:srgbClr val="43CDD9"/>
            </a:solidFill>
          </a:ln>
        </p:spPr>
        <p:style>
          <a:lnRef idx="1">
            <a:schemeClr val="accent1"/>
          </a:lnRef>
          <a:fillRef idx="0">
            <a:schemeClr val="accent1"/>
          </a:fillRef>
          <a:effectRef idx="0">
            <a:schemeClr val="accent1"/>
          </a:effectRef>
          <a:fontRef idx="minor">
            <a:schemeClr val="tx1"/>
          </a:fontRef>
        </p:style>
      </p:cxnSp>
      <p:sp>
        <p:nvSpPr>
          <p:cNvPr id="70" name="TextBox 69"/>
          <p:cNvSpPr txBox="1"/>
          <p:nvPr/>
        </p:nvSpPr>
        <p:spPr>
          <a:xfrm>
            <a:off x="6606935" y="4745225"/>
            <a:ext cx="2836841" cy="861774"/>
          </a:xfrm>
          <a:prstGeom prst="rect">
            <a:avLst/>
          </a:prstGeom>
          <a:noFill/>
        </p:spPr>
        <p:txBody>
          <a:bodyPr wrap="square" lIns="0" tIns="0" rIns="0" bIns="0" rtlCol="0">
            <a:spAutoFit/>
          </a:bodyPr>
          <a:lstStyle/>
          <a:p>
            <a:r>
              <a:rPr lang="en-US" sz="1400" dirty="0"/>
              <a:t>Prioritize STEM education to meet the demands of evolving industries, and promote digital literacy to bridge the digital skills gap</a:t>
            </a:r>
            <a:endParaRPr lang="en-US" sz="1400" dirty="0">
              <a:solidFill>
                <a:srgbClr val="30353F"/>
              </a:solidFill>
            </a:endParaRPr>
          </a:p>
        </p:txBody>
      </p:sp>
      <p:sp>
        <p:nvSpPr>
          <p:cNvPr id="32" name="TextBox 31"/>
          <p:cNvSpPr txBox="1"/>
          <p:nvPr/>
        </p:nvSpPr>
        <p:spPr>
          <a:xfrm>
            <a:off x="143122" y="1089329"/>
            <a:ext cx="3490623" cy="1508105"/>
          </a:xfrm>
          <a:prstGeom prst="rect">
            <a:avLst/>
          </a:prstGeom>
          <a:noFill/>
        </p:spPr>
        <p:txBody>
          <a:bodyPr wrap="square" lIns="0" tIns="0" rIns="0" bIns="0" rtlCol="0">
            <a:spAutoFit/>
          </a:bodyPr>
          <a:lstStyle/>
          <a:p>
            <a:r>
              <a:rPr lang="en-US" sz="1400" dirty="0"/>
              <a:t>To maximize the e-stamp challan system's growth potential, recommend offering incentives, extensive awareness campaigns, and step-by-step guides. Implement a robust tracking application and introduce a </a:t>
            </a:r>
            <a:r>
              <a:rPr lang="en-US" sz="1400" dirty="0" smtClean="0"/>
              <a:t>chat bot </a:t>
            </a:r>
            <a:r>
              <a:rPr lang="en-US" sz="1400" dirty="0"/>
              <a:t>for FAQs to provide quick and user-friendly assistance, fostering wider adoption. </a:t>
            </a:r>
            <a:endParaRPr lang="en-US" sz="1400" dirty="0"/>
          </a:p>
        </p:txBody>
      </p:sp>
      <p:cxnSp>
        <p:nvCxnSpPr>
          <p:cNvPr id="29" name="Straight Connector 28">
            <a:extLst>
              <a:ext uri="{C183D7F6-B498-43B3-948B-1728B52AA6E4}">
                <adec:decorative xmlns:adec="http://schemas.microsoft.com/office/drawing/2017/decorative" xmlns="" val="1"/>
              </a:ext>
            </a:extLst>
          </p:cNvPr>
          <p:cNvCxnSpPr/>
          <p:nvPr/>
        </p:nvCxnSpPr>
        <p:spPr>
          <a:xfrm>
            <a:off x="1568345" y="2679815"/>
            <a:ext cx="0" cy="705734"/>
          </a:xfrm>
          <a:prstGeom prst="line">
            <a:avLst/>
          </a:prstGeom>
          <a:ln w="19050">
            <a:solidFill>
              <a:srgbClr val="30353F"/>
            </a:solidFill>
          </a:ln>
        </p:spPr>
        <p:style>
          <a:lnRef idx="1">
            <a:schemeClr val="accent1"/>
          </a:lnRef>
          <a:fillRef idx="0">
            <a:schemeClr val="accent1"/>
          </a:fillRef>
          <a:effectRef idx="0">
            <a:schemeClr val="accent1"/>
          </a:effectRef>
          <a:fontRef idx="minor">
            <a:schemeClr val="tx1"/>
          </a:fontRef>
        </p:style>
      </p:cxnSp>
      <p:grpSp>
        <p:nvGrpSpPr>
          <p:cNvPr id="88" name="Group 87" descr="This is an icon of a clock."/>
          <p:cNvGrpSpPr/>
          <p:nvPr/>
        </p:nvGrpSpPr>
        <p:grpSpPr>
          <a:xfrm>
            <a:off x="774695" y="3811370"/>
            <a:ext cx="309642" cy="309642"/>
            <a:chOff x="1389063" y="3748088"/>
            <a:chExt cx="336550" cy="336550"/>
          </a:xfrm>
          <a:solidFill>
            <a:schemeClr val="bg1"/>
          </a:solidFill>
        </p:grpSpPr>
        <p:sp>
          <p:nvSpPr>
            <p:cNvPr id="89" name="Freeform 5"/>
            <p:cNvSpPr>
              <a:spLocks/>
            </p:cNvSpPr>
            <p:nvPr/>
          </p:nvSpPr>
          <p:spPr bwMode="auto">
            <a:xfrm>
              <a:off x="1547813" y="3787776"/>
              <a:ext cx="58738" cy="60325"/>
            </a:xfrm>
            <a:custGeom>
              <a:avLst/>
              <a:gdLst>
                <a:gd name="T0" fmla="*/ 300 w 360"/>
                <a:gd name="T1" fmla="*/ 244 h 364"/>
                <a:gd name="T2" fmla="*/ 120 w 360"/>
                <a:gd name="T3" fmla="*/ 244 h 364"/>
                <a:gd name="T4" fmla="*/ 120 w 360"/>
                <a:gd name="T5" fmla="*/ 60 h 364"/>
                <a:gd name="T6" fmla="*/ 60 w 360"/>
                <a:gd name="T7" fmla="*/ 0 h 364"/>
                <a:gd name="T8" fmla="*/ 0 w 360"/>
                <a:gd name="T9" fmla="*/ 60 h 364"/>
                <a:gd name="T10" fmla="*/ 0 w 360"/>
                <a:gd name="T11" fmla="*/ 304 h 364"/>
                <a:gd name="T12" fmla="*/ 60 w 360"/>
                <a:gd name="T13" fmla="*/ 364 h 364"/>
                <a:gd name="T14" fmla="*/ 300 w 360"/>
                <a:gd name="T15" fmla="*/ 364 h 364"/>
                <a:gd name="T16" fmla="*/ 360 w 360"/>
                <a:gd name="T17" fmla="*/ 304 h 364"/>
                <a:gd name="T18" fmla="*/ 300 w 360"/>
                <a:gd name="T19" fmla="*/ 244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0" h="364">
                  <a:moveTo>
                    <a:pt x="300" y="244"/>
                  </a:moveTo>
                  <a:cubicBezTo>
                    <a:pt x="120" y="244"/>
                    <a:pt x="120" y="244"/>
                    <a:pt x="120" y="244"/>
                  </a:cubicBezTo>
                  <a:cubicBezTo>
                    <a:pt x="120" y="60"/>
                    <a:pt x="120" y="60"/>
                    <a:pt x="120" y="60"/>
                  </a:cubicBezTo>
                  <a:cubicBezTo>
                    <a:pt x="120" y="27"/>
                    <a:pt x="93" y="0"/>
                    <a:pt x="60" y="0"/>
                  </a:cubicBezTo>
                  <a:cubicBezTo>
                    <a:pt x="27" y="0"/>
                    <a:pt x="0" y="27"/>
                    <a:pt x="0" y="60"/>
                  </a:cubicBezTo>
                  <a:cubicBezTo>
                    <a:pt x="0" y="304"/>
                    <a:pt x="0" y="304"/>
                    <a:pt x="0" y="304"/>
                  </a:cubicBezTo>
                  <a:cubicBezTo>
                    <a:pt x="0" y="337"/>
                    <a:pt x="27" y="364"/>
                    <a:pt x="60" y="364"/>
                  </a:cubicBezTo>
                  <a:cubicBezTo>
                    <a:pt x="300" y="364"/>
                    <a:pt x="300" y="364"/>
                    <a:pt x="300" y="364"/>
                  </a:cubicBezTo>
                  <a:cubicBezTo>
                    <a:pt x="333" y="364"/>
                    <a:pt x="360" y="337"/>
                    <a:pt x="360" y="304"/>
                  </a:cubicBezTo>
                  <a:cubicBezTo>
                    <a:pt x="360" y="271"/>
                    <a:pt x="333" y="244"/>
                    <a:pt x="300" y="2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0" name="Freeform 6"/>
            <p:cNvSpPr>
              <a:spLocks noEditPoints="1"/>
            </p:cNvSpPr>
            <p:nvPr/>
          </p:nvSpPr>
          <p:spPr bwMode="auto">
            <a:xfrm>
              <a:off x="1389063" y="3748088"/>
              <a:ext cx="336550" cy="336550"/>
            </a:xfrm>
            <a:custGeom>
              <a:avLst/>
              <a:gdLst>
                <a:gd name="T0" fmla="*/ 1808 w 2048"/>
                <a:gd name="T1" fmla="*/ 1454 h 2048"/>
                <a:gd name="T2" fmla="*/ 1808 w 2048"/>
                <a:gd name="T3" fmla="*/ 1388 h 2048"/>
                <a:gd name="T4" fmla="*/ 1628 w 2048"/>
                <a:gd name="T5" fmla="*/ 1208 h 2048"/>
                <a:gd name="T6" fmla="*/ 1084 w 2048"/>
                <a:gd name="T7" fmla="*/ 1208 h 2048"/>
                <a:gd name="T8" fmla="*/ 1084 w 2048"/>
                <a:gd name="T9" fmla="*/ 1085 h 2048"/>
                <a:gd name="T10" fmla="*/ 1564 w 2048"/>
                <a:gd name="T11" fmla="*/ 544 h 2048"/>
                <a:gd name="T12" fmla="*/ 1024 w 2048"/>
                <a:gd name="T13" fmla="*/ 0 h 2048"/>
                <a:gd name="T14" fmla="*/ 484 w 2048"/>
                <a:gd name="T15" fmla="*/ 544 h 2048"/>
                <a:gd name="T16" fmla="*/ 964 w 2048"/>
                <a:gd name="T17" fmla="*/ 1085 h 2048"/>
                <a:gd name="T18" fmla="*/ 964 w 2048"/>
                <a:gd name="T19" fmla="*/ 1208 h 2048"/>
                <a:gd name="T20" fmla="*/ 420 w 2048"/>
                <a:gd name="T21" fmla="*/ 1208 h 2048"/>
                <a:gd name="T22" fmla="*/ 240 w 2048"/>
                <a:gd name="T23" fmla="*/ 1388 h 2048"/>
                <a:gd name="T24" fmla="*/ 240 w 2048"/>
                <a:gd name="T25" fmla="*/ 1454 h 2048"/>
                <a:gd name="T26" fmla="*/ 0 w 2048"/>
                <a:gd name="T27" fmla="*/ 1748 h 2048"/>
                <a:gd name="T28" fmla="*/ 300 w 2048"/>
                <a:gd name="T29" fmla="*/ 2048 h 2048"/>
                <a:gd name="T30" fmla="*/ 600 w 2048"/>
                <a:gd name="T31" fmla="*/ 1748 h 2048"/>
                <a:gd name="T32" fmla="*/ 360 w 2048"/>
                <a:gd name="T33" fmla="*/ 1454 h 2048"/>
                <a:gd name="T34" fmla="*/ 360 w 2048"/>
                <a:gd name="T35" fmla="*/ 1388 h 2048"/>
                <a:gd name="T36" fmla="*/ 420 w 2048"/>
                <a:gd name="T37" fmla="*/ 1328 h 2048"/>
                <a:gd name="T38" fmla="*/ 964 w 2048"/>
                <a:gd name="T39" fmla="*/ 1328 h 2048"/>
                <a:gd name="T40" fmla="*/ 964 w 2048"/>
                <a:gd name="T41" fmla="*/ 1454 h 2048"/>
                <a:gd name="T42" fmla="*/ 724 w 2048"/>
                <a:gd name="T43" fmla="*/ 1748 h 2048"/>
                <a:gd name="T44" fmla="*/ 1024 w 2048"/>
                <a:gd name="T45" fmla="*/ 2048 h 2048"/>
                <a:gd name="T46" fmla="*/ 1324 w 2048"/>
                <a:gd name="T47" fmla="*/ 1748 h 2048"/>
                <a:gd name="T48" fmla="*/ 1084 w 2048"/>
                <a:gd name="T49" fmla="*/ 1454 h 2048"/>
                <a:gd name="T50" fmla="*/ 1084 w 2048"/>
                <a:gd name="T51" fmla="*/ 1328 h 2048"/>
                <a:gd name="T52" fmla="*/ 1628 w 2048"/>
                <a:gd name="T53" fmla="*/ 1328 h 2048"/>
                <a:gd name="T54" fmla="*/ 1688 w 2048"/>
                <a:gd name="T55" fmla="*/ 1388 h 2048"/>
                <a:gd name="T56" fmla="*/ 1688 w 2048"/>
                <a:gd name="T57" fmla="*/ 1454 h 2048"/>
                <a:gd name="T58" fmla="*/ 1448 w 2048"/>
                <a:gd name="T59" fmla="*/ 1748 h 2048"/>
                <a:gd name="T60" fmla="*/ 1748 w 2048"/>
                <a:gd name="T61" fmla="*/ 2048 h 2048"/>
                <a:gd name="T62" fmla="*/ 2048 w 2048"/>
                <a:gd name="T63" fmla="*/ 1748 h 2048"/>
                <a:gd name="T64" fmla="*/ 1808 w 2048"/>
                <a:gd name="T65" fmla="*/ 1454 h 2048"/>
                <a:gd name="T66" fmla="*/ 480 w 2048"/>
                <a:gd name="T67" fmla="*/ 1748 h 2048"/>
                <a:gd name="T68" fmla="*/ 300 w 2048"/>
                <a:gd name="T69" fmla="*/ 1928 h 2048"/>
                <a:gd name="T70" fmla="*/ 120 w 2048"/>
                <a:gd name="T71" fmla="*/ 1748 h 2048"/>
                <a:gd name="T72" fmla="*/ 300 w 2048"/>
                <a:gd name="T73" fmla="*/ 1568 h 2048"/>
                <a:gd name="T74" fmla="*/ 480 w 2048"/>
                <a:gd name="T75" fmla="*/ 1748 h 2048"/>
                <a:gd name="T76" fmla="*/ 1204 w 2048"/>
                <a:gd name="T77" fmla="*/ 1748 h 2048"/>
                <a:gd name="T78" fmla="*/ 1024 w 2048"/>
                <a:gd name="T79" fmla="*/ 1928 h 2048"/>
                <a:gd name="T80" fmla="*/ 844 w 2048"/>
                <a:gd name="T81" fmla="*/ 1748 h 2048"/>
                <a:gd name="T82" fmla="*/ 1024 w 2048"/>
                <a:gd name="T83" fmla="*/ 1568 h 2048"/>
                <a:gd name="T84" fmla="*/ 1204 w 2048"/>
                <a:gd name="T85" fmla="*/ 1748 h 2048"/>
                <a:gd name="T86" fmla="*/ 1024 w 2048"/>
                <a:gd name="T87" fmla="*/ 968 h 2048"/>
                <a:gd name="T88" fmla="*/ 604 w 2048"/>
                <a:gd name="T89" fmla="*/ 544 h 2048"/>
                <a:gd name="T90" fmla="*/ 1024 w 2048"/>
                <a:gd name="T91" fmla="*/ 120 h 2048"/>
                <a:gd name="T92" fmla="*/ 1444 w 2048"/>
                <a:gd name="T93" fmla="*/ 544 h 2048"/>
                <a:gd name="T94" fmla="*/ 1024 w 2048"/>
                <a:gd name="T95" fmla="*/ 968 h 2048"/>
                <a:gd name="T96" fmla="*/ 1748 w 2048"/>
                <a:gd name="T97" fmla="*/ 1928 h 2048"/>
                <a:gd name="T98" fmla="*/ 1568 w 2048"/>
                <a:gd name="T99" fmla="*/ 1748 h 2048"/>
                <a:gd name="T100" fmla="*/ 1748 w 2048"/>
                <a:gd name="T101" fmla="*/ 1568 h 2048"/>
                <a:gd name="T102" fmla="*/ 1928 w 2048"/>
                <a:gd name="T103" fmla="*/ 1748 h 2048"/>
                <a:gd name="T104" fmla="*/ 1748 w 2048"/>
                <a:gd name="T105" fmla="*/ 1928 h 20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048" h="2048">
                  <a:moveTo>
                    <a:pt x="1808" y="1454"/>
                  </a:moveTo>
                  <a:cubicBezTo>
                    <a:pt x="1808" y="1388"/>
                    <a:pt x="1808" y="1388"/>
                    <a:pt x="1808" y="1388"/>
                  </a:cubicBezTo>
                  <a:cubicBezTo>
                    <a:pt x="1808" y="1289"/>
                    <a:pt x="1727" y="1208"/>
                    <a:pt x="1628" y="1208"/>
                  </a:cubicBezTo>
                  <a:cubicBezTo>
                    <a:pt x="1084" y="1208"/>
                    <a:pt x="1084" y="1208"/>
                    <a:pt x="1084" y="1208"/>
                  </a:cubicBezTo>
                  <a:cubicBezTo>
                    <a:pt x="1084" y="1085"/>
                    <a:pt x="1084" y="1085"/>
                    <a:pt x="1084" y="1085"/>
                  </a:cubicBezTo>
                  <a:cubicBezTo>
                    <a:pt x="1354" y="1054"/>
                    <a:pt x="1564" y="824"/>
                    <a:pt x="1564" y="544"/>
                  </a:cubicBezTo>
                  <a:cubicBezTo>
                    <a:pt x="1564" y="244"/>
                    <a:pt x="1322" y="0"/>
                    <a:pt x="1024" y="0"/>
                  </a:cubicBezTo>
                  <a:cubicBezTo>
                    <a:pt x="726" y="0"/>
                    <a:pt x="484" y="244"/>
                    <a:pt x="484" y="544"/>
                  </a:cubicBezTo>
                  <a:cubicBezTo>
                    <a:pt x="484" y="824"/>
                    <a:pt x="694" y="1054"/>
                    <a:pt x="964" y="1085"/>
                  </a:cubicBezTo>
                  <a:cubicBezTo>
                    <a:pt x="964" y="1208"/>
                    <a:pt x="964" y="1208"/>
                    <a:pt x="964" y="1208"/>
                  </a:cubicBezTo>
                  <a:cubicBezTo>
                    <a:pt x="420" y="1208"/>
                    <a:pt x="420" y="1208"/>
                    <a:pt x="420" y="1208"/>
                  </a:cubicBezTo>
                  <a:cubicBezTo>
                    <a:pt x="321" y="1208"/>
                    <a:pt x="240" y="1289"/>
                    <a:pt x="240" y="1388"/>
                  </a:cubicBezTo>
                  <a:cubicBezTo>
                    <a:pt x="240" y="1454"/>
                    <a:pt x="240" y="1454"/>
                    <a:pt x="240" y="1454"/>
                  </a:cubicBezTo>
                  <a:cubicBezTo>
                    <a:pt x="103" y="1482"/>
                    <a:pt x="0" y="1603"/>
                    <a:pt x="0" y="1748"/>
                  </a:cubicBezTo>
                  <a:cubicBezTo>
                    <a:pt x="0" y="1913"/>
                    <a:pt x="135" y="2048"/>
                    <a:pt x="300" y="2048"/>
                  </a:cubicBezTo>
                  <a:cubicBezTo>
                    <a:pt x="465" y="2048"/>
                    <a:pt x="600" y="1913"/>
                    <a:pt x="600" y="1748"/>
                  </a:cubicBezTo>
                  <a:cubicBezTo>
                    <a:pt x="600" y="1603"/>
                    <a:pt x="497" y="1482"/>
                    <a:pt x="360" y="1454"/>
                  </a:cubicBezTo>
                  <a:cubicBezTo>
                    <a:pt x="360" y="1388"/>
                    <a:pt x="360" y="1388"/>
                    <a:pt x="360" y="1388"/>
                  </a:cubicBezTo>
                  <a:cubicBezTo>
                    <a:pt x="360" y="1355"/>
                    <a:pt x="387" y="1328"/>
                    <a:pt x="420" y="1328"/>
                  </a:cubicBezTo>
                  <a:cubicBezTo>
                    <a:pt x="964" y="1328"/>
                    <a:pt x="964" y="1328"/>
                    <a:pt x="964" y="1328"/>
                  </a:cubicBezTo>
                  <a:cubicBezTo>
                    <a:pt x="964" y="1454"/>
                    <a:pt x="964" y="1454"/>
                    <a:pt x="964" y="1454"/>
                  </a:cubicBezTo>
                  <a:cubicBezTo>
                    <a:pt x="827" y="1482"/>
                    <a:pt x="724" y="1603"/>
                    <a:pt x="724" y="1748"/>
                  </a:cubicBezTo>
                  <a:cubicBezTo>
                    <a:pt x="724" y="1913"/>
                    <a:pt x="859" y="2048"/>
                    <a:pt x="1024" y="2048"/>
                  </a:cubicBezTo>
                  <a:cubicBezTo>
                    <a:pt x="1189" y="2048"/>
                    <a:pt x="1324" y="1913"/>
                    <a:pt x="1324" y="1748"/>
                  </a:cubicBezTo>
                  <a:cubicBezTo>
                    <a:pt x="1324" y="1603"/>
                    <a:pt x="1221" y="1482"/>
                    <a:pt x="1084" y="1454"/>
                  </a:cubicBezTo>
                  <a:cubicBezTo>
                    <a:pt x="1084" y="1328"/>
                    <a:pt x="1084" y="1328"/>
                    <a:pt x="1084" y="1328"/>
                  </a:cubicBezTo>
                  <a:cubicBezTo>
                    <a:pt x="1628" y="1328"/>
                    <a:pt x="1628" y="1328"/>
                    <a:pt x="1628" y="1328"/>
                  </a:cubicBezTo>
                  <a:cubicBezTo>
                    <a:pt x="1661" y="1328"/>
                    <a:pt x="1688" y="1355"/>
                    <a:pt x="1688" y="1388"/>
                  </a:cubicBezTo>
                  <a:cubicBezTo>
                    <a:pt x="1688" y="1454"/>
                    <a:pt x="1688" y="1454"/>
                    <a:pt x="1688" y="1454"/>
                  </a:cubicBezTo>
                  <a:cubicBezTo>
                    <a:pt x="1551" y="1482"/>
                    <a:pt x="1448" y="1603"/>
                    <a:pt x="1448" y="1748"/>
                  </a:cubicBezTo>
                  <a:cubicBezTo>
                    <a:pt x="1448" y="1913"/>
                    <a:pt x="1583" y="2048"/>
                    <a:pt x="1748" y="2048"/>
                  </a:cubicBezTo>
                  <a:cubicBezTo>
                    <a:pt x="1913" y="2048"/>
                    <a:pt x="2048" y="1913"/>
                    <a:pt x="2048" y="1748"/>
                  </a:cubicBezTo>
                  <a:cubicBezTo>
                    <a:pt x="2048" y="1603"/>
                    <a:pt x="1945" y="1482"/>
                    <a:pt x="1808" y="1454"/>
                  </a:cubicBezTo>
                  <a:close/>
                  <a:moveTo>
                    <a:pt x="480" y="1748"/>
                  </a:moveTo>
                  <a:cubicBezTo>
                    <a:pt x="480" y="1847"/>
                    <a:pt x="399" y="1928"/>
                    <a:pt x="300" y="1928"/>
                  </a:cubicBezTo>
                  <a:cubicBezTo>
                    <a:pt x="201" y="1928"/>
                    <a:pt x="120" y="1847"/>
                    <a:pt x="120" y="1748"/>
                  </a:cubicBezTo>
                  <a:cubicBezTo>
                    <a:pt x="120" y="1649"/>
                    <a:pt x="201" y="1568"/>
                    <a:pt x="300" y="1568"/>
                  </a:cubicBezTo>
                  <a:cubicBezTo>
                    <a:pt x="399" y="1568"/>
                    <a:pt x="480" y="1649"/>
                    <a:pt x="480" y="1748"/>
                  </a:cubicBezTo>
                  <a:close/>
                  <a:moveTo>
                    <a:pt x="1204" y="1748"/>
                  </a:moveTo>
                  <a:cubicBezTo>
                    <a:pt x="1204" y="1847"/>
                    <a:pt x="1123" y="1928"/>
                    <a:pt x="1024" y="1928"/>
                  </a:cubicBezTo>
                  <a:cubicBezTo>
                    <a:pt x="925" y="1928"/>
                    <a:pt x="844" y="1847"/>
                    <a:pt x="844" y="1748"/>
                  </a:cubicBezTo>
                  <a:cubicBezTo>
                    <a:pt x="844" y="1649"/>
                    <a:pt x="925" y="1568"/>
                    <a:pt x="1024" y="1568"/>
                  </a:cubicBezTo>
                  <a:cubicBezTo>
                    <a:pt x="1123" y="1568"/>
                    <a:pt x="1204" y="1649"/>
                    <a:pt x="1204" y="1748"/>
                  </a:cubicBezTo>
                  <a:close/>
                  <a:moveTo>
                    <a:pt x="1024" y="968"/>
                  </a:moveTo>
                  <a:cubicBezTo>
                    <a:pt x="792" y="968"/>
                    <a:pt x="604" y="778"/>
                    <a:pt x="604" y="544"/>
                  </a:cubicBezTo>
                  <a:cubicBezTo>
                    <a:pt x="604" y="310"/>
                    <a:pt x="792" y="120"/>
                    <a:pt x="1024" y="120"/>
                  </a:cubicBezTo>
                  <a:cubicBezTo>
                    <a:pt x="1256" y="120"/>
                    <a:pt x="1444" y="310"/>
                    <a:pt x="1444" y="544"/>
                  </a:cubicBezTo>
                  <a:cubicBezTo>
                    <a:pt x="1444" y="778"/>
                    <a:pt x="1256" y="968"/>
                    <a:pt x="1024" y="968"/>
                  </a:cubicBezTo>
                  <a:close/>
                  <a:moveTo>
                    <a:pt x="1748" y="1928"/>
                  </a:moveTo>
                  <a:cubicBezTo>
                    <a:pt x="1649" y="1928"/>
                    <a:pt x="1568" y="1847"/>
                    <a:pt x="1568" y="1748"/>
                  </a:cubicBezTo>
                  <a:cubicBezTo>
                    <a:pt x="1568" y="1649"/>
                    <a:pt x="1649" y="1568"/>
                    <a:pt x="1748" y="1568"/>
                  </a:cubicBezTo>
                  <a:cubicBezTo>
                    <a:pt x="1847" y="1568"/>
                    <a:pt x="1928" y="1649"/>
                    <a:pt x="1928" y="1748"/>
                  </a:cubicBezTo>
                  <a:cubicBezTo>
                    <a:pt x="1928" y="1847"/>
                    <a:pt x="1847" y="1928"/>
                    <a:pt x="1748" y="19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cxnSp>
        <p:nvCxnSpPr>
          <p:cNvPr id="66" name="Straight Connector 65">
            <a:extLst>
              <a:ext uri="{C183D7F6-B498-43B3-948B-1728B52AA6E4}">
                <adec:decorative xmlns:adec="http://schemas.microsoft.com/office/drawing/2017/decorative" xmlns="" val="1"/>
              </a:ext>
            </a:extLst>
          </p:cNvPr>
          <p:cNvCxnSpPr/>
          <p:nvPr/>
        </p:nvCxnSpPr>
        <p:spPr>
          <a:xfrm>
            <a:off x="3722155" y="3596184"/>
            <a:ext cx="0" cy="705734"/>
          </a:xfrm>
          <a:prstGeom prst="line">
            <a:avLst/>
          </a:prstGeom>
          <a:ln w="19050">
            <a:solidFill>
              <a:srgbClr val="667181"/>
            </a:solidFill>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920753" y="4407144"/>
            <a:ext cx="4875748" cy="1508105"/>
          </a:xfrm>
          <a:prstGeom prst="rect">
            <a:avLst/>
          </a:prstGeom>
          <a:noFill/>
        </p:spPr>
        <p:txBody>
          <a:bodyPr wrap="square" lIns="0" tIns="0" rIns="0" bIns="0" rtlCol="0">
            <a:spAutoFit/>
          </a:bodyPr>
          <a:lstStyle/>
          <a:p>
            <a:r>
              <a:rPr lang="en-US" sz="1400" dirty="0"/>
              <a:t>In response to the surging electric vehicle (EV) sales, it is imperative to proactively implement a robust network of charging stations and develop the necessary infrastructure to meet the escalating demand for electric vehicles. This strategic infrastructure investment is essential to ensure the seamless integration and widespread adoption of EVs, fostering a sustainable and eco-friendly transportation ecosystem.</a:t>
            </a:r>
            <a:endParaRPr lang="en-US" sz="1400" dirty="0">
              <a:solidFill>
                <a:srgbClr val="30353F"/>
              </a:solidFill>
            </a:endParaRPr>
          </a:p>
        </p:txBody>
      </p:sp>
      <p:grpSp>
        <p:nvGrpSpPr>
          <p:cNvPr id="93" name="Group 92" descr="This is an icon of three human beings and a clock."/>
          <p:cNvGrpSpPr/>
          <p:nvPr/>
        </p:nvGrpSpPr>
        <p:grpSpPr>
          <a:xfrm>
            <a:off x="3862744" y="3955048"/>
            <a:ext cx="358718" cy="358717"/>
            <a:chOff x="3613150" y="3706813"/>
            <a:chExt cx="420688" cy="420687"/>
          </a:xfrm>
        </p:grpSpPr>
        <p:sp>
          <p:nvSpPr>
            <p:cNvPr id="94" name="Freeform 10"/>
            <p:cNvSpPr>
              <a:spLocks noEditPoints="1"/>
            </p:cNvSpPr>
            <p:nvPr/>
          </p:nvSpPr>
          <p:spPr bwMode="auto">
            <a:xfrm>
              <a:off x="3613150" y="3930650"/>
              <a:ext cx="420688" cy="196850"/>
            </a:xfrm>
            <a:custGeom>
              <a:avLst/>
              <a:gdLst>
                <a:gd name="T0" fmla="*/ 1823 w 2048"/>
                <a:gd name="T1" fmla="*/ 528 h 960"/>
                <a:gd name="T2" fmla="*/ 1928 w 2048"/>
                <a:gd name="T3" fmla="*/ 300 h 960"/>
                <a:gd name="T4" fmla="*/ 1628 w 2048"/>
                <a:gd name="T5" fmla="*/ 0 h 960"/>
                <a:gd name="T6" fmla="*/ 1324 w 2048"/>
                <a:gd name="T7" fmla="*/ 300 h 960"/>
                <a:gd name="T8" fmla="*/ 1432 w 2048"/>
                <a:gd name="T9" fmla="*/ 528 h 960"/>
                <a:gd name="T10" fmla="*/ 1324 w 2048"/>
                <a:gd name="T11" fmla="*/ 606 h 960"/>
                <a:gd name="T12" fmla="*/ 1219 w 2048"/>
                <a:gd name="T13" fmla="*/ 528 h 960"/>
                <a:gd name="T14" fmla="*/ 1324 w 2048"/>
                <a:gd name="T15" fmla="*/ 300 h 960"/>
                <a:gd name="T16" fmla="*/ 1024 w 2048"/>
                <a:gd name="T17" fmla="*/ 0 h 960"/>
                <a:gd name="T18" fmla="*/ 724 w 2048"/>
                <a:gd name="T19" fmla="*/ 300 h 960"/>
                <a:gd name="T20" fmla="*/ 829 w 2048"/>
                <a:gd name="T21" fmla="*/ 528 h 960"/>
                <a:gd name="T22" fmla="*/ 724 w 2048"/>
                <a:gd name="T23" fmla="*/ 606 h 960"/>
                <a:gd name="T24" fmla="*/ 619 w 2048"/>
                <a:gd name="T25" fmla="*/ 528 h 960"/>
                <a:gd name="T26" fmla="*/ 724 w 2048"/>
                <a:gd name="T27" fmla="*/ 300 h 960"/>
                <a:gd name="T28" fmla="*/ 424 w 2048"/>
                <a:gd name="T29" fmla="*/ 0 h 960"/>
                <a:gd name="T30" fmla="*/ 124 w 2048"/>
                <a:gd name="T31" fmla="*/ 300 h 960"/>
                <a:gd name="T32" fmla="*/ 229 w 2048"/>
                <a:gd name="T33" fmla="*/ 527 h 960"/>
                <a:gd name="T34" fmla="*/ 0 w 2048"/>
                <a:gd name="T35" fmla="*/ 900 h 960"/>
                <a:gd name="T36" fmla="*/ 60 w 2048"/>
                <a:gd name="T37" fmla="*/ 960 h 960"/>
                <a:gd name="T38" fmla="*/ 1988 w 2048"/>
                <a:gd name="T39" fmla="*/ 960 h 960"/>
                <a:gd name="T40" fmla="*/ 2048 w 2048"/>
                <a:gd name="T41" fmla="*/ 900 h 960"/>
                <a:gd name="T42" fmla="*/ 1823 w 2048"/>
                <a:gd name="T43" fmla="*/ 528 h 960"/>
                <a:gd name="T44" fmla="*/ 424 w 2048"/>
                <a:gd name="T45" fmla="*/ 120 h 960"/>
                <a:gd name="T46" fmla="*/ 604 w 2048"/>
                <a:gd name="T47" fmla="*/ 300 h 960"/>
                <a:gd name="T48" fmla="*/ 424 w 2048"/>
                <a:gd name="T49" fmla="*/ 480 h 960"/>
                <a:gd name="T50" fmla="*/ 244 w 2048"/>
                <a:gd name="T51" fmla="*/ 300 h 960"/>
                <a:gd name="T52" fmla="*/ 424 w 2048"/>
                <a:gd name="T53" fmla="*/ 120 h 960"/>
                <a:gd name="T54" fmla="*/ 608 w 2048"/>
                <a:gd name="T55" fmla="*/ 840 h 960"/>
                <a:gd name="T56" fmla="*/ 126 w 2048"/>
                <a:gd name="T57" fmla="*/ 840 h 960"/>
                <a:gd name="T58" fmla="*/ 424 w 2048"/>
                <a:gd name="T59" fmla="*/ 600 h 960"/>
                <a:gd name="T60" fmla="*/ 652 w 2048"/>
                <a:gd name="T61" fmla="*/ 705 h 960"/>
                <a:gd name="T62" fmla="*/ 608 w 2048"/>
                <a:gd name="T63" fmla="*/ 840 h 960"/>
                <a:gd name="T64" fmla="*/ 1024 w 2048"/>
                <a:gd name="T65" fmla="*/ 120 h 960"/>
                <a:gd name="T66" fmla="*/ 1204 w 2048"/>
                <a:gd name="T67" fmla="*/ 300 h 960"/>
                <a:gd name="T68" fmla="*/ 1024 w 2048"/>
                <a:gd name="T69" fmla="*/ 480 h 960"/>
                <a:gd name="T70" fmla="*/ 844 w 2048"/>
                <a:gd name="T71" fmla="*/ 300 h 960"/>
                <a:gd name="T72" fmla="*/ 1024 w 2048"/>
                <a:gd name="T73" fmla="*/ 120 h 960"/>
                <a:gd name="T74" fmla="*/ 730 w 2048"/>
                <a:gd name="T75" fmla="*/ 840 h 960"/>
                <a:gd name="T76" fmla="*/ 1024 w 2048"/>
                <a:gd name="T77" fmla="*/ 600 h 960"/>
                <a:gd name="T78" fmla="*/ 1318 w 2048"/>
                <a:gd name="T79" fmla="*/ 840 h 960"/>
                <a:gd name="T80" fmla="*/ 730 w 2048"/>
                <a:gd name="T81" fmla="*/ 840 h 960"/>
                <a:gd name="T82" fmla="*/ 1628 w 2048"/>
                <a:gd name="T83" fmla="*/ 120 h 960"/>
                <a:gd name="T84" fmla="*/ 1808 w 2048"/>
                <a:gd name="T85" fmla="*/ 300 h 960"/>
                <a:gd name="T86" fmla="*/ 1628 w 2048"/>
                <a:gd name="T87" fmla="*/ 480 h 960"/>
                <a:gd name="T88" fmla="*/ 1444 w 2048"/>
                <a:gd name="T89" fmla="*/ 300 h 960"/>
                <a:gd name="T90" fmla="*/ 1628 w 2048"/>
                <a:gd name="T91" fmla="*/ 120 h 960"/>
                <a:gd name="T92" fmla="*/ 1440 w 2048"/>
                <a:gd name="T93" fmla="*/ 840 h 960"/>
                <a:gd name="T94" fmla="*/ 1396 w 2048"/>
                <a:gd name="T95" fmla="*/ 705 h 960"/>
                <a:gd name="T96" fmla="*/ 1628 w 2048"/>
                <a:gd name="T97" fmla="*/ 600 h 960"/>
                <a:gd name="T98" fmla="*/ 1922 w 2048"/>
                <a:gd name="T99" fmla="*/ 840 h 960"/>
                <a:gd name="T100" fmla="*/ 1440 w 2048"/>
                <a:gd name="T101" fmla="*/ 840 h 9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048" h="960">
                  <a:moveTo>
                    <a:pt x="1823" y="528"/>
                  </a:moveTo>
                  <a:cubicBezTo>
                    <a:pt x="1887" y="473"/>
                    <a:pt x="1928" y="391"/>
                    <a:pt x="1928" y="300"/>
                  </a:cubicBezTo>
                  <a:cubicBezTo>
                    <a:pt x="1928" y="135"/>
                    <a:pt x="1793" y="0"/>
                    <a:pt x="1628" y="0"/>
                  </a:cubicBezTo>
                  <a:cubicBezTo>
                    <a:pt x="1462" y="0"/>
                    <a:pt x="1324" y="134"/>
                    <a:pt x="1324" y="300"/>
                  </a:cubicBezTo>
                  <a:cubicBezTo>
                    <a:pt x="1324" y="387"/>
                    <a:pt x="1362" y="469"/>
                    <a:pt x="1432" y="528"/>
                  </a:cubicBezTo>
                  <a:cubicBezTo>
                    <a:pt x="1392" y="548"/>
                    <a:pt x="1355" y="575"/>
                    <a:pt x="1324" y="606"/>
                  </a:cubicBezTo>
                  <a:cubicBezTo>
                    <a:pt x="1293" y="575"/>
                    <a:pt x="1258" y="549"/>
                    <a:pt x="1219" y="528"/>
                  </a:cubicBezTo>
                  <a:cubicBezTo>
                    <a:pt x="1283" y="473"/>
                    <a:pt x="1324" y="391"/>
                    <a:pt x="1324" y="300"/>
                  </a:cubicBezTo>
                  <a:cubicBezTo>
                    <a:pt x="1324" y="135"/>
                    <a:pt x="1189" y="0"/>
                    <a:pt x="1024" y="0"/>
                  </a:cubicBezTo>
                  <a:cubicBezTo>
                    <a:pt x="859" y="0"/>
                    <a:pt x="724" y="135"/>
                    <a:pt x="724" y="300"/>
                  </a:cubicBezTo>
                  <a:cubicBezTo>
                    <a:pt x="724" y="391"/>
                    <a:pt x="765" y="473"/>
                    <a:pt x="829" y="528"/>
                  </a:cubicBezTo>
                  <a:cubicBezTo>
                    <a:pt x="790" y="548"/>
                    <a:pt x="755" y="575"/>
                    <a:pt x="724" y="606"/>
                  </a:cubicBezTo>
                  <a:cubicBezTo>
                    <a:pt x="693" y="574"/>
                    <a:pt x="658" y="548"/>
                    <a:pt x="619" y="528"/>
                  </a:cubicBezTo>
                  <a:cubicBezTo>
                    <a:pt x="683" y="473"/>
                    <a:pt x="724" y="391"/>
                    <a:pt x="724" y="300"/>
                  </a:cubicBezTo>
                  <a:cubicBezTo>
                    <a:pt x="724" y="135"/>
                    <a:pt x="589" y="0"/>
                    <a:pt x="424" y="0"/>
                  </a:cubicBezTo>
                  <a:cubicBezTo>
                    <a:pt x="259" y="0"/>
                    <a:pt x="124" y="135"/>
                    <a:pt x="124" y="300"/>
                  </a:cubicBezTo>
                  <a:cubicBezTo>
                    <a:pt x="124" y="391"/>
                    <a:pt x="165" y="472"/>
                    <a:pt x="229" y="527"/>
                  </a:cubicBezTo>
                  <a:cubicBezTo>
                    <a:pt x="93" y="597"/>
                    <a:pt x="0" y="738"/>
                    <a:pt x="0" y="900"/>
                  </a:cubicBezTo>
                  <a:cubicBezTo>
                    <a:pt x="0" y="933"/>
                    <a:pt x="27" y="960"/>
                    <a:pt x="60" y="960"/>
                  </a:cubicBezTo>
                  <a:cubicBezTo>
                    <a:pt x="70" y="960"/>
                    <a:pt x="1948" y="960"/>
                    <a:pt x="1988" y="960"/>
                  </a:cubicBezTo>
                  <a:cubicBezTo>
                    <a:pt x="2021" y="960"/>
                    <a:pt x="2048" y="933"/>
                    <a:pt x="2048" y="900"/>
                  </a:cubicBezTo>
                  <a:cubicBezTo>
                    <a:pt x="2048" y="739"/>
                    <a:pt x="1957" y="598"/>
                    <a:pt x="1823" y="528"/>
                  </a:cubicBezTo>
                  <a:close/>
                  <a:moveTo>
                    <a:pt x="424" y="120"/>
                  </a:moveTo>
                  <a:cubicBezTo>
                    <a:pt x="523" y="120"/>
                    <a:pt x="604" y="201"/>
                    <a:pt x="604" y="300"/>
                  </a:cubicBezTo>
                  <a:cubicBezTo>
                    <a:pt x="604" y="399"/>
                    <a:pt x="523" y="480"/>
                    <a:pt x="424" y="480"/>
                  </a:cubicBezTo>
                  <a:cubicBezTo>
                    <a:pt x="325" y="480"/>
                    <a:pt x="244" y="399"/>
                    <a:pt x="244" y="300"/>
                  </a:cubicBezTo>
                  <a:cubicBezTo>
                    <a:pt x="244" y="201"/>
                    <a:pt x="325" y="120"/>
                    <a:pt x="424" y="120"/>
                  </a:cubicBezTo>
                  <a:close/>
                  <a:moveTo>
                    <a:pt x="608" y="840"/>
                  </a:moveTo>
                  <a:cubicBezTo>
                    <a:pt x="126" y="840"/>
                    <a:pt x="126" y="840"/>
                    <a:pt x="126" y="840"/>
                  </a:cubicBezTo>
                  <a:cubicBezTo>
                    <a:pt x="154" y="703"/>
                    <a:pt x="277" y="600"/>
                    <a:pt x="424" y="600"/>
                  </a:cubicBezTo>
                  <a:cubicBezTo>
                    <a:pt x="512" y="600"/>
                    <a:pt x="595" y="639"/>
                    <a:pt x="652" y="705"/>
                  </a:cubicBezTo>
                  <a:cubicBezTo>
                    <a:pt x="630" y="746"/>
                    <a:pt x="615" y="792"/>
                    <a:pt x="608" y="840"/>
                  </a:cubicBezTo>
                  <a:close/>
                  <a:moveTo>
                    <a:pt x="1024" y="120"/>
                  </a:moveTo>
                  <a:cubicBezTo>
                    <a:pt x="1123" y="120"/>
                    <a:pt x="1204" y="201"/>
                    <a:pt x="1204" y="300"/>
                  </a:cubicBezTo>
                  <a:cubicBezTo>
                    <a:pt x="1204" y="399"/>
                    <a:pt x="1123" y="480"/>
                    <a:pt x="1024" y="480"/>
                  </a:cubicBezTo>
                  <a:cubicBezTo>
                    <a:pt x="925" y="480"/>
                    <a:pt x="844" y="399"/>
                    <a:pt x="844" y="300"/>
                  </a:cubicBezTo>
                  <a:cubicBezTo>
                    <a:pt x="844" y="201"/>
                    <a:pt x="925" y="120"/>
                    <a:pt x="1024" y="120"/>
                  </a:cubicBezTo>
                  <a:close/>
                  <a:moveTo>
                    <a:pt x="730" y="840"/>
                  </a:moveTo>
                  <a:cubicBezTo>
                    <a:pt x="758" y="703"/>
                    <a:pt x="879" y="600"/>
                    <a:pt x="1024" y="600"/>
                  </a:cubicBezTo>
                  <a:cubicBezTo>
                    <a:pt x="1169" y="600"/>
                    <a:pt x="1290" y="703"/>
                    <a:pt x="1318" y="840"/>
                  </a:cubicBezTo>
                  <a:cubicBezTo>
                    <a:pt x="1298" y="840"/>
                    <a:pt x="755" y="840"/>
                    <a:pt x="730" y="840"/>
                  </a:cubicBezTo>
                  <a:close/>
                  <a:moveTo>
                    <a:pt x="1628" y="120"/>
                  </a:moveTo>
                  <a:cubicBezTo>
                    <a:pt x="1727" y="120"/>
                    <a:pt x="1808" y="201"/>
                    <a:pt x="1808" y="300"/>
                  </a:cubicBezTo>
                  <a:cubicBezTo>
                    <a:pt x="1808" y="399"/>
                    <a:pt x="1727" y="480"/>
                    <a:pt x="1628" y="480"/>
                  </a:cubicBezTo>
                  <a:cubicBezTo>
                    <a:pt x="1528" y="480"/>
                    <a:pt x="1444" y="398"/>
                    <a:pt x="1444" y="300"/>
                  </a:cubicBezTo>
                  <a:cubicBezTo>
                    <a:pt x="1444" y="202"/>
                    <a:pt x="1528" y="120"/>
                    <a:pt x="1628" y="120"/>
                  </a:cubicBezTo>
                  <a:close/>
                  <a:moveTo>
                    <a:pt x="1440" y="840"/>
                  </a:moveTo>
                  <a:cubicBezTo>
                    <a:pt x="1433" y="792"/>
                    <a:pt x="1418" y="747"/>
                    <a:pt x="1396" y="705"/>
                  </a:cubicBezTo>
                  <a:cubicBezTo>
                    <a:pt x="1453" y="640"/>
                    <a:pt x="1539" y="600"/>
                    <a:pt x="1628" y="600"/>
                  </a:cubicBezTo>
                  <a:cubicBezTo>
                    <a:pt x="1773" y="600"/>
                    <a:pt x="1894" y="703"/>
                    <a:pt x="1922" y="840"/>
                  </a:cubicBezTo>
                  <a:lnTo>
                    <a:pt x="1440" y="84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5" name="Freeform 11"/>
            <p:cNvSpPr>
              <a:spLocks/>
            </p:cNvSpPr>
            <p:nvPr/>
          </p:nvSpPr>
          <p:spPr bwMode="auto">
            <a:xfrm>
              <a:off x="3784600" y="3768725"/>
              <a:ext cx="101600" cy="74612"/>
            </a:xfrm>
            <a:custGeom>
              <a:avLst/>
              <a:gdLst>
                <a:gd name="T0" fmla="*/ 468 w 492"/>
                <a:gd name="T1" fmla="*/ 24 h 366"/>
                <a:gd name="T2" fmla="*/ 384 w 492"/>
                <a:gd name="T3" fmla="*/ 24 h 366"/>
                <a:gd name="T4" fmla="*/ 186 w 492"/>
                <a:gd name="T5" fmla="*/ 221 h 366"/>
                <a:gd name="T6" fmla="*/ 108 w 492"/>
                <a:gd name="T7" fmla="*/ 144 h 366"/>
                <a:gd name="T8" fmla="*/ 24 w 492"/>
                <a:gd name="T9" fmla="*/ 144 h 366"/>
                <a:gd name="T10" fmla="*/ 24 w 492"/>
                <a:gd name="T11" fmla="*/ 228 h 366"/>
                <a:gd name="T12" fmla="*/ 144 w 492"/>
                <a:gd name="T13" fmla="*/ 348 h 366"/>
                <a:gd name="T14" fmla="*/ 186 w 492"/>
                <a:gd name="T15" fmla="*/ 366 h 366"/>
                <a:gd name="T16" fmla="*/ 228 w 492"/>
                <a:gd name="T17" fmla="*/ 348 h 366"/>
                <a:gd name="T18" fmla="*/ 468 w 492"/>
                <a:gd name="T19" fmla="*/ 108 h 366"/>
                <a:gd name="T20" fmla="*/ 468 w 492"/>
                <a:gd name="T21" fmla="*/ 24 h 3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92" h="366">
                  <a:moveTo>
                    <a:pt x="468" y="24"/>
                  </a:moveTo>
                  <a:cubicBezTo>
                    <a:pt x="445" y="0"/>
                    <a:pt x="407" y="0"/>
                    <a:pt x="384" y="24"/>
                  </a:cubicBezTo>
                  <a:cubicBezTo>
                    <a:pt x="186" y="221"/>
                    <a:pt x="186" y="221"/>
                    <a:pt x="186" y="221"/>
                  </a:cubicBezTo>
                  <a:cubicBezTo>
                    <a:pt x="108" y="144"/>
                    <a:pt x="108" y="144"/>
                    <a:pt x="108" y="144"/>
                  </a:cubicBezTo>
                  <a:cubicBezTo>
                    <a:pt x="85" y="120"/>
                    <a:pt x="47" y="120"/>
                    <a:pt x="24" y="144"/>
                  </a:cubicBezTo>
                  <a:cubicBezTo>
                    <a:pt x="0" y="167"/>
                    <a:pt x="0" y="205"/>
                    <a:pt x="24" y="228"/>
                  </a:cubicBezTo>
                  <a:cubicBezTo>
                    <a:pt x="144" y="348"/>
                    <a:pt x="144" y="348"/>
                    <a:pt x="144" y="348"/>
                  </a:cubicBezTo>
                  <a:cubicBezTo>
                    <a:pt x="155" y="360"/>
                    <a:pt x="171" y="366"/>
                    <a:pt x="186" y="366"/>
                  </a:cubicBezTo>
                  <a:cubicBezTo>
                    <a:pt x="201" y="366"/>
                    <a:pt x="217" y="360"/>
                    <a:pt x="228" y="348"/>
                  </a:cubicBezTo>
                  <a:cubicBezTo>
                    <a:pt x="468" y="108"/>
                    <a:pt x="468" y="108"/>
                    <a:pt x="468" y="108"/>
                  </a:cubicBezTo>
                  <a:cubicBezTo>
                    <a:pt x="492" y="85"/>
                    <a:pt x="492" y="47"/>
                    <a:pt x="468" y="2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6" name="Freeform 12"/>
            <p:cNvSpPr>
              <a:spLocks noEditPoints="1"/>
            </p:cNvSpPr>
            <p:nvPr/>
          </p:nvSpPr>
          <p:spPr bwMode="auto">
            <a:xfrm>
              <a:off x="3736975" y="3706813"/>
              <a:ext cx="198438" cy="198437"/>
            </a:xfrm>
            <a:custGeom>
              <a:avLst/>
              <a:gdLst>
                <a:gd name="T0" fmla="*/ 480 w 964"/>
                <a:gd name="T1" fmla="*/ 0 h 968"/>
                <a:gd name="T2" fmla="*/ 0 w 964"/>
                <a:gd name="T3" fmla="*/ 484 h 968"/>
                <a:gd name="T4" fmla="*/ 480 w 964"/>
                <a:gd name="T5" fmla="*/ 968 h 968"/>
                <a:gd name="T6" fmla="*/ 964 w 964"/>
                <a:gd name="T7" fmla="*/ 484 h 968"/>
                <a:gd name="T8" fmla="*/ 480 w 964"/>
                <a:gd name="T9" fmla="*/ 0 h 968"/>
                <a:gd name="T10" fmla="*/ 480 w 964"/>
                <a:gd name="T11" fmla="*/ 848 h 968"/>
                <a:gd name="T12" fmla="*/ 120 w 964"/>
                <a:gd name="T13" fmla="*/ 484 h 968"/>
                <a:gd name="T14" fmla="*/ 480 w 964"/>
                <a:gd name="T15" fmla="*/ 120 h 968"/>
                <a:gd name="T16" fmla="*/ 844 w 964"/>
                <a:gd name="T17" fmla="*/ 484 h 968"/>
                <a:gd name="T18" fmla="*/ 480 w 964"/>
                <a:gd name="T19" fmla="*/ 848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64" h="968">
                  <a:moveTo>
                    <a:pt x="480" y="0"/>
                  </a:moveTo>
                  <a:cubicBezTo>
                    <a:pt x="215" y="0"/>
                    <a:pt x="0" y="217"/>
                    <a:pt x="0" y="484"/>
                  </a:cubicBezTo>
                  <a:cubicBezTo>
                    <a:pt x="0" y="751"/>
                    <a:pt x="215" y="968"/>
                    <a:pt x="480" y="968"/>
                  </a:cubicBezTo>
                  <a:cubicBezTo>
                    <a:pt x="745" y="968"/>
                    <a:pt x="964" y="750"/>
                    <a:pt x="964" y="484"/>
                  </a:cubicBezTo>
                  <a:cubicBezTo>
                    <a:pt x="964" y="219"/>
                    <a:pt x="746" y="0"/>
                    <a:pt x="480" y="0"/>
                  </a:cubicBezTo>
                  <a:close/>
                  <a:moveTo>
                    <a:pt x="480" y="848"/>
                  </a:moveTo>
                  <a:cubicBezTo>
                    <a:pt x="281" y="848"/>
                    <a:pt x="120" y="685"/>
                    <a:pt x="120" y="484"/>
                  </a:cubicBezTo>
                  <a:cubicBezTo>
                    <a:pt x="120" y="283"/>
                    <a:pt x="281" y="120"/>
                    <a:pt x="480" y="120"/>
                  </a:cubicBezTo>
                  <a:cubicBezTo>
                    <a:pt x="677" y="120"/>
                    <a:pt x="844" y="287"/>
                    <a:pt x="844" y="484"/>
                  </a:cubicBezTo>
                  <a:cubicBezTo>
                    <a:pt x="844" y="681"/>
                    <a:pt x="677" y="848"/>
                    <a:pt x="480" y="84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cxnSp>
        <p:nvCxnSpPr>
          <p:cNvPr id="65" name="Straight Connector 64">
            <a:extLst>
              <a:ext uri="{C183D7F6-B498-43B3-948B-1728B52AA6E4}">
                <adec:decorative xmlns:adec="http://schemas.microsoft.com/office/drawing/2017/decorative" xmlns="" val="1"/>
              </a:ext>
            </a:extLst>
          </p:cNvPr>
          <p:cNvCxnSpPr/>
          <p:nvPr/>
        </p:nvCxnSpPr>
        <p:spPr>
          <a:xfrm>
            <a:off x="5875965" y="2679815"/>
            <a:ext cx="0" cy="705734"/>
          </a:xfrm>
          <a:prstGeom prst="line">
            <a:avLst/>
          </a:prstGeom>
          <a:ln w="19050">
            <a:solidFill>
              <a:srgbClr val="98A3AD"/>
            </a:solidFill>
          </a:ln>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4221462" y="1184745"/>
            <a:ext cx="3808313" cy="646331"/>
          </a:xfrm>
          <a:prstGeom prst="rect">
            <a:avLst/>
          </a:prstGeom>
          <a:noFill/>
        </p:spPr>
        <p:txBody>
          <a:bodyPr wrap="square" lIns="0" tIns="0" rIns="0" bIns="0" rtlCol="0">
            <a:spAutoFit/>
          </a:bodyPr>
          <a:lstStyle/>
          <a:p>
            <a:r>
              <a:rPr lang="en-US" sz="1400" dirty="0"/>
              <a:t>Create a business-friendly regulatory environment with streamlined processes for permits, licenses, and approvals.</a:t>
            </a:r>
            <a:endParaRPr lang="en-US" sz="1400" dirty="0">
              <a:solidFill>
                <a:srgbClr val="30353F"/>
              </a:solidFill>
            </a:endParaRPr>
          </a:p>
        </p:txBody>
      </p:sp>
      <p:sp>
        <p:nvSpPr>
          <p:cNvPr id="103" name="Freeform 102">
            <a:extLst>
              <a:ext uri="{C183D7F6-B498-43B3-948B-1728B52AA6E4}">
                <adec:decorative xmlns:adec="http://schemas.microsoft.com/office/drawing/2017/decorative" xmlns="" val="1"/>
              </a:ext>
            </a:extLst>
          </p:cNvPr>
          <p:cNvSpPr/>
          <p:nvPr/>
        </p:nvSpPr>
        <p:spPr>
          <a:xfrm rot="2700000">
            <a:off x="11788943" y="6333474"/>
            <a:ext cx="527486" cy="603188"/>
          </a:xfrm>
          <a:custGeom>
            <a:avLst/>
            <a:gdLst>
              <a:gd name="connsiteX0" fmla="*/ 110516 w 889463"/>
              <a:gd name="connsiteY0" fmla="*/ 95275 h 1017114"/>
              <a:gd name="connsiteX1" fmla="*/ 230452 w 889463"/>
              <a:gd name="connsiteY1" fmla="*/ 14411 h 1017114"/>
              <a:gd name="connsiteX2" fmla="*/ 276877 w 889463"/>
              <a:gd name="connsiteY2" fmla="*/ 0 h 1017114"/>
              <a:gd name="connsiteX3" fmla="*/ 889463 w 889463"/>
              <a:gd name="connsiteY3" fmla="*/ 612585 h 1017114"/>
              <a:gd name="connsiteX4" fmla="*/ 484934 w 889463"/>
              <a:gd name="connsiteY4" fmla="*/ 1017114 h 1017114"/>
              <a:gd name="connsiteX5" fmla="*/ 377324 w 889463"/>
              <a:gd name="connsiteY5" fmla="*/ 1017114 h 1017114"/>
              <a:gd name="connsiteX6" fmla="*/ 0 w 889463"/>
              <a:gd name="connsiteY6" fmla="*/ 639790 h 1017114"/>
              <a:gd name="connsiteX7" fmla="*/ 0 w 889463"/>
              <a:gd name="connsiteY7" fmla="*/ 362083 h 1017114"/>
              <a:gd name="connsiteX8" fmla="*/ 110516 w 889463"/>
              <a:gd name="connsiteY8" fmla="*/ 95275 h 1017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89463" h="1017114">
                <a:moveTo>
                  <a:pt x="110516" y="95275"/>
                </a:moveTo>
                <a:cubicBezTo>
                  <a:pt x="144657" y="61133"/>
                  <a:pt x="185310" y="33504"/>
                  <a:pt x="230452" y="14411"/>
                </a:cubicBezTo>
                <a:lnTo>
                  <a:pt x="276877" y="0"/>
                </a:lnTo>
                <a:lnTo>
                  <a:pt x="889463" y="612585"/>
                </a:lnTo>
                <a:lnTo>
                  <a:pt x="484934" y="1017114"/>
                </a:lnTo>
                <a:lnTo>
                  <a:pt x="377324" y="1017114"/>
                </a:lnTo>
                <a:cubicBezTo>
                  <a:pt x="168934" y="1017114"/>
                  <a:pt x="0" y="848180"/>
                  <a:pt x="0" y="639790"/>
                </a:cubicBezTo>
                <a:lnTo>
                  <a:pt x="0" y="362083"/>
                </a:lnTo>
                <a:cubicBezTo>
                  <a:pt x="0" y="257888"/>
                  <a:pt x="42234" y="163556"/>
                  <a:pt x="110516" y="95275"/>
                </a:cubicBez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rgbClr val="98A3AD"/>
              </a:solidFill>
            </a:endParaRPr>
          </a:p>
        </p:txBody>
      </p:sp>
      <p:sp>
        <p:nvSpPr>
          <p:cNvPr id="45" name="TextBox 44">
            <a:extLst>
              <a:ext uri="{FF2B5EF4-FFF2-40B4-BE49-F238E27FC236}">
                <a16:creationId xmlns:a16="http://schemas.microsoft.com/office/drawing/2014/main" id="{6972FD61-A278-4E69-85DE-75B38C250625}"/>
              </a:ext>
            </a:extLst>
          </p:cNvPr>
          <p:cNvSpPr txBox="1"/>
          <p:nvPr/>
        </p:nvSpPr>
        <p:spPr>
          <a:xfrm>
            <a:off x="4095573" y="165382"/>
            <a:ext cx="2511362" cy="307777"/>
          </a:xfrm>
          <a:prstGeom prst="rect">
            <a:avLst/>
          </a:prstGeom>
          <a:noFill/>
        </p:spPr>
        <p:txBody>
          <a:bodyPr wrap="square" lIns="0" tIns="0" rIns="0" bIns="0" rtlCol="0">
            <a:spAutoFit/>
          </a:bodyPr>
          <a:lstStyle/>
          <a:p>
            <a:pPr algn="ctr">
              <a:tabLst>
                <a:tab pos="347663" algn="l"/>
              </a:tabLst>
            </a:pPr>
            <a:r>
              <a:rPr lang="en-IN" sz="2000" dirty="0">
                <a:latin typeface="Arial Black" panose="020B0A04020102020204" pitchFamily="34" charset="0"/>
              </a:rPr>
              <a:t>Recommendation</a:t>
            </a:r>
            <a:endParaRPr lang="en-US" sz="2000" b="1" dirty="0">
              <a:solidFill>
                <a:srgbClr val="30353F"/>
              </a:solidFill>
              <a:latin typeface="Arial Black" panose="020B0A04020102020204" pitchFamily="34" charset="0"/>
            </a:endParaRPr>
          </a:p>
        </p:txBody>
      </p:sp>
      <p:sp>
        <p:nvSpPr>
          <p:cNvPr id="2" name="Title 1" hidden="1">
            <a:extLst>
              <a:ext uri="{FF2B5EF4-FFF2-40B4-BE49-F238E27FC236}">
                <a16:creationId xmlns:a16="http://schemas.microsoft.com/office/drawing/2014/main" id="{9028B554-C211-4B28-93B1-C6D82314B444}"/>
              </a:ext>
            </a:extLst>
          </p:cNvPr>
          <p:cNvSpPr>
            <a:spLocks noGrp="1"/>
          </p:cNvSpPr>
          <p:nvPr>
            <p:ph type="title"/>
          </p:nvPr>
        </p:nvSpPr>
        <p:spPr/>
        <p:txBody>
          <a:bodyPr/>
          <a:lstStyle/>
          <a:p>
            <a:r>
              <a:rPr lang="en-US" dirty="0"/>
              <a:t>Slide 9</a:t>
            </a:r>
          </a:p>
        </p:txBody>
      </p:sp>
    </p:spTree>
    <p:extLst>
      <p:ext uri="{BB962C8B-B14F-4D97-AF65-F5344CB8AC3E}">
        <p14:creationId xmlns:p14="http://schemas.microsoft.com/office/powerpoint/2010/main" val="931057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C183D7F6-B498-43B3-948B-1728B52AA6E4}">
                <adec:decorative xmlns:adec="http://schemas.microsoft.com/office/drawing/2017/decorative" xmlns="" val="1"/>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0" y="2"/>
            <a:ext cx="12192000" cy="6857999"/>
          </a:xfrm>
          <a:custGeom>
            <a:avLst/>
            <a:gdLst>
              <a:gd name="connsiteX0" fmla="*/ 0 w 12192000"/>
              <a:gd name="connsiteY0" fmla="*/ 0 h 6857999"/>
              <a:gd name="connsiteX1" fmla="*/ 12192000 w 12192000"/>
              <a:gd name="connsiteY1" fmla="*/ 0 h 6857999"/>
              <a:gd name="connsiteX2" fmla="*/ 12192000 w 12192000"/>
              <a:gd name="connsiteY2" fmla="*/ 6857999 h 6857999"/>
              <a:gd name="connsiteX3" fmla="*/ 0 w 12192000"/>
              <a:gd name="connsiteY3" fmla="*/ 6857999 h 6857999"/>
            </a:gdLst>
            <a:ahLst/>
            <a:cxnLst>
              <a:cxn ang="0">
                <a:pos x="connsiteX0" y="connsiteY0"/>
              </a:cxn>
              <a:cxn ang="0">
                <a:pos x="connsiteX1" y="connsiteY1"/>
              </a:cxn>
              <a:cxn ang="0">
                <a:pos x="connsiteX2" y="connsiteY2"/>
              </a:cxn>
              <a:cxn ang="0">
                <a:pos x="connsiteX3" y="connsiteY3"/>
              </a:cxn>
            </a:cxnLst>
            <a:rect l="l" t="t" r="r" b="b"/>
            <a:pathLst>
              <a:path w="12192000" h="6857999">
                <a:moveTo>
                  <a:pt x="0" y="0"/>
                </a:moveTo>
                <a:lnTo>
                  <a:pt x="12192000" y="0"/>
                </a:lnTo>
                <a:lnTo>
                  <a:pt x="12192000" y="6857999"/>
                </a:lnTo>
                <a:lnTo>
                  <a:pt x="0" y="6857999"/>
                </a:lnTo>
                <a:close/>
              </a:path>
            </a:pathLst>
          </a:custGeom>
        </p:spPr>
      </p:pic>
      <p:sp>
        <p:nvSpPr>
          <p:cNvPr id="5" name="Rectangle 4">
            <a:extLst>
              <a:ext uri="{C183D7F6-B498-43B3-948B-1728B52AA6E4}">
                <adec:decorative xmlns:adec="http://schemas.microsoft.com/office/drawing/2017/decorative" xmlns="" val="1"/>
              </a:ext>
            </a:extLst>
          </p:cNvPr>
          <p:cNvSpPr/>
          <p:nvPr/>
        </p:nvSpPr>
        <p:spPr>
          <a:xfrm>
            <a:off x="0" y="0"/>
            <a:ext cx="12192000" cy="6858000"/>
          </a:xfrm>
          <a:prstGeom prst="rect">
            <a:avLst/>
          </a:prstGeom>
          <a:gradFill flip="none" rotWithShape="0">
            <a:gsLst>
              <a:gs pos="100000">
                <a:srgbClr val="1F2229">
                  <a:alpha val="60000"/>
                </a:srgbClr>
              </a:gs>
              <a:gs pos="20000">
                <a:srgbClr val="1F2229">
                  <a:alpha val="91765"/>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1" name="Group 20">
            <a:extLst>
              <a:ext uri="{C183D7F6-B498-43B3-948B-1728B52AA6E4}">
                <adec:decorative xmlns:adec="http://schemas.microsoft.com/office/drawing/2017/decorative" xmlns="" val="1"/>
              </a:ext>
            </a:extLst>
          </p:cNvPr>
          <p:cNvGrpSpPr/>
          <p:nvPr/>
        </p:nvGrpSpPr>
        <p:grpSpPr>
          <a:xfrm>
            <a:off x="1914875" y="376346"/>
            <a:ext cx="6676572" cy="3604160"/>
            <a:chOff x="2162629" y="1305681"/>
            <a:chExt cx="7866742" cy="4246640"/>
          </a:xfrm>
        </p:grpSpPr>
        <p:sp>
          <p:nvSpPr>
            <p:cNvPr id="17" name="Oval 16"/>
            <p:cNvSpPr/>
            <p:nvPr/>
          </p:nvSpPr>
          <p:spPr>
            <a:xfrm>
              <a:off x="5782715" y="1305681"/>
              <a:ext cx="4246656" cy="4246640"/>
            </a:xfrm>
            <a:prstGeom prst="ellipse">
              <a:avLst/>
            </a:prstGeom>
            <a:solidFill>
              <a:srgbClr val="43CDD9">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p:cNvSpPr/>
            <p:nvPr/>
          </p:nvSpPr>
          <p:spPr>
            <a:xfrm>
              <a:off x="2162629" y="1305681"/>
              <a:ext cx="4246656" cy="4246640"/>
            </a:xfrm>
            <a:prstGeom prst="ellipse">
              <a:avLst/>
            </a:prstGeom>
            <a:solidFill>
              <a:srgbClr val="43CDD9">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6" name="Oval 15">
            <a:extLst>
              <a:ext uri="{C183D7F6-B498-43B3-948B-1728B52AA6E4}">
                <adec:decorative xmlns:adec="http://schemas.microsoft.com/office/drawing/2017/decorative" xmlns="" val="1"/>
              </a:ext>
            </a:extLst>
          </p:cNvPr>
          <p:cNvSpPr/>
          <p:nvPr/>
        </p:nvSpPr>
        <p:spPr>
          <a:xfrm>
            <a:off x="3502818" y="222637"/>
            <a:ext cx="3685161" cy="4377195"/>
          </a:xfrm>
          <a:prstGeom prst="ellips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9" name="Oval 18">
            <a:extLst>
              <a:ext uri="{C183D7F6-B498-43B3-948B-1728B52AA6E4}">
                <adec:decorative xmlns:adec="http://schemas.microsoft.com/office/drawing/2017/decorative" xmlns="" val="1"/>
              </a:ext>
            </a:extLst>
          </p:cNvPr>
          <p:cNvSpPr/>
          <p:nvPr/>
        </p:nvSpPr>
        <p:spPr>
          <a:xfrm>
            <a:off x="3229738" y="658572"/>
            <a:ext cx="4185633" cy="3631597"/>
          </a:xfrm>
          <a:prstGeom prst="ellipse">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 name="TextBox 12"/>
          <p:cNvSpPr txBox="1"/>
          <p:nvPr/>
        </p:nvSpPr>
        <p:spPr>
          <a:xfrm>
            <a:off x="3625795" y="1630017"/>
            <a:ext cx="4184617" cy="738664"/>
          </a:xfrm>
          <a:prstGeom prst="rect">
            <a:avLst/>
          </a:prstGeom>
          <a:noFill/>
        </p:spPr>
        <p:txBody>
          <a:bodyPr wrap="square" lIns="0" tIns="0" rIns="0" bIns="0" rtlCol="0">
            <a:spAutoFit/>
          </a:bodyPr>
          <a:lstStyle/>
          <a:p>
            <a:pPr algn="ctr">
              <a:tabLst>
                <a:tab pos="347663" algn="l"/>
              </a:tabLst>
            </a:pPr>
            <a:r>
              <a:rPr lang="en-US" sz="4800" b="1" dirty="0">
                <a:solidFill>
                  <a:srgbClr val="FFFFFF"/>
                </a:solidFill>
                <a:latin typeface="+mj-lt"/>
              </a:rPr>
              <a:t>THANK YOU</a:t>
            </a:r>
          </a:p>
        </p:txBody>
      </p:sp>
      <p:sp>
        <p:nvSpPr>
          <p:cNvPr id="2" name="Title 1" hidden="1">
            <a:extLst>
              <a:ext uri="{FF2B5EF4-FFF2-40B4-BE49-F238E27FC236}">
                <a16:creationId xmlns:a16="http://schemas.microsoft.com/office/drawing/2014/main" id="{10E603A3-B905-4FE4-AF3D-7ABD07598BAD}"/>
              </a:ext>
            </a:extLst>
          </p:cNvPr>
          <p:cNvSpPr>
            <a:spLocks noGrp="1"/>
          </p:cNvSpPr>
          <p:nvPr>
            <p:ph type="title"/>
          </p:nvPr>
        </p:nvSpPr>
        <p:spPr/>
        <p:txBody>
          <a:bodyPr/>
          <a:lstStyle/>
          <a:p>
            <a:r>
              <a:rPr lang="en-US" dirty="0"/>
              <a:t>Slide 11</a:t>
            </a:r>
          </a:p>
        </p:txBody>
      </p:sp>
      <p:sp>
        <p:nvSpPr>
          <p:cNvPr id="3" name="Rectangle 2"/>
          <p:cNvSpPr/>
          <p:nvPr/>
        </p:nvSpPr>
        <p:spPr>
          <a:xfrm>
            <a:off x="1660433" y="4676280"/>
            <a:ext cx="7857278" cy="169362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Tarun Raj</a:t>
            </a:r>
            <a:br>
              <a:rPr lang="en-US" dirty="0" smtClean="0"/>
            </a:br>
            <a:r>
              <a:rPr lang="en-US" dirty="0" smtClean="0"/>
              <a:t>. Tarunraj453@gmail.com</a:t>
            </a:r>
            <a:endParaRPr lang="en-IN" dirty="0"/>
          </a:p>
        </p:txBody>
      </p:sp>
    </p:spTree>
    <p:extLst>
      <p:ext uri="{BB962C8B-B14F-4D97-AF65-F5344CB8AC3E}">
        <p14:creationId xmlns:p14="http://schemas.microsoft.com/office/powerpoint/2010/main" val="33456282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A black and white photo of a city&#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p:spPr>
      </p:pic>
      <p:sp>
        <p:nvSpPr>
          <p:cNvPr id="19" name="Rectangle 18">
            <a:extLst>
              <a:ext uri="{C183D7F6-B498-43B3-948B-1728B52AA6E4}">
                <adec:decorative xmlns:adec="http://schemas.microsoft.com/office/drawing/2017/decorative" xmlns="" val="1"/>
              </a:ext>
            </a:extLst>
          </p:cNvPr>
          <p:cNvSpPr/>
          <p:nvPr/>
        </p:nvSpPr>
        <p:spPr>
          <a:xfrm>
            <a:off x="-1" y="15079"/>
            <a:ext cx="12192000" cy="6858000"/>
          </a:xfrm>
          <a:prstGeom prst="rect">
            <a:avLst/>
          </a:prstGeom>
          <a:gradFill flip="none" rotWithShape="0">
            <a:gsLst>
              <a:gs pos="100000">
                <a:srgbClr val="1F2229">
                  <a:alpha val="60000"/>
                </a:srgbClr>
              </a:gs>
              <a:gs pos="20000">
                <a:srgbClr val="1F2229">
                  <a:alpha val="91765"/>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p:cNvSpPr txBox="1"/>
          <p:nvPr/>
        </p:nvSpPr>
        <p:spPr>
          <a:xfrm>
            <a:off x="779228" y="1534338"/>
            <a:ext cx="8528033" cy="677108"/>
          </a:xfrm>
          <a:prstGeom prst="rect">
            <a:avLst/>
          </a:prstGeom>
          <a:noFill/>
        </p:spPr>
        <p:txBody>
          <a:bodyPr wrap="square" lIns="0" tIns="0" rIns="0" bIns="0" rtlCol="0">
            <a:spAutoFit/>
          </a:bodyPr>
          <a:lstStyle/>
          <a:p>
            <a:pPr>
              <a:tabLst>
                <a:tab pos="347663" algn="l"/>
              </a:tabLst>
            </a:pPr>
            <a:r>
              <a:rPr lang="en-IN" sz="4400" dirty="0" smtClean="0">
                <a:solidFill>
                  <a:schemeClr val="bg1"/>
                </a:solidFill>
                <a:latin typeface="Arial Black" panose="020B0A04020102020204" pitchFamily="34" charset="0"/>
              </a:rPr>
              <a:t>Objective</a:t>
            </a:r>
            <a:r>
              <a:rPr lang="en-IN" sz="4400" dirty="0" smtClean="0">
                <a:solidFill>
                  <a:schemeClr val="bg1"/>
                </a:solidFill>
              </a:rPr>
              <a:t>:</a:t>
            </a:r>
            <a:endParaRPr lang="en-US" sz="4400" b="1" dirty="0">
              <a:solidFill>
                <a:schemeClr val="bg1"/>
              </a:solidFill>
              <a:latin typeface="Arial Black" panose="020B0A04020102020204" pitchFamily="34" charset="0"/>
            </a:endParaRPr>
          </a:p>
        </p:txBody>
      </p:sp>
      <p:sp>
        <p:nvSpPr>
          <p:cNvPr id="21" name="TextBox 20"/>
          <p:cNvSpPr txBox="1"/>
          <p:nvPr/>
        </p:nvSpPr>
        <p:spPr>
          <a:xfrm>
            <a:off x="302149" y="3024766"/>
            <a:ext cx="11378317" cy="1846659"/>
          </a:xfrm>
          <a:prstGeom prst="rect">
            <a:avLst/>
          </a:prstGeom>
          <a:noFill/>
        </p:spPr>
        <p:txBody>
          <a:bodyPr wrap="square" lIns="0" tIns="0" rIns="0" bIns="0" rtlCol="0">
            <a:spAutoFit/>
          </a:bodyPr>
          <a:lstStyle/>
          <a:p>
            <a:pPr lvl="1">
              <a:tabLst>
                <a:tab pos="347663" algn="l"/>
              </a:tabLst>
            </a:pPr>
            <a:r>
              <a:rPr lang="en-US" sz="2000" dirty="0">
                <a:solidFill>
                  <a:schemeClr val="bg1"/>
                </a:solidFill>
                <a:latin typeface="Agency FB" panose="020B0503020202020204" pitchFamily="34" charset="0"/>
              </a:rPr>
              <a:t>• Explore Stamp Registration, Transportation and Ts-Ipass Datasets. Understand their attributes</a:t>
            </a:r>
            <a:r>
              <a:rPr lang="en-US" sz="2000" dirty="0" smtClean="0">
                <a:solidFill>
                  <a:schemeClr val="bg1"/>
                </a:solidFill>
                <a:latin typeface="Agency FB" panose="020B0503020202020204" pitchFamily="34" charset="0"/>
              </a:rPr>
              <a:t>,</a:t>
            </a:r>
            <a:br>
              <a:rPr lang="en-US" sz="2000" dirty="0" smtClean="0">
                <a:solidFill>
                  <a:schemeClr val="bg1"/>
                </a:solidFill>
                <a:latin typeface="Agency FB" panose="020B0503020202020204" pitchFamily="34" charset="0"/>
              </a:rPr>
            </a:br>
            <a:r>
              <a:rPr lang="en-US" sz="2000" dirty="0" smtClean="0">
                <a:solidFill>
                  <a:schemeClr val="bg1"/>
                </a:solidFill>
                <a:latin typeface="Agency FB" panose="020B0503020202020204" pitchFamily="34" charset="0"/>
              </a:rPr>
              <a:t>   categories </a:t>
            </a:r>
            <a:r>
              <a:rPr lang="en-US" sz="2000" dirty="0">
                <a:solidFill>
                  <a:schemeClr val="bg1"/>
                </a:solidFill>
                <a:latin typeface="Agency FB" panose="020B0503020202020204" pitchFamily="34" charset="0"/>
              </a:rPr>
              <a:t>and time period. </a:t>
            </a:r>
            <a:r>
              <a:rPr lang="en-US" sz="2000" dirty="0" smtClean="0">
                <a:solidFill>
                  <a:schemeClr val="bg1"/>
                </a:solidFill>
                <a:latin typeface="Agency FB" panose="020B0503020202020204" pitchFamily="34" charset="0"/>
              </a:rPr>
              <a:t/>
            </a:r>
            <a:br>
              <a:rPr lang="en-US" sz="2000" dirty="0" smtClean="0">
                <a:solidFill>
                  <a:schemeClr val="bg1"/>
                </a:solidFill>
                <a:latin typeface="Agency FB" panose="020B0503020202020204" pitchFamily="34" charset="0"/>
              </a:rPr>
            </a:br>
            <a:r>
              <a:rPr lang="en-US" sz="2000" dirty="0" smtClean="0">
                <a:solidFill>
                  <a:schemeClr val="bg1"/>
                </a:solidFill>
                <a:latin typeface="Agency FB" panose="020B0503020202020204" pitchFamily="34" charset="0"/>
              </a:rPr>
              <a:t>• </a:t>
            </a:r>
            <a:r>
              <a:rPr lang="en-US" sz="2000" dirty="0">
                <a:solidFill>
                  <a:schemeClr val="bg1"/>
                </a:solidFill>
                <a:latin typeface="Agency FB" panose="020B0503020202020204" pitchFamily="34" charset="0"/>
              </a:rPr>
              <a:t>Analyze trends and patterns within each department. </a:t>
            </a:r>
            <a:r>
              <a:rPr lang="en-US" sz="2000" dirty="0" smtClean="0">
                <a:solidFill>
                  <a:schemeClr val="bg1"/>
                </a:solidFill>
                <a:latin typeface="Agency FB" panose="020B0503020202020204" pitchFamily="34" charset="0"/>
              </a:rPr>
              <a:t/>
            </a:r>
            <a:br>
              <a:rPr lang="en-US" sz="2000" dirty="0" smtClean="0">
                <a:solidFill>
                  <a:schemeClr val="bg1"/>
                </a:solidFill>
                <a:latin typeface="Agency FB" panose="020B0503020202020204" pitchFamily="34" charset="0"/>
              </a:rPr>
            </a:br>
            <a:r>
              <a:rPr lang="en-US" sz="2000" dirty="0" smtClean="0">
                <a:solidFill>
                  <a:schemeClr val="bg1"/>
                </a:solidFill>
                <a:latin typeface="Agency FB" panose="020B0503020202020204" pitchFamily="34" charset="0"/>
              </a:rPr>
              <a:t>• </a:t>
            </a:r>
            <a:r>
              <a:rPr lang="en-US" sz="2000" dirty="0">
                <a:solidFill>
                  <a:schemeClr val="bg1"/>
                </a:solidFill>
                <a:latin typeface="Agency FB" panose="020B0503020202020204" pitchFamily="34" charset="0"/>
              </a:rPr>
              <a:t>Identify growth opportunities and areas needing attention. </a:t>
            </a:r>
            <a:r>
              <a:rPr lang="en-US" sz="2000" dirty="0" smtClean="0">
                <a:solidFill>
                  <a:schemeClr val="bg1"/>
                </a:solidFill>
                <a:latin typeface="Agency FB" panose="020B0503020202020204" pitchFamily="34" charset="0"/>
              </a:rPr>
              <a:t/>
            </a:r>
            <a:br>
              <a:rPr lang="en-US" sz="2000" dirty="0" smtClean="0">
                <a:solidFill>
                  <a:schemeClr val="bg1"/>
                </a:solidFill>
                <a:latin typeface="Agency FB" panose="020B0503020202020204" pitchFamily="34" charset="0"/>
              </a:rPr>
            </a:br>
            <a:r>
              <a:rPr lang="en-US" sz="2000" dirty="0" smtClean="0">
                <a:solidFill>
                  <a:schemeClr val="bg1"/>
                </a:solidFill>
                <a:latin typeface="Agency FB" panose="020B0503020202020204" pitchFamily="34" charset="0"/>
              </a:rPr>
              <a:t>• </a:t>
            </a:r>
            <a:r>
              <a:rPr lang="en-US" sz="2000" dirty="0">
                <a:solidFill>
                  <a:schemeClr val="bg1"/>
                </a:solidFill>
                <a:latin typeface="Agency FB" panose="020B0503020202020204" pitchFamily="34" charset="0"/>
              </a:rPr>
              <a:t>Find correlation among these departments and report the overall growth of the state through </a:t>
            </a:r>
            <a:r>
              <a:rPr lang="en-US" sz="2000" dirty="0" smtClean="0">
                <a:solidFill>
                  <a:schemeClr val="bg1"/>
                </a:solidFill>
                <a:latin typeface="Agency FB" panose="020B0503020202020204" pitchFamily="34" charset="0"/>
              </a:rPr>
              <a:t/>
            </a:r>
            <a:br>
              <a:rPr lang="en-US" sz="2000" dirty="0" smtClean="0">
                <a:solidFill>
                  <a:schemeClr val="bg1"/>
                </a:solidFill>
                <a:latin typeface="Agency FB" panose="020B0503020202020204" pitchFamily="34" charset="0"/>
              </a:rPr>
            </a:br>
            <a:r>
              <a:rPr lang="en-US" sz="2000" dirty="0" smtClean="0">
                <a:solidFill>
                  <a:schemeClr val="bg1"/>
                </a:solidFill>
                <a:latin typeface="Agency FB" panose="020B0503020202020204" pitchFamily="34" charset="0"/>
              </a:rPr>
              <a:t>   insights </a:t>
            </a:r>
            <a:r>
              <a:rPr lang="en-US" sz="2000" dirty="0">
                <a:solidFill>
                  <a:schemeClr val="bg1"/>
                </a:solidFill>
                <a:latin typeface="Agency FB" panose="020B0503020202020204" pitchFamily="34" charset="0"/>
              </a:rPr>
              <a:t>and relevant visuals such as shape maps.</a:t>
            </a:r>
            <a:endParaRPr lang="en-US" sz="2000" dirty="0">
              <a:solidFill>
                <a:schemeClr val="bg1"/>
              </a:solidFill>
              <a:latin typeface="Agency FB" panose="020B0503020202020204" pitchFamily="34" charset="0"/>
              <a:cs typeface="Arial" panose="020B0604020202020204" pitchFamily="34" charset="0"/>
            </a:endParaRPr>
          </a:p>
        </p:txBody>
      </p:sp>
      <p:sp>
        <p:nvSpPr>
          <p:cNvPr id="2" name="Oval 1">
            <a:extLst>
              <a:ext uri="{C183D7F6-B498-43B3-948B-1728B52AA6E4}">
                <adec:decorative xmlns:adec="http://schemas.microsoft.com/office/drawing/2017/decorative" xmlns="" val="1"/>
              </a:ext>
            </a:extLst>
          </p:cNvPr>
          <p:cNvSpPr/>
          <p:nvPr/>
        </p:nvSpPr>
        <p:spPr>
          <a:xfrm>
            <a:off x="10499983" y="316928"/>
            <a:ext cx="876722" cy="876720"/>
          </a:xfrm>
          <a:prstGeom prst="ellips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0" name="Oval 9">
            <a:extLst>
              <a:ext uri="{C183D7F6-B498-43B3-948B-1728B52AA6E4}">
                <adec:decorative xmlns:adec="http://schemas.microsoft.com/office/drawing/2017/decorative" xmlns="" val="1"/>
              </a:ext>
            </a:extLst>
          </p:cNvPr>
          <p:cNvSpPr/>
          <p:nvPr/>
        </p:nvSpPr>
        <p:spPr>
          <a:xfrm>
            <a:off x="11134089" y="332920"/>
            <a:ext cx="705274" cy="705272"/>
          </a:xfrm>
          <a:prstGeom prst="ellipse">
            <a:avLst/>
          </a:prstGeom>
          <a:solidFill>
            <a:srgbClr val="43CDD9">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C183D7F6-B498-43B3-948B-1728B52AA6E4}">
                <adec:decorative xmlns:adec="http://schemas.microsoft.com/office/drawing/2017/decorative" xmlns="" val="1"/>
              </a:ext>
            </a:extLst>
          </p:cNvPr>
          <p:cNvSpPr/>
          <p:nvPr/>
        </p:nvSpPr>
        <p:spPr>
          <a:xfrm>
            <a:off x="10076178" y="332920"/>
            <a:ext cx="705274" cy="705272"/>
          </a:xfrm>
          <a:prstGeom prst="ellipse">
            <a:avLst/>
          </a:prstGeom>
          <a:solidFill>
            <a:srgbClr val="43CDD9">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hidden="1">
            <a:extLst>
              <a:ext uri="{FF2B5EF4-FFF2-40B4-BE49-F238E27FC236}">
                <a16:creationId xmlns:a16="http://schemas.microsoft.com/office/drawing/2014/main" id="{80AA5C56-EC57-4914-8118-68854697E0F3}"/>
              </a:ext>
            </a:extLst>
          </p:cNvPr>
          <p:cNvSpPr>
            <a:spLocks noGrp="1"/>
          </p:cNvSpPr>
          <p:nvPr>
            <p:ph type="title"/>
          </p:nvPr>
        </p:nvSpPr>
        <p:spPr/>
        <p:txBody>
          <a:bodyPr/>
          <a:lstStyle/>
          <a:p>
            <a:r>
              <a:rPr lang="en-US" dirty="0"/>
              <a:t>Slide 1</a:t>
            </a:r>
          </a:p>
        </p:txBody>
      </p:sp>
    </p:spTree>
    <p:extLst>
      <p:ext uri="{BB962C8B-B14F-4D97-AF65-F5344CB8AC3E}">
        <p14:creationId xmlns:p14="http://schemas.microsoft.com/office/powerpoint/2010/main" val="37639720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Rectangle 103">
            <a:extLst>
              <a:ext uri="{C183D7F6-B498-43B3-948B-1728B52AA6E4}">
                <adec:decorative xmlns:adec="http://schemas.microsoft.com/office/drawing/2017/decorative" xmlns="" val="1"/>
              </a:ext>
            </a:extLst>
          </p:cNvPr>
          <p:cNvSpPr/>
          <p:nvPr/>
        </p:nvSpPr>
        <p:spPr>
          <a:xfrm>
            <a:off x="0" y="0"/>
            <a:ext cx="6096000" cy="6857999"/>
          </a:xfrm>
          <a:prstGeom prst="rect">
            <a:avLst/>
          </a:prstGeom>
          <a:solidFill>
            <a:srgbClr val="30353F">
              <a:alpha val="8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8" name="Group 7">
            <a:extLst>
              <a:ext uri="{C183D7F6-B498-43B3-948B-1728B52AA6E4}">
                <adec:decorative xmlns:adec="http://schemas.microsoft.com/office/drawing/2017/decorative" xmlns="" val="1"/>
              </a:ext>
            </a:extLst>
          </p:cNvPr>
          <p:cNvGrpSpPr/>
          <p:nvPr/>
        </p:nvGrpSpPr>
        <p:grpSpPr>
          <a:xfrm>
            <a:off x="7886688" y="4824996"/>
            <a:ext cx="1281512" cy="487738"/>
            <a:chOff x="9912263" y="2010673"/>
            <a:chExt cx="1281512" cy="487738"/>
          </a:xfrm>
          <a:effectLst>
            <a:outerShdw blurRad="50800" dist="38100" dir="8100000" algn="tr" rotWithShape="0">
              <a:prstClr val="black">
                <a:alpha val="40000"/>
              </a:prstClr>
            </a:outerShdw>
          </a:effectLst>
        </p:grpSpPr>
        <p:sp>
          <p:nvSpPr>
            <p:cNvPr id="55" name="Freeform 54"/>
            <p:cNvSpPr/>
            <p:nvPr/>
          </p:nvSpPr>
          <p:spPr>
            <a:xfrm>
              <a:off x="9912263" y="2010673"/>
              <a:ext cx="1281512" cy="487738"/>
            </a:xfrm>
            <a:custGeom>
              <a:avLst/>
              <a:gdLst>
                <a:gd name="connsiteX0" fmla="*/ 0 w 1281512"/>
                <a:gd name="connsiteY0" fmla="*/ 0 h 487738"/>
                <a:gd name="connsiteX1" fmla="*/ 1024517 w 1281512"/>
                <a:gd name="connsiteY1" fmla="*/ 0 h 487738"/>
                <a:gd name="connsiteX2" fmla="*/ 1024517 w 1281512"/>
                <a:gd name="connsiteY2" fmla="*/ 1323 h 487738"/>
                <a:gd name="connsiteX3" fmla="*/ 1037643 w 1281512"/>
                <a:gd name="connsiteY3" fmla="*/ 0 h 487738"/>
                <a:gd name="connsiteX4" fmla="*/ 1281512 w 1281512"/>
                <a:gd name="connsiteY4" fmla="*/ 243869 h 487738"/>
                <a:gd name="connsiteX5" fmla="*/ 1037643 w 1281512"/>
                <a:gd name="connsiteY5" fmla="*/ 487738 h 487738"/>
                <a:gd name="connsiteX6" fmla="*/ 1024517 w 1281512"/>
                <a:gd name="connsiteY6" fmla="*/ 486415 h 487738"/>
                <a:gd name="connsiteX7" fmla="*/ 1024517 w 1281512"/>
                <a:gd name="connsiteY7" fmla="*/ 487737 h 487738"/>
                <a:gd name="connsiteX8" fmla="*/ 0 w 1281512"/>
                <a:gd name="connsiteY8" fmla="*/ 487737 h 487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1512" h="487738">
                  <a:moveTo>
                    <a:pt x="0" y="0"/>
                  </a:moveTo>
                  <a:lnTo>
                    <a:pt x="1024517" y="0"/>
                  </a:lnTo>
                  <a:lnTo>
                    <a:pt x="1024517" y="1323"/>
                  </a:lnTo>
                  <a:lnTo>
                    <a:pt x="1037643" y="0"/>
                  </a:lnTo>
                  <a:cubicBezTo>
                    <a:pt x="1172328" y="0"/>
                    <a:pt x="1281512" y="109184"/>
                    <a:pt x="1281512" y="243869"/>
                  </a:cubicBezTo>
                  <a:cubicBezTo>
                    <a:pt x="1281512" y="378554"/>
                    <a:pt x="1172328" y="487738"/>
                    <a:pt x="1037643" y="487738"/>
                  </a:cubicBezTo>
                  <a:lnTo>
                    <a:pt x="1024517" y="486415"/>
                  </a:lnTo>
                  <a:lnTo>
                    <a:pt x="1024517" y="487737"/>
                  </a:lnTo>
                  <a:lnTo>
                    <a:pt x="0" y="487737"/>
                  </a:lnTo>
                  <a:close/>
                </a:path>
              </a:pathLst>
            </a:custGeom>
            <a:solidFill>
              <a:srgbClr val="30353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73" name="Group 72"/>
            <p:cNvGrpSpPr/>
            <p:nvPr/>
          </p:nvGrpSpPr>
          <p:grpSpPr>
            <a:xfrm flipH="1">
              <a:off x="10838597" y="2143232"/>
              <a:ext cx="222620" cy="222620"/>
              <a:chOff x="1389063" y="3748088"/>
              <a:chExt cx="336550" cy="336550"/>
            </a:xfrm>
            <a:solidFill>
              <a:schemeClr val="bg1"/>
            </a:solidFill>
          </p:grpSpPr>
          <p:sp>
            <p:nvSpPr>
              <p:cNvPr id="74" name="Freeform 5"/>
              <p:cNvSpPr>
                <a:spLocks/>
              </p:cNvSpPr>
              <p:nvPr/>
            </p:nvSpPr>
            <p:spPr bwMode="auto">
              <a:xfrm>
                <a:off x="1547813" y="3787776"/>
                <a:ext cx="58738" cy="60325"/>
              </a:xfrm>
              <a:custGeom>
                <a:avLst/>
                <a:gdLst>
                  <a:gd name="T0" fmla="*/ 300 w 360"/>
                  <a:gd name="T1" fmla="*/ 244 h 364"/>
                  <a:gd name="T2" fmla="*/ 120 w 360"/>
                  <a:gd name="T3" fmla="*/ 244 h 364"/>
                  <a:gd name="T4" fmla="*/ 120 w 360"/>
                  <a:gd name="T5" fmla="*/ 60 h 364"/>
                  <a:gd name="T6" fmla="*/ 60 w 360"/>
                  <a:gd name="T7" fmla="*/ 0 h 364"/>
                  <a:gd name="T8" fmla="*/ 0 w 360"/>
                  <a:gd name="T9" fmla="*/ 60 h 364"/>
                  <a:gd name="T10" fmla="*/ 0 w 360"/>
                  <a:gd name="T11" fmla="*/ 304 h 364"/>
                  <a:gd name="T12" fmla="*/ 60 w 360"/>
                  <a:gd name="T13" fmla="*/ 364 h 364"/>
                  <a:gd name="T14" fmla="*/ 300 w 360"/>
                  <a:gd name="T15" fmla="*/ 364 h 364"/>
                  <a:gd name="T16" fmla="*/ 360 w 360"/>
                  <a:gd name="T17" fmla="*/ 304 h 364"/>
                  <a:gd name="T18" fmla="*/ 300 w 360"/>
                  <a:gd name="T19" fmla="*/ 244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0" h="364">
                    <a:moveTo>
                      <a:pt x="300" y="244"/>
                    </a:moveTo>
                    <a:cubicBezTo>
                      <a:pt x="120" y="244"/>
                      <a:pt x="120" y="244"/>
                      <a:pt x="120" y="244"/>
                    </a:cubicBezTo>
                    <a:cubicBezTo>
                      <a:pt x="120" y="60"/>
                      <a:pt x="120" y="60"/>
                      <a:pt x="120" y="60"/>
                    </a:cubicBezTo>
                    <a:cubicBezTo>
                      <a:pt x="120" y="27"/>
                      <a:pt x="93" y="0"/>
                      <a:pt x="60" y="0"/>
                    </a:cubicBezTo>
                    <a:cubicBezTo>
                      <a:pt x="27" y="0"/>
                      <a:pt x="0" y="27"/>
                      <a:pt x="0" y="60"/>
                    </a:cubicBezTo>
                    <a:cubicBezTo>
                      <a:pt x="0" y="304"/>
                      <a:pt x="0" y="304"/>
                      <a:pt x="0" y="304"/>
                    </a:cubicBezTo>
                    <a:cubicBezTo>
                      <a:pt x="0" y="337"/>
                      <a:pt x="27" y="364"/>
                      <a:pt x="60" y="364"/>
                    </a:cubicBezTo>
                    <a:cubicBezTo>
                      <a:pt x="300" y="364"/>
                      <a:pt x="300" y="364"/>
                      <a:pt x="300" y="364"/>
                    </a:cubicBezTo>
                    <a:cubicBezTo>
                      <a:pt x="333" y="364"/>
                      <a:pt x="360" y="337"/>
                      <a:pt x="360" y="304"/>
                    </a:cubicBezTo>
                    <a:cubicBezTo>
                      <a:pt x="360" y="271"/>
                      <a:pt x="333" y="244"/>
                      <a:pt x="300" y="2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5" name="Freeform 6"/>
              <p:cNvSpPr>
                <a:spLocks noEditPoints="1"/>
              </p:cNvSpPr>
              <p:nvPr/>
            </p:nvSpPr>
            <p:spPr bwMode="auto">
              <a:xfrm>
                <a:off x="1389063" y="3748088"/>
                <a:ext cx="336550" cy="336550"/>
              </a:xfrm>
              <a:custGeom>
                <a:avLst/>
                <a:gdLst>
                  <a:gd name="T0" fmla="*/ 1808 w 2048"/>
                  <a:gd name="T1" fmla="*/ 1454 h 2048"/>
                  <a:gd name="T2" fmla="*/ 1808 w 2048"/>
                  <a:gd name="T3" fmla="*/ 1388 h 2048"/>
                  <a:gd name="T4" fmla="*/ 1628 w 2048"/>
                  <a:gd name="T5" fmla="*/ 1208 h 2048"/>
                  <a:gd name="T6" fmla="*/ 1084 w 2048"/>
                  <a:gd name="T7" fmla="*/ 1208 h 2048"/>
                  <a:gd name="T8" fmla="*/ 1084 w 2048"/>
                  <a:gd name="T9" fmla="*/ 1085 h 2048"/>
                  <a:gd name="T10" fmla="*/ 1564 w 2048"/>
                  <a:gd name="T11" fmla="*/ 544 h 2048"/>
                  <a:gd name="T12" fmla="*/ 1024 w 2048"/>
                  <a:gd name="T13" fmla="*/ 0 h 2048"/>
                  <a:gd name="T14" fmla="*/ 484 w 2048"/>
                  <a:gd name="T15" fmla="*/ 544 h 2048"/>
                  <a:gd name="T16" fmla="*/ 964 w 2048"/>
                  <a:gd name="T17" fmla="*/ 1085 h 2048"/>
                  <a:gd name="T18" fmla="*/ 964 w 2048"/>
                  <a:gd name="T19" fmla="*/ 1208 h 2048"/>
                  <a:gd name="T20" fmla="*/ 420 w 2048"/>
                  <a:gd name="T21" fmla="*/ 1208 h 2048"/>
                  <a:gd name="T22" fmla="*/ 240 w 2048"/>
                  <a:gd name="T23" fmla="*/ 1388 h 2048"/>
                  <a:gd name="T24" fmla="*/ 240 w 2048"/>
                  <a:gd name="T25" fmla="*/ 1454 h 2048"/>
                  <a:gd name="T26" fmla="*/ 0 w 2048"/>
                  <a:gd name="T27" fmla="*/ 1748 h 2048"/>
                  <a:gd name="T28" fmla="*/ 300 w 2048"/>
                  <a:gd name="T29" fmla="*/ 2048 h 2048"/>
                  <a:gd name="T30" fmla="*/ 600 w 2048"/>
                  <a:gd name="T31" fmla="*/ 1748 h 2048"/>
                  <a:gd name="T32" fmla="*/ 360 w 2048"/>
                  <a:gd name="T33" fmla="*/ 1454 h 2048"/>
                  <a:gd name="T34" fmla="*/ 360 w 2048"/>
                  <a:gd name="T35" fmla="*/ 1388 h 2048"/>
                  <a:gd name="T36" fmla="*/ 420 w 2048"/>
                  <a:gd name="T37" fmla="*/ 1328 h 2048"/>
                  <a:gd name="T38" fmla="*/ 964 w 2048"/>
                  <a:gd name="T39" fmla="*/ 1328 h 2048"/>
                  <a:gd name="T40" fmla="*/ 964 w 2048"/>
                  <a:gd name="T41" fmla="*/ 1454 h 2048"/>
                  <a:gd name="T42" fmla="*/ 724 w 2048"/>
                  <a:gd name="T43" fmla="*/ 1748 h 2048"/>
                  <a:gd name="T44" fmla="*/ 1024 w 2048"/>
                  <a:gd name="T45" fmla="*/ 2048 h 2048"/>
                  <a:gd name="T46" fmla="*/ 1324 w 2048"/>
                  <a:gd name="T47" fmla="*/ 1748 h 2048"/>
                  <a:gd name="T48" fmla="*/ 1084 w 2048"/>
                  <a:gd name="T49" fmla="*/ 1454 h 2048"/>
                  <a:gd name="T50" fmla="*/ 1084 w 2048"/>
                  <a:gd name="T51" fmla="*/ 1328 h 2048"/>
                  <a:gd name="T52" fmla="*/ 1628 w 2048"/>
                  <a:gd name="T53" fmla="*/ 1328 h 2048"/>
                  <a:gd name="T54" fmla="*/ 1688 w 2048"/>
                  <a:gd name="T55" fmla="*/ 1388 h 2048"/>
                  <a:gd name="T56" fmla="*/ 1688 w 2048"/>
                  <a:gd name="T57" fmla="*/ 1454 h 2048"/>
                  <a:gd name="T58" fmla="*/ 1448 w 2048"/>
                  <a:gd name="T59" fmla="*/ 1748 h 2048"/>
                  <a:gd name="T60" fmla="*/ 1748 w 2048"/>
                  <a:gd name="T61" fmla="*/ 2048 h 2048"/>
                  <a:gd name="T62" fmla="*/ 2048 w 2048"/>
                  <a:gd name="T63" fmla="*/ 1748 h 2048"/>
                  <a:gd name="T64" fmla="*/ 1808 w 2048"/>
                  <a:gd name="T65" fmla="*/ 1454 h 2048"/>
                  <a:gd name="T66" fmla="*/ 480 w 2048"/>
                  <a:gd name="T67" fmla="*/ 1748 h 2048"/>
                  <a:gd name="T68" fmla="*/ 300 w 2048"/>
                  <a:gd name="T69" fmla="*/ 1928 h 2048"/>
                  <a:gd name="T70" fmla="*/ 120 w 2048"/>
                  <a:gd name="T71" fmla="*/ 1748 h 2048"/>
                  <a:gd name="T72" fmla="*/ 300 w 2048"/>
                  <a:gd name="T73" fmla="*/ 1568 h 2048"/>
                  <a:gd name="T74" fmla="*/ 480 w 2048"/>
                  <a:gd name="T75" fmla="*/ 1748 h 2048"/>
                  <a:gd name="T76" fmla="*/ 1204 w 2048"/>
                  <a:gd name="T77" fmla="*/ 1748 h 2048"/>
                  <a:gd name="T78" fmla="*/ 1024 w 2048"/>
                  <a:gd name="T79" fmla="*/ 1928 h 2048"/>
                  <a:gd name="T80" fmla="*/ 844 w 2048"/>
                  <a:gd name="T81" fmla="*/ 1748 h 2048"/>
                  <a:gd name="T82" fmla="*/ 1024 w 2048"/>
                  <a:gd name="T83" fmla="*/ 1568 h 2048"/>
                  <a:gd name="T84" fmla="*/ 1204 w 2048"/>
                  <a:gd name="T85" fmla="*/ 1748 h 2048"/>
                  <a:gd name="T86" fmla="*/ 1024 w 2048"/>
                  <a:gd name="T87" fmla="*/ 968 h 2048"/>
                  <a:gd name="T88" fmla="*/ 604 w 2048"/>
                  <a:gd name="T89" fmla="*/ 544 h 2048"/>
                  <a:gd name="T90" fmla="*/ 1024 w 2048"/>
                  <a:gd name="T91" fmla="*/ 120 h 2048"/>
                  <a:gd name="T92" fmla="*/ 1444 w 2048"/>
                  <a:gd name="T93" fmla="*/ 544 h 2048"/>
                  <a:gd name="T94" fmla="*/ 1024 w 2048"/>
                  <a:gd name="T95" fmla="*/ 968 h 2048"/>
                  <a:gd name="T96" fmla="*/ 1748 w 2048"/>
                  <a:gd name="T97" fmla="*/ 1928 h 2048"/>
                  <a:gd name="T98" fmla="*/ 1568 w 2048"/>
                  <a:gd name="T99" fmla="*/ 1748 h 2048"/>
                  <a:gd name="T100" fmla="*/ 1748 w 2048"/>
                  <a:gd name="T101" fmla="*/ 1568 h 2048"/>
                  <a:gd name="T102" fmla="*/ 1928 w 2048"/>
                  <a:gd name="T103" fmla="*/ 1748 h 2048"/>
                  <a:gd name="T104" fmla="*/ 1748 w 2048"/>
                  <a:gd name="T105" fmla="*/ 1928 h 20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048" h="2048">
                    <a:moveTo>
                      <a:pt x="1808" y="1454"/>
                    </a:moveTo>
                    <a:cubicBezTo>
                      <a:pt x="1808" y="1388"/>
                      <a:pt x="1808" y="1388"/>
                      <a:pt x="1808" y="1388"/>
                    </a:cubicBezTo>
                    <a:cubicBezTo>
                      <a:pt x="1808" y="1289"/>
                      <a:pt x="1727" y="1208"/>
                      <a:pt x="1628" y="1208"/>
                    </a:cubicBezTo>
                    <a:cubicBezTo>
                      <a:pt x="1084" y="1208"/>
                      <a:pt x="1084" y="1208"/>
                      <a:pt x="1084" y="1208"/>
                    </a:cubicBezTo>
                    <a:cubicBezTo>
                      <a:pt x="1084" y="1085"/>
                      <a:pt x="1084" y="1085"/>
                      <a:pt x="1084" y="1085"/>
                    </a:cubicBezTo>
                    <a:cubicBezTo>
                      <a:pt x="1354" y="1054"/>
                      <a:pt x="1564" y="824"/>
                      <a:pt x="1564" y="544"/>
                    </a:cubicBezTo>
                    <a:cubicBezTo>
                      <a:pt x="1564" y="244"/>
                      <a:pt x="1322" y="0"/>
                      <a:pt x="1024" y="0"/>
                    </a:cubicBezTo>
                    <a:cubicBezTo>
                      <a:pt x="726" y="0"/>
                      <a:pt x="484" y="244"/>
                      <a:pt x="484" y="544"/>
                    </a:cubicBezTo>
                    <a:cubicBezTo>
                      <a:pt x="484" y="824"/>
                      <a:pt x="694" y="1054"/>
                      <a:pt x="964" y="1085"/>
                    </a:cubicBezTo>
                    <a:cubicBezTo>
                      <a:pt x="964" y="1208"/>
                      <a:pt x="964" y="1208"/>
                      <a:pt x="964" y="1208"/>
                    </a:cubicBezTo>
                    <a:cubicBezTo>
                      <a:pt x="420" y="1208"/>
                      <a:pt x="420" y="1208"/>
                      <a:pt x="420" y="1208"/>
                    </a:cubicBezTo>
                    <a:cubicBezTo>
                      <a:pt x="321" y="1208"/>
                      <a:pt x="240" y="1289"/>
                      <a:pt x="240" y="1388"/>
                    </a:cubicBezTo>
                    <a:cubicBezTo>
                      <a:pt x="240" y="1454"/>
                      <a:pt x="240" y="1454"/>
                      <a:pt x="240" y="1454"/>
                    </a:cubicBezTo>
                    <a:cubicBezTo>
                      <a:pt x="103" y="1482"/>
                      <a:pt x="0" y="1603"/>
                      <a:pt x="0" y="1748"/>
                    </a:cubicBezTo>
                    <a:cubicBezTo>
                      <a:pt x="0" y="1913"/>
                      <a:pt x="135" y="2048"/>
                      <a:pt x="300" y="2048"/>
                    </a:cubicBezTo>
                    <a:cubicBezTo>
                      <a:pt x="465" y="2048"/>
                      <a:pt x="600" y="1913"/>
                      <a:pt x="600" y="1748"/>
                    </a:cubicBezTo>
                    <a:cubicBezTo>
                      <a:pt x="600" y="1603"/>
                      <a:pt x="497" y="1482"/>
                      <a:pt x="360" y="1454"/>
                    </a:cubicBezTo>
                    <a:cubicBezTo>
                      <a:pt x="360" y="1388"/>
                      <a:pt x="360" y="1388"/>
                      <a:pt x="360" y="1388"/>
                    </a:cubicBezTo>
                    <a:cubicBezTo>
                      <a:pt x="360" y="1355"/>
                      <a:pt x="387" y="1328"/>
                      <a:pt x="420" y="1328"/>
                    </a:cubicBezTo>
                    <a:cubicBezTo>
                      <a:pt x="964" y="1328"/>
                      <a:pt x="964" y="1328"/>
                      <a:pt x="964" y="1328"/>
                    </a:cubicBezTo>
                    <a:cubicBezTo>
                      <a:pt x="964" y="1454"/>
                      <a:pt x="964" y="1454"/>
                      <a:pt x="964" y="1454"/>
                    </a:cubicBezTo>
                    <a:cubicBezTo>
                      <a:pt x="827" y="1482"/>
                      <a:pt x="724" y="1603"/>
                      <a:pt x="724" y="1748"/>
                    </a:cubicBezTo>
                    <a:cubicBezTo>
                      <a:pt x="724" y="1913"/>
                      <a:pt x="859" y="2048"/>
                      <a:pt x="1024" y="2048"/>
                    </a:cubicBezTo>
                    <a:cubicBezTo>
                      <a:pt x="1189" y="2048"/>
                      <a:pt x="1324" y="1913"/>
                      <a:pt x="1324" y="1748"/>
                    </a:cubicBezTo>
                    <a:cubicBezTo>
                      <a:pt x="1324" y="1603"/>
                      <a:pt x="1221" y="1482"/>
                      <a:pt x="1084" y="1454"/>
                    </a:cubicBezTo>
                    <a:cubicBezTo>
                      <a:pt x="1084" y="1328"/>
                      <a:pt x="1084" y="1328"/>
                      <a:pt x="1084" y="1328"/>
                    </a:cubicBezTo>
                    <a:cubicBezTo>
                      <a:pt x="1628" y="1328"/>
                      <a:pt x="1628" y="1328"/>
                      <a:pt x="1628" y="1328"/>
                    </a:cubicBezTo>
                    <a:cubicBezTo>
                      <a:pt x="1661" y="1328"/>
                      <a:pt x="1688" y="1355"/>
                      <a:pt x="1688" y="1388"/>
                    </a:cubicBezTo>
                    <a:cubicBezTo>
                      <a:pt x="1688" y="1454"/>
                      <a:pt x="1688" y="1454"/>
                      <a:pt x="1688" y="1454"/>
                    </a:cubicBezTo>
                    <a:cubicBezTo>
                      <a:pt x="1551" y="1482"/>
                      <a:pt x="1448" y="1603"/>
                      <a:pt x="1448" y="1748"/>
                    </a:cubicBezTo>
                    <a:cubicBezTo>
                      <a:pt x="1448" y="1913"/>
                      <a:pt x="1583" y="2048"/>
                      <a:pt x="1748" y="2048"/>
                    </a:cubicBezTo>
                    <a:cubicBezTo>
                      <a:pt x="1913" y="2048"/>
                      <a:pt x="2048" y="1913"/>
                      <a:pt x="2048" y="1748"/>
                    </a:cubicBezTo>
                    <a:cubicBezTo>
                      <a:pt x="2048" y="1603"/>
                      <a:pt x="1945" y="1482"/>
                      <a:pt x="1808" y="1454"/>
                    </a:cubicBezTo>
                    <a:close/>
                    <a:moveTo>
                      <a:pt x="480" y="1748"/>
                    </a:moveTo>
                    <a:cubicBezTo>
                      <a:pt x="480" y="1847"/>
                      <a:pt x="399" y="1928"/>
                      <a:pt x="300" y="1928"/>
                    </a:cubicBezTo>
                    <a:cubicBezTo>
                      <a:pt x="201" y="1928"/>
                      <a:pt x="120" y="1847"/>
                      <a:pt x="120" y="1748"/>
                    </a:cubicBezTo>
                    <a:cubicBezTo>
                      <a:pt x="120" y="1649"/>
                      <a:pt x="201" y="1568"/>
                      <a:pt x="300" y="1568"/>
                    </a:cubicBezTo>
                    <a:cubicBezTo>
                      <a:pt x="399" y="1568"/>
                      <a:pt x="480" y="1649"/>
                      <a:pt x="480" y="1748"/>
                    </a:cubicBezTo>
                    <a:close/>
                    <a:moveTo>
                      <a:pt x="1204" y="1748"/>
                    </a:moveTo>
                    <a:cubicBezTo>
                      <a:pt x="1204" y="1847"/>
                      <a:pt x="1123" y="1928"/>
                      <a:pt x="1024" y="1928"/>
                    </a:cubicBezTo>
                    <a:cubicBezTo>
                      <a:pt x="925" y="1928"/>
                      <a:pt x="844" y="1847"/>
                      <a:pt x="844" y="1748"/>
                    </a:cubicBezTo>
                    <a:cubicBezTo>
                      <a:pt x="844" y="1649"/>
                      <a:pt x="925" y="1568"/>
                      <a:pt x="1024" y="1568"/>
                    </a:cubicBezTo>
                    <a:cubicBezTo>
                      <a:pt x="1123" y="1568"/>
                      <a:pt x="1204" y="1649"/>
                      <a:pt x="1204" y="1748"/>
                    </a:cubicBezTo>
                    <a:close/>
                    <a:moveTo>
                      <a:pt x="1024" y="968"/>
                    </a:moveTo>
                    <a:cubicBezTo>
                      <a:pt x="792" y="968"/>
                      <a:pt x="604" y="778"/>
                      <a:pt x="604" y="544"/>
                    </a:cubicBezTo>
                    <a:cubicBezTo>
                      <a:pt x="604" y="310"/>
                      <a:pt x="792" y="120"/>
                      <a:pt x="1024" y="120"/>
                    </a:cubicBezTo>
                    <a:cubicBezTo>
                      <a:pt x="1256" y="120"/>
                      <a:pt x="1444" y="310"/>
                      <a:pt x="1444" y="544"/>
                    </a:cubicBezTo>
                    <a:cubicBezTo>
                      <a:pt x="1444" y="778"/>
                      <a:pt x="1256" y="968"/>
                      <a:pt x="1024" y="968"/>
                    </a:cubicBezTo>
                    <a:close/>
                    <a:moveTo>
                      <a:pt x="1748" y="1928"/>
                    </a:moveTo>
                    <a:cubicBezTo>
                      <a:pt x="1649" y="1928"/>
                      <a:pt x="1568" y="1847"/>
                      <a:pt x="1568" y="1748"/>
                    </a:cubicBezTo>
                    <a:cubicBezTo>
                      <a:pt x="1568" y="1649"/>
                      <a:pt x="1649" y="1568"/>
                      <a:pt x="1748" y="1568"/>
                    </a:cubicBezTo>
                    <a:cubicBezTo>
                      <a:pt x="1847" y="1568"/>
                      <a:pt x="1928" y="1649"/>
                      <a:pt x="1928" y="1748"/>
                    </a:cubicBezTo>
                    <a:cubicBezTo>
                      <a:pt x="1928" y="1847"/>
                      <a:pt x="1847" y="1928"/>
                      <a:pt x="1748" y="19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7" name="Group 6">
            <a:extLst>
              <a:ext uri="{C183D7F6-B498-43B3-948B-1728B52AA6E4}">
                <adec:decorative xmlns:adec="http://schemas.microsoft.com/office/drawing/2017/decorative" xmlns="" val="1"/>
              </a:ext>
            </a:extLst>
          </p:cNvPr>
          <p:cNvGrpSpPr/>
          <p:nvPr/>
        </p:nvGrpSpPr>
        <p:grpSpPr>
          <a:xfrm>
            <a:off x="7851237" y="5409967"/>
            <a:ext cx="1281512" cy="487738"/>
            <a:chOff x="9912263" y="3185130"/>
            <a:chExt cx="1281512" cy="487738"/>
          </a:xfrm>
          <a:effectLst>
            <a:outerShdw blurRad="50800" dist="38100" dir="8100000" algn="tr" rotWithShape="0">
              <a:prstClr val="black">
                <a:alpha val="40000"/>
              </a:prstClr>
            </a:outerShdw>
          </a:effectLst>
        </p:grpSpPr>
        <p:sp>
          <p:nvSpPr>
            <p:cNvPr id="54" name="Freeform 53"/>
            <p:cNvSpPr/>
            <p:nvPr/>
          </p:nvSpPr>
          <p:spPr>
            <a:xfrm>
              <a:off x="9912263" y="3185130"/>
              <a:ext cx="1281512" cy="487738"/>
            </a:xfrm>
            <a:custGeom>
              <a:avLst/>
              <a:gdLst>
                <a:gd name="connsiteX0" fmla="*/ 0 w 1281512"/>
                <a:gd name="connsiteY0" fmla="*/ 0 h 487738"/>
                <a:gd name="connsiteX1" fmla="*/ 1024517 w 1281512"/>
                <a:gd name="connsiteY1" fmla="*/ 0 h 487738"/>
                <a:gd name="connsiteX2" fmla="*/ 1024517 w 1281512"/>
                <a:gd name="connsiteY2" fmla="*/ 1323 h 487738"/>
                <a:gd name="connsiteX3" fmla="*/ 1037643 w 1281512"/>
                <a:gd name="connsiteY3" fmla="*/ 0 h 487738"/>
                <a:gd name="connsiteX4" fmla="*/ 1281512 w 1281512"/>
                <a:gd name="connsiteY4" fmla="*/ 243869 h 487738"/>
                <a:gd name="connsiteX5" fmla="*/ 1037643 w 1281512"/>
                <a:gd name="connsiteY5" fmla="*/ 487738 h 487738"/>
                <a:gd name="connsiteX6" fmla="*/ 1024517 w 1281512"/>
                <a:gd name="connsiteY6" fmla="*/ 486415 h 487738"/>
                <a:gd name="connsiteX7" fmla="*/ 1024517 w 1281512"/>
                <a:gd name="connsiteY7" fmla="*/ 487737 h 487738"/>
                <a:gd name="connsiteX8" fmla="*/ 0 w 1281512"/>
                <a:gd name="connsiteY8" fmla="*/ 487737 h 487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1512" h="487738">
                  <a:moveTo>
                    <a:pt x="0" y="0"/>
                  </a:moveTo>
                  <a:lnTo>
                    <a:pt x="1024517" y="0"/>
                  </a:lnTo>
                  <a:lnTo>
                    <a:pt x="1024517" y="1323"/>
                  </a:lnTo>
                  <a:lnTo>
                    <a:pt x="1037643" y="0"/>
                  </a:lnTo>
                  <a:cubicBezTo>
                    <a:pt x="1172328" y="0"/>
                    <a:pt x="1281512" y="109184"/>
                    <a:pt x="1281512" y="243869"/>
                  </a:cubicBezTo>
                  <a:cubicBezTo>
                    <a:pt x="1281512" y="378554"/>
                    <a:pt x="1172328" y="487738"/>
                    <a:pt x="1037643" y="487738"/>
                  </a:cubicBezTo>
                  <a:lnTo>
                    <a:pt x="1024517" y="486415"/>
                  </a:lnTo>
                  <a:lnTo>
                    <a:pt x="1024517" y="487737"/>
                  </a:lnTo>
                  <a:lnTo>
                    <a:pt x="0" y="487737"/>
                  </a:lnTo>
                  <a:close/>
                </a:path>
              </a:pathLst>
            </a:custGeom>
            <a:solidFill>
              <a:srgbClr val="9BA2A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80" name="Group 79"/>
            <p:cNvGrpSpPr/>
            <p:nvPr/>
          </p:nvGrpSpPr>
          <p:grpSpPr>
            <a:xfrm flipH="1">
              <a:off x="10822976" y="3302068"/>
              <a:ext cx="253863" cy="253863"/>
              <a:chOff x="3613150" y="3706813"/>
              <a:chExt cx="420688" cy="420687"/>
            </a:xfrm>
          </p:grpSpPr>
          <p:sp>
            <p:nvSpPr>
              <p:cNvPr id="81" name="Freeform 10"/>
              <p:cNvSpPr>
                <a:spLocks noEditPoints="1"/>
              </p:cNvSpPr>
              <p:nvPr/>
            </p:nvSpPr>
            <p:spPr bwMode="auto">
              <a:xfrm>
                <a:off x="3613150" y="3930650"/>
                <a:ext cx="420688" cy="196850"/>
              </a:xfrm>
              <a:custGeom>
                <a:avLst/>
                <a:gdLst>
                  <a:gd name="T0" fmla="*/ 1823 w 2048"/>
                  <a:gd name="T1" fmla="*/ 528 h 960"/>
                  <a:gd name="T2" fmla="*/ 1928 w 2048"/>
                  <a:gd name="T3" fmla="*/ 300 h 960"/>
                  <a:gd name="T4" fmla="*/ 1628 w 2048"/>
                  <a:gd name="T5" fmla="*/ 0 h 960"/>
                  <a:gd name="T6" fmla="*/ 1324 w 2048"/>
                  <a:gd name="T7" fmla="*/ 300 h 960"/>
                  <a:gd name="T8" fmla="*/ 1432 w 2048"/>
                  <a:gd name="T9" fmla="*/ 528 h 960"/>
                  <a:gd name="T10" fmla="*/ 1324 w 2048"/>
                  <a:gd name="T11" fmla="*/ 606 h 960"/>
                  <a:gd name="T12" fmla="*/ 1219 w 2048"/>
                  <a:gd name="T13" fmla="*/ 528 h 960"/>
                  <a:gd name="T14" fmla="*/ 1324 w 2048"/>
                  <a:gd name="T15" fmla="*/ 300 h 960"/>
                  <a:gd name="T16" fmla="*/ 1024 w 2048"/>
                  <a:gd name="T17" fmla="*/ 0 h 960"/>
                  <a:gd name="T18" fmla="*/ 724 w 2048"/>
                  <a:gd name="T19" fmla="*/ 300 h 960"/>
                  <a:gd name="T20" fmla="*/ 829 w 2048"/>
                  <a:gd name="T21" fmla="*/ 528 h 960"/>
                  <a:gd name="T22" fmla="*/ 724 w 2048"/>
                  <a:gd name="T23" fmla="*/ 606 h 960"/>
                  <a:gd name="T24" fmla="*/ 619 w 2048"/>
                  <a:gd name="T25" fmla="*/ 528 h 960"/>
                  <a:gd name="T26" fmla="*/ 724 w 2048"/>
                  <a:gd name="T27" fmla="*/ 300 h 960"/>
                  <a:gd name="T28" fmla="*/ 424 w 2048"/>
                  <a:gd name="T29" fmla="*/ 0 h 960"/>
                  <a:gd name="T30" fmla="*/ 124 w 2048"/>
                  <a:gd name="T31" fmla="*/ 300 h 960"/>
                  <a:gd name="T32" fmla="*/ 229 w 2048"/>
                  <a:gd name="T33" fmla="*/ 527 h 960"/>
                  <a:gd name="T34" fmla="*/ 0 w 2048"/>
                  <a:gd name="T35" fmla="*/ 900 h 960"/>
                  <a:gd name="T36" fmla="*/ 60 w 2048"/>
                  <a:gd name="T37" fmla="*/ 960 h 960"/>
                  <a:gd name="T38" fmla="*/ 1988 w 2048"/>
                  <a:gd name="T39" fmla="*/ 960 h 960"/>
                  <a:gd name="T40" fmla="*/ 2048 w 2048"/>
                  <a:gd name="T41" fmla="*/ 900 h 960"/>
                  <a:gd name="T42" fmla="*/ 1823 w 2048"/>
                  <a:gd name="T43" fmla="*/ 528 h 960"/>
                  <a:gd name="T44" fmla="*/ 424 w 2048"/>
                  <a:gd name="T45" fmla="*/ 120 h 960"/>
                  <a:gd name="T46" fmla="*/ 604 w 2048"/>
                  <a:gd name="T47" fmla="*/ 300 h 960"/>
                  <a:gd name="T48" fmla="*/ 424 w 2048"/>
                  <a:gd name="T49" fmla="*/ 480 h 960"/>
                  <a:gd name="T50" fmla="*/ 244 w 2048"/>
                  <a:gd name="T51" fmla="*/ 300 h 960"/>
                  <a:gd name="T52" fmla="*/ 424 w 2048"/>
                  <a:gd name="T53" fmla="*/ 120 h 960"/>
                  <a:gd name="T54" fmla="*/ 608 w 2048"/>
                  <a:gd name="T55" fmla="*/ 840 h 960"/>
                  <a:gd name="T56" fmla="*/ 126 w 2048"/>
                  <a:gd name="T57" fmla="*/ 840 h 960"/>
                  <a:gd name="T58" fmla="*/ 424 w 2048"/>
                  <a:gd name="T59" fmla="*/ 600 h 960"/>
                  <a:gd name="T60" fmla="*/ 652 w 2048"/>
                  <a:gd name="T61" fmla="*/ 705 h 960"/>
                  <a:gd name="T62" fmla="*/ 608 w 2048"/>
                  <a:gd name="T63" fmla="*/ 840 h 960"/>
                  <a:gd name="T64" fmla="*/ 1024 w 2048"/>
                  <a:gd name="T65" fmla="*/ 120 h 960"/>
                  <a:gd name="T66" fmla="*/ 1204 w 2048"/>
                  <a:gd name="T67" fmla="*/ 300 h 960"/>
                  <a:gd name="T68" fmla="*/ 1024 w 2048"/>
                  <a:gd name="T69" fmla="*/ 480 h 960"/>
                  <a:gd name="T70" fmla="*/ 844 w 2048"/>
                  <a:gd name="T71" fmla="*/ 300 h 960"/>
                  <a:gd name="T72" fmla="*/ 1024 w 2048"/>
                  <a:gd name="T73" fmla="*/ 120 h 960"/>
                  <a:gd name="T74" fmla="*/ 730 w 2048"/>
                  <a:gd name="T75" fmla="*/ 840 h 960"/>
                  <a:gd name="T76" fmla="*/ 1024 w 2048"/>
                  <a:gd name="T77" fmla="*/ 600 h 960"/>
                  <a:gd name="T78" fmla="*/ 1318 w 2048"/>
                  <a:gd name="T79" fmla="*/ 840 h 960"/>
                  <a:gd name="T80" fmla="*/ 730 w 2048"/>
                  <a:gd name="T81" fmla="*/ 840 h 960"/>
                  <a:gd name="T82" fmla="*/ 1628 w 2048"/>
                  <a:gd name="T83" fmla="*/ 120 h 960"/>
                  <a:gd name="T84" fmla="*/ 1808 w 2048"/>
                  <a:gd name="T85" fmla="*/ 300 h 960"/>
                  <a:gd name="T86" fmla="*/ 1628 w 2048"/>
                  <a:gd name="T87" fmla="*/ 480 h 960"/>
                  <a:gd name="T88" fmla="*/ 1444 w 2048"/>
                  <a:gd name="T89" fmla="*/ 300 h 960"/>
                  <a:gd name="T90" fmla="*/ 1628 w 2048"/>
                  <a:gd name="T91" fmla="*/ 120 h 960"/>
                  <a:gd name="T92" fmla="*/ 1440 w 2048"/>
                  <a:gd name="T93" fmla="*/ 840 h 960"/>
                  <a:gd name="T94" fmla="*/ 1396 w 2048"/>
                  <a:gd name="T95" fmla="*/ 705 h 960"/>
                  <a:gd name="T96" fmla="*/ 1628 w 2048"/>
                  <a:gd name="T97" fmla="*/ 600 h 960"/>
                  <a:gd name="T98" fmla="*/ 1922 w 2048"/>
                  <a:gd name="T99" fmla="*/ 840 h 960"/>
                  <a:gd name="T100" fmla="*/ 1440 w 2048"/>
                  <a:gd name="T101" fmla="*/ 840 h 9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048" h="960">
                    <a:moveTo>
                      <a:pt x="1823" y="528"/>
                    </a:moveTo>
                    <a:cubicBezTo>
                      <a:pt x="1887" y="473"/>
                      <a:pt x="1928" y="391"/>
                      <a:pt x="1928" y="300"/>
                    </a:cubicBezTo>
                    <a:cubicBezTo>
                      <a:pt x="1928" y="135"/>
                      <a:pt x="1793" y="0"/>
                      <a:pt x="1628" y="0"/>
                    </a:cubicBezTo>
                    <a:cubicBezTo>
                      <a:pt x="1462" y="0"/>
                      <a:pt x="1324" y="134"/>
                      <a:pt x="1324" y="300"/>
                    </a:cubicBezTo>
                    <a:cubicBezTo>
                      <a:pt x="1324" y="387"/>
                      <a:pt x="1362" y="469"/>
                      <a:pt x="1432" y="528"/>
                    </a:cubicBezTo>
                    <a:cubicBezTo>
                      <a:pt x="1392" y="548"/>
                      <a:pt x="1355" y="575"/>
                      <a:pt x="1324" y="606"/>
                    </a:cubicBezTo>
                    <a:cubicBezTo>
                      <a:pt x="1293" y="575"/>
                      <a:pt x="1258" y="549"/>
                      <a:pt x="1219" y="528"/>
                    </a:cubicBezTo>
                    <a:cubicBezTo>
                      <a:pt x="1283" y="473"/>
                      <a:pt x="1324" y="391"/>
                      <a:pt x="1324" y="300"/>
                    </a:cubicBezTo>
                    <a:cubicBezTo>
                      <a:pt x="1324" y="135"/>
                      <a:pt x="1189" y="0"/>
                      <a:pt x="1024" y="0"/>
                    </a:cubicBezTo>
                    <a:cubicBezTo>
                      <a:pt x="859" y="0"/>
                      <a:pt x="724" y="135"/>
                      <a:pt x="724" y="300"/>
                    </a:cubicBezTo>
                    <a:cubicBezTo>
                      <a:pt x="724" y="391"/>
                      <a:pt x="765" y="473"/>
                      <a:pt x="829" y="528"/>
                    </a:cubicBezTo>
                    <a:cubicBezTo>
                      <a:pt x="790" y="548"/>
                      <a:pt x="755" y="575"/>
                      <a:pt x="724" y="606"/>
                    </a:cubicBezTo>
                    <a:cubicBezTo>
                      <a:pt x="693" y="574"/>
                      <a:pt x="658" y="548"/>
                      <a:pt x="619" y="528"/>
                    </a:cubicBezTo>
                    <a:cubicBezTo>
                      <a:pt x="683" y="473"/>
                      <a:pt x="724" y="391"/>
                      <a:pt x="724" y="300"/>
                    </a:cubicBezTo>
                    <a:cubicBezTo>
                      <a:pt x="724" y="135"/>
                      <a:pt x="589" y="0"/>
                      <a:pt x="424" y="0"/>
                    </a:cubicBezTo>
                    <a:cubicBezTo>
                      <a:pt x="259" y="0"/>
                      <a:pt x="124" y="135"/>
                      <a:pt x="124" y="300"/>
                    </a:cubicBezTo>
                    <a:cubicBezTo>
                      <a:pt x="124" y="391"/>
                      <a:pt x="165" y="472"/>
                      <a:pt x="229" y="527"/>
                    </a:cubicBezTo>
                    <a:cubicBezTo>
                      <a:pt x="93" y="597"/>
                      <a:pt x="0" y="738"/>
                      <a:pt x="0" y="900"/>
                    </a:cubicBezTo>
                    <a:cubicBezTo>
                      <a:pt x="0" y="933"/>
                      <a:pt x="27" y="960"/>
                      <a:pt x="60" y="960"/>
                    </a:cubicBezTo>
                    <a:cubicBezTo>
                      <a:pt x="70" y="960"/>
                      <a:pt x="1948" y="960"/>
                      <a:pt x="1988" y="960"/>
                    </a:cubicBezTo>
                    <a:cubicBezTo>
                      <a:pt x="2021" y="960"/>
                      <a:pt x="2048" y="933"/>
                      <a:pt x="2048" y="900"/>
                    </a:cubicBezTo>
                    <a:cubicBezTo>
                      <a:pt x="2048" y="739"/>
                      <a:pt x="1957" y="598"/>
                      <a:pt x="1823" y="528"/>
                    </a:cubicBezTo>
                    <a:close/>
                    <a:moveTo>
                      <a:pt x="424" y="120"/>
                    </a:moveTo>
                    <a:cubicBezTo>
                      <a:pt x="523" y="120"/>
                      <a:pt x="604" y="201"/>
                      <a:pt x="604" y="300"/>
                    </a:cubicBezTo>
                    <a:cubicBezTo>
                      <a:pt x="604" y="399"/>
                      <a:pt x="523" y="480"/>
                      <a:pt x="424" y="480"/>
                    </a:cubicBezTo>
                    <a:cubicBezTo>
                      <a:pt x="325" y="480"/>
                      <a:pt x="244" y="399"/>
                      <a:pt x="244" y="300"/>
                    </a:cubicBezTo>
                    <a:cubicBezTo>
                      <a:pt x="244" y="201"/>
                      <a:pt x="325" y="120"/>
                      <a:pt x="424" y="120"/>
                    </a:cubicBezTo>
                    <a:close/>
                    <a:moveTo>
                      <a:pt x="608" y="840"/>
                    </a:moveTo>
                    <a:cubicBezTo>
                      <a:pt x="126" y="840"/>
                      <a:pt x="126" y="840"/>
                      <a:pt x="126" y="840"/>
                    </a:cubicBezTo>
                    <a:cubicBezTo>
                      <a:pt x="154" y="703"/>
                      <a:pt x="277" y="600"/>
                      <a:pt x="424" y="600"/>
                    </a:cubicBezTo>
                    <a:cubicBezTo>
                      <a:pt x="512" y="600"/>
                      <a:pt x="595" y="639"/>
                      <a:pt x="652" y="705"/>
                    </a:cubicBezTo>
                    <a:cubicBezTo>
                      <a:pt x="630" y="746"/>
                      <a:pt x="615" y="792"/>
                      <a:pt x="608" y="840"/>
                    </a:cubicBezTo>
                    <a:close/>
                    <a:moveTo>
                      <a:pt x="1024" y="120"/>
                    </a:moveTo>
                    <a:cubicBezTo>
                      <a:pt x="1123" y="120"/>
                      <a:pt x="1204" y="201"/>
                      <a:pt x="1204" y="300"/>
                    </a:cubicBezTo>
                    <a:cubicBezTo>
                      <a:pt x="1204" y="399"/>
                      <a:pt x="1123" y="480"/>
                      <a:pt x="1024" y="480"/>
                    </a:cubicBezTo>
                    <a:cubicBezTo>
                      <a:pt x="925" y="480"/>
                      <a:pt x="844" y="399"/>
                      <a:pt x="844" y="300"/>
                    </a:cubicBezTo>
                    <a:cubicBezTo>
                      <a:pt x="844" y="201"/>
                      <a:pt x="925" y="120"/>
                      <a:pt x="1024" y="120"/>
                    </a:cubicBezTo>
                    <a:close/>
                    <a:moveTo>
                      <a:pt x="730" y="840"/>
                    </a:moveTo>
                    <a:cubicBezTo>
                      <a:pt x="758" y="703"/>
                      <a:pt x="879" y="600"/>
                      <a:pt x="1024" y="600"/>
                    </a:cubicBezTo>
                    <a:cubicBezTo>
                      <a:pt x="1169" y="600"/>
                      <a:pt x="1290" y="703"/>
                      <a:pt x="1318" y="840"/>
                    </a:cubicBezTo>
                    <a:cubicBezTo>
                      <a:pt x="1298" y="840"/>
                      <a:pt x="755" y="840"/>
                      <a:pt x="730" y="840"/>
                    </a:cubicBezTo>
                    <a:close/>
                    <a:moveTo>
                      <a:pt x="1628" y="120"/>
                    </a:moveTo>
                    <a:cubicBezTo>
                      <a:pt x="1727" y="120"/>
                      <a:pt x="1808" y="201"/>
                      <a:pt x="1808" y="300"/>
                    </a:cubicBezTo>
                    <a:cubicBezTo>
                      <a:pt x="1808" y="399"/>
                      <a:pt x="1727" y="480"/>
                      <a:pt x="1628" y="480"/>
                    </a:cubicBezTo>
                    <a:cubicBezTo>
                      <a:pt x="1528" y="480"/>
                      <a:pt x="1444" y="398"/>
                      <a:pt x="1444" y="300"/>
                    </a:cubicBezTo>
                    <a:cubicBezTo>
                      <a:pt x="1444" y="202"/>
                      <a:pt x="1528" y="120"/>
                      <a:pt x="1628" y="120"/>
                    </a:cubicBezTo>
                    <a:close/>
                    <a:moveTo>
                      <a:pt x="1440" y="840"/>
                    </a:moveTo>
                    <a:cubicBezTo>
                      <a:pt x="1433" y="792"/>
                      <a:pt x="1418" y="747"/>
                      <a:pt x="1396" y="705"/>
                    </a:cubicBezTo>
                    <a:cubicBezTo>
                      <a:pt x="1453" y="640"/>
                      <a:pt x="1539" y="600"/>
                      <a:pt x="1628" y="600"/>
                    </a:cubicBezTo>
                    <a:cubicBezTo>
                      <a:pt x="1773" y="600"/>
                      <a:pt x="1894" y="703"/>
                      <a:pt x="1922" y="840"/>
                    </a:cubicBezTo>
                    <a:lnTo>
                      <a:pt x="1440" y="84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2" name="Freeform 11"/>
              <p:cNvSpPr>
                <a:spLocks/>
              </p:cNvSpPr>
              <p:nvPr/>
            </p:nvSpPr>
            <p:spPr bwMode="auto">
              <a:xfrm>
                <a:off x="3784600" y="3768725"/>
                <a:ext cx="101600" cy="74612"/>
              </a:xfrm>
              <a:custGeom>
                <a:avLst/>
                <a:gdLst>
                  <a:gd name="T0" fmla="*/ 468 w 492"/>
                  <a:gd name="T1" fmla="*/ 24 h 366"/>
                  <a:gd name="T2" fmla="*/ 384 w 492"/>
                  <a:gd name="T3" fmla="*/ 24 h 366"/>
                  <a:gd name="T4" fmla="*/ 186 w 492"/>
                  <a:gd name="T5" fmla="*/ 221 h 366"/>
                  <a:gd name="T6" fmla="*/ 108 w 492"/>
                  <a:gd name="T7" fmla="*/ 144 h 366"/>
                  <a:gd name="T8" fmla="*/ 24 w 492"/>
                  <a:gd name="T9" fmla="*/ 144 h 366"/>
                  <a:gd name="T10" fmla="*/ 24 w 492"/>
                  <a:gd name="T11" fmla="*/ 228 h 366"/>
                  <a:gd name="T12" fmla="*/ 144 w 492"/>
                  <a:gd name="T13" fmla="*/ 348 h 366"/>
                  <a:gd name="T14" fmla="*/ 186 w 492"/>
                  <a:gd name="T15" fmla="*/ 366 h 366"/>
                  <a:gd name="T16" fmla="*/ 228 w 492"/>
                  <a:gd name="T17" fmla="*/ 348 h 366"/>
                  <a:gd name="T18" fmla="*/ 468 w 492"/>
                  <a:gd name="T19" fmla="*/ 108 h 366"/>
                  <a:gd name="T20" fmla="*/ 468 w 492"/>
                  <a:gd name="T21" fmla="*/ 24 h 3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92" h="366">
                    <a:moveTo>
                      <a:pt x="468" y="24"/>
                    </a:moveTo>
                    <a:cubicBezTo>
                      <a:pt x="445" y="0"/>
                      <a:pt x="407" y="0"/>
                      <a:pt x="384" y="24"/>
                    </a:cubicBezTo>
                    <a:cubicBezTo>
                      <a:pt x="186" y="221"/>
                      <a:pt x="186" y="221"/>
                      <a:pt x="186" y="221"/>
                    </a:cubicBezTo>
                    <a:cubicBezTo>
                      <a:pt x="108" y="144"/>
                      <a:pt x="108" y="144"/>
                      <a:pt x="108" y="144"/>
                    </a:cubicBezTo>
                    <a:cubicBezTo>
                      <a:pt x="85" y="120"/>
                      <a:pt x="47" y="120"/>
                      <a:pt x="24" y="144"/>
                    </a:cubicBezTo>
                    <a:cubicBezTo>
                      <a:pt x="0" y="167"/>
                      <a:pt x="0" y="205"/>
                      <a:pt x="24" y="228"/>
                    </a:cubicBezTo>
                    <a:cubicBezTo>
                      <a:pt x="144" y="348"/>
                      <a:pt x="144" y="348"/>
                      <a:pt x="144" y="348"/>
                    </a:cubicBezTo>
                    <a:cubicBezTo>
                      <a:pt x="155" y="360"/>
                      <a:pt x="171" y="366"/>
                      <a:pt x="186" y="366"/>
                    </a:cubicBezTo>
                    <a:cubicBezTo>
                      <a:pt x="201" y="366"/>
                      <a:pt x="217" y="360"/>
                      <a:pt x="228" y="348"/>
                    </a:cubicBezTo>
                    <a:cubicBezTo>
                      <a:pt x="468" y="108"/>
                      <a:pt x="468" y="108"/>
                      <a:pt x="468" y="108"/>
                    </a:cubicBezTo>
                    <a:cubicBezTo>
                      <a:pt x="492" y="85"/>
                      <a:pt x="492" y="47"/>
                      <a:pt x="468" y="2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3" name="Freeform 12"/>
              <p:cNvSpPr>
                <a:spLocks noEditPoints="1"/>
              </p:cNvSpPr>
              <p:nvPr/>
            </p:nvSpPr>
            <p:spPr bwMode="auto">
              <a:xfrm>
                <a:off x="3736975" y="3706813"/>
                <a:ext cx="198438" cy="198437"/>
              </a:xfrm>
              <a:custGeom>
                <a:avLst/>
                <a:gdLst>
                  <a:gd name="T0" fmla="*/ 480 w 964"/>
                  <a:gd name="T1" fmla="*/ 0 h 968"/>
                  <a:gd name="T2" fmla="*/ 0 w 964"/>
                  <a:gd name="T3" fmla="*/ 484 h 968"/>
                  <a:gd name="T4" fmla="*/ 480 w 964"/>
                  <a:gd name="T5" fmla="*/ 968 h 968"/>
                  <a:gd name="T6" fmla="*/ 964 w 964"/>
                  <a:gd name="T7" fmla="*/ 484 h 968"/>
                  <a:gd name="T8" fmla="*/ 480 w 964"/>
                  <a:gd name="T9" fmla="*/ 0 h 968"/>
                  <a:gd name="T10" fmla="*/ 480 w 964"/>
                  <a:gd name="T11" fmla="*/ 848 h 968"/>
                  <a:gd name="T12" fmla="*/ 120 w 964"/>
                  <a:gd name="T13" fmla="*/ 484 h 968"/>
                  <a:gd name="T14" fmla="*/ 480 w 964"/>
                  <a:gd name="T15" fmla="*/ 120 h 968"/>
                  <a:gd name="T16" fmla="*/ 844 w 964"/>
                  <a:gd name="T17" fmla="*/ 484 h 968"/>
                  <a:gd name="T18" fmla="*/ 480 w 964"/>
                  <a:gd name="T19" fmla="*/ 848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64" h="968">
                    <a:moveTo>
                      <a:pt x="480" y="0"/>
                    </a:moveTo>
                    <a:cubicBezTo>
                      <a:pt x="215" y="0"/>
                      <a:pt x="0" y="217"/>
                      <a:pt x="0" y="484"/>
                    </a:cubicBezTo>
                    <a:cubicBezTo>
                      <a:pt x="0" y="751"/>
                      <a:pt x="215" y="968"/>
                      <a:pt x="480" y="968"/>
                    </a:cubicBezTo>
                    <a:cubicBezTo>
                      <a:pt x="745" y="968"/>
                      <a:pt x="964" y="750"/>
                      <a:pt x="964" y="484"/>
                    </a:cubicBezTo>
                    <a:cubicBezTo>
                      <a:pt x="964" y="219"/>
                      <a:pt x="746" y="0"/>
                      <a:pt x="480" y="0"/>
                    </a:cubicBezTo>
                    <a:close/>
                    <a:moveTo>
                      <a:pt x="480" y="848"/>
                    </a:moveTo>
                    <a:cubicBezTo>
                      <a:pt x="281" y="848"/>
                      <a:pt x="120" y="685"/>
                      <a:pt x="120" y="484"/>
                    </a:cubicBezTo>
                    <a:cubicBezTo>
                      <a:pt x="120" y="283"/>
                      <a:pt x="281" y="120"/>
                      <a:pt x="480" y="120"/>
                    </a:cubicBezTo>
                    <a:cubicBezTo>
                      <a:pt x="677" y="120"/>
                      <a:pt x="844" y="287"/>
                      <a:pt x="844" y="484"/>
                    </a:cubicBezTo>
                    <a:cubicBezTo>
                      <a:pt x="844" y="681"/>
                      <a:pt x="677" y="848"/>
                      <a:pt x="480" y="84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6" name="Group 5">
            <a:extLst>
              <a:ext uri="{C183D7F6-B498-43B3-948B-1728B52AA6E4}">
                <adec:decorative xmlns:adec="http://schemas.microsoft.com/office/drawing/2017/decorative" xmlns="" val="1"/>
              </a:ext>
            </a:extLst>
          </p:cNvPr>
          <p:cNvGrpSpPr/>
          <p:nvPr/>
        </p:nvGrpSpPr>
        <p:grpSpPr>
          <a:xfrm>
            <a:off x="7851237" y="6032780"/>
            <a:ext cx="1281512" cy="487738"/>
            <a:chOff x="9912263" y="3897569"/>
            <a:chExt cx="1281512" cy="487738"/>
          </a:xfrm>
          <a:effectLst>
            <a:outerShdw blurRad="50800" dist="38100" dir="8100000" algn="tr" rotWithShape="0">
              <a:prstClr val="black">
                <a:alpha val="40000"/>
              </a:prstClr>
            </a:outerShdw>
          </a:effectLst>
        </p:grpSpPr>
        <p:sp>
          <p:nvSpPr>
            <p:cNvPr id="53" name="Freeform 52"/>
            <p:cNvSpPr/>
            <p:nvPr/>
          </p:nvSpPr>
          <p:spPr>
            <a:xfrm flipH="1">
              <a:off x="9912263" y="3897569"/>
              <a:ext cx="1281512" cy="487738"/>
            </a:xfrm>
            <a:custGeom>
              <a:avLst/>
              <a:gdLst>
                <a:gd name="connsiteX0" fmla="*/ 1281512 w 1281512"/>
                <a:gd name="connsiteY0" fmla="*/ 0 h 487738"/>
                <a:gd name="connsiteX1" fmla="*/ 256995 w 1281512"/>
                <a:gd name="connsiteY1" fmla="*/ 0 h 487738"/>
                <a:gd name="connsiteX2" fmla="*/ 256995 w 1281512"/>
                <a:gd name="connsiteY2" fmla="*/ 1323 h 487738"/>
                <a:gd name="connsiteX3" fmla="*/ 243869 w 1281512"/>
                <a:gd name="connsiteY3" fmla="*/ 0 h 487738"/>
                <a:gd name="connsiteX4" fmla="*/ 0 w 1281512"/>
                <a:gd name="connsiteY4" fmla="*/ 243869 h 487738"/>
                <a:gd name="connsiteX5" fmla="*/ 243869 w 1281512"/>
                <a:gd name="connsiteY5" fmla="*/ 487738 h 487738"/>
                <a:gd name="connsiteX6" fmla="*/ 256995 w 1281512"/>
                <a:gd name="connsiteY6" fmla="*/ 486415 h 487738"/>
                <a:gd name="connsiteX7" fmla="*/ 256995 w 1281512"/>
                <a:gd name="connsiteY7" fmla="*/ 487737 h 487738"/>
                <a:gd name="connsiteX8" fmla="*/ 1281512 w 1281512"/>
                <a:gd name="connsiteY8" fmla="*/ 487737 h 487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1512" h="487738">
                  <a:moveTo>
                    <a:pt x="1281512" y="0"/>
                  </a:moveTo>
                  <a:lnTo>
                    <a:pt x="256995" y="0"/>
                  </a:lnTo>
                  <a:lnTo>
                    <a:pt x="256995" y="1323"/>
                  </a:lnTo>
                  <a:lnTo>
                    <a:pt x="243869" y="0"/>
                  </a:lnTo>
                  <a:cubicBezTo>
                    <a:pt x="109184" y="0"/>
                    <a:pt x="0" y="109184"/>
                    <a:pt x="0" y="243869"/>
                  </a:cubicBezTo>
                  <a:cubicBezTo>
                    <a:pt x="0" y="378554"/>
                    <a:pt x="109184" y="487738"/>
                    <a:pt x="243869" y="487738"/>
                  </a:cubicBezTo>
                  <a:lnTo>
                    <a:pt x="256995" y="486415"/>
                  </a:lnTo>
                  <a:lnTo>
                    <a:pt x="256995" y="487737"/>
                  </a:lnTo>
                  <a:lnTo>
                    <a:pt x="1281512" y="487737"/>
                  </a:lnTo>
                  <a:close/>
                </a:path>
              </a:pathLst>
            </a:custGeom>
            <a:solidFill>
              <a:srgbClr val="4FD0D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40" name="Group 39"/>
            <p:cNvGrpSpPr/>
            <p:nvPr/>
          </p:nvGrpSpPr>
          <p:grpSpPr>
            <a:xfrm>
              <a:off x="10813249" y="4076466"/>
              <a:ext cx="273316" cy="129944"/>
              <a:chOff x="4254500" y="2100263"/>
              <a:chExt cx="1906588" cy="906463"/>
            </a:xfrm>
          </p:grpSpPr>
          <p:sp>
            <p:nvSpPr>
              <p:cNvPr id="41" name="Freeform 5"/>
              <p:cNvSpPr>
                <a:spLocks noEditPoints="1"/>
              </p:cNvSpPr>
              <p:nvPr/>
            </p:nvSpPr>
            <p:spPr bwMode="auto">
              <a:xfrm>
                <a:off x="4254500" y="2100263"/>
                <a:ext cx="1906588" cy="906463"/>
              </a:xfrm>
              <a:custGeom>
                <a:avLst/>
                <a:gdLst>
                  <a:gd name="T0" fmla="*/ 1831 w 2048"/>
                  <a:gd name="T1" fmla="*/ 0 h 970"/>
                  <a:gd name="T2" fmla="*/ 1613 w 2048"/>
                  <a:gd name="T3" fmla="*/ 217 h 970"/>
                  <a:gd name="T4" fmla="*/ 1648 w 2048"/>
                  <a:gd name="T5" fmla="*/ 336 h 970"/>
                  <a:gd name="T6" fmla="*/ 1413 w 2048"/>
                  <a:gd name="T7" fmla="*/ 571 h 970"/>
                  <a:gd name="T8" fmla="*/ 1295 w 2048"/>
                  <a:gd name="T9" fmla="*/ 535 h 970"/>
                  <a:gd name="T10" fmla="*/ 1173 w 2048"/>
                  <a:gd name="T11" fmla="*/ 573 h 970"/>
                  <a:gd name="T12" fmla="*/ 935 w 2048"/>
                  <a:gd name="T13" fmla="*/ 336 h 970"/>
                  <a:gd name="T14" fmla="*/ 971 w 2048"/>
                  <a:gd name="T15" fmla="*/ 217 h 970"/>
                  <a:gd name="T16" fmla="*/ 753 w 2048"/>
                  <a:gd name="T17" fmla="*/ 0 h 970"/>
                  <a:gd name="T18" fmla="*/ 536 w 2048"/>
                  <a:gd name="T19" fmla="*/ 217 h 970"/>
                  <a:gd name="T20" fmla="*/ 571 w 2048"/>
                  <a:gd name="T21" fmla="*/ 336 h 970"/>
                  <a:gd name="T22" fmla="*/ 336 w 2048"/>
                  <a:gd name="T23" fmla="*/ 571 h 970"/>
                  <a:gd name="T24" fmla="*/ 217 w 2048"/>
                  <a:gd name="T25" fmla="*/ 535 h 970"/>
                  <a:gd name="T26" fmla="*/ 0 w 2048"/>
                  <a:gd name="T27" fmla="*/ 753 h 970"/>
                  <a:gd name="T28" fmla="*/ 217 w 2048"/>
                  <a:gd name="T29" fmla="*/ 970 h 970"/>
                  <a:gd name="T30" fmla="*/ 435 w 2048"/>
                  <a:gd name="T31" fmla="*/ 753 h 970"/>
                  <a:gd name="T32" fmla="*/ 400 w 2048"/>
                  <a:gd name="T33" fmla="*/ 634 h 970"/>
                  <a:gd name="T34" fmla="*/ 635 w 2048"/>
                  <a:gd name="T35" fmla="*/ 399 h 970"/>
                  <a:gd name="T36" fmla="*/ 753 w 2048"/>
                  <a:gd name="T37" fmla="*/ 435 h 970"/>
                  <a:gd name="T38" fmla="*/ 872 w 2048"/>
                  <a:gd name="T39" fmla="*/ 399 h 970"/>
                  <a:gd name="T40" fmla="*/ 1110 w 2048"/>
                  <a:gd name="T41" fmla="*/ 638 h 970"/>
                  <a:gd name="T42" fmla="*/ 1077 w 2048"/>
                  <a:gd name="T43" fmla="*/ 753 h 970"/>
                  <a:gd name="T44" fmla="*/ 1295 w 2048"/>
                  <a:gd name="T45" fmla="*/ 970 h 970"/>
                  <a:gd name="T46" fmla="*/ 1512 w 2048"/>
                  <a:gd name="T47" fmla="*/ 753 h 970"/>
                  <a:gd name="T48" fmla="*/ 1477 w 2048"/>
                  <a:gd name="T49" fmla="*/ 634 h 970"/>
                  <a:gd name="T50" fmla="*/ 1712 w 2048"/>
                  <a:gd name="T51" fmla="*/ 399 h 970"/>
                  <a:gd name="T52" fmla="*/ 1831 w 2048"/>
                  <a:gd name="T53" fmla="*/ 435 h 970"/>
                  <a:gd name="T54" fmla="*/ 2048 w 2048"/>
                  <a:gd name="T55" fmla="*/ 217 h 970"/>
                  <a:gd name="T56" fmla="*/ 1831 w 2048"/>
                  <a:gd name="T57" fmla="*/ 0 h 970"/>
                  <a:gd name="T58" fmla="*/ 217 w 2048"/>
                  <a:gd name="T59" fmla="*/ 880 h 970"/>
                  <a:gd name="T60" fmla="*/ 90 w 2048"/>
                  <a:gd name="T61" fmla="*/ 753 h 970"/>
                  <a:gd name="T62" fmla="*/ 217 w 2048"/>
                  <a:gd name="T63" fmla="*/ 625 h 970"/>
                  <a:gd name="T64" fmla="*/ 345 w 2048"/>
                  <a:gd name="T65" fmla="*/ 753 h 970"/>
                  <a:gd name="T66" fmla="*/ 217 w 2048"/>
                  <a:gd name="T67" fmla="*/ 880 h 970"/>
                  <a:gd name="T68" fmla="*/ 753 w 2048"/>
                  <a:gd name="T69" fmla="*/ 345 h 970"/>
                  <a:gd name="T70" fmla="*/ 626 w 2048"/>
                  <a:gd name="T71" fmla="*/ 217 h 970"/>
                  <a:gd name="T72" fmla="*/ 753 w 2048"/>
                  <a:gd name="T73" fmla="*/ 90 h 970"/>
                  <a:gd name="T74" fmla="*/ 881 w 2048"/>
                  <a:gd name="T75" fmla="*/ 217 h 970"/>
                  <a:gd name="T76" fmla="*/ 753 w 2048"/>
                  <a:gd name="T77" fmla="*/ 345 h 970"/>
                  <a:gd name="T78" fmla="*/ 1295 w 2048"/>
                  <a:gd name="T79" fmla="*/ 880 h 970"/>
                  <a:gd name="T80" fmla="*/ 1167 w 2048"/>
                  <a:gd name="T81" fmla="*/ 753 h 970"/>
                  <a:gd name="T82" fmla="*/ 1295 w 2048"/>
                  <a:gd name="T83" fmla="*/ 625 h 970"/>
                  <a:gd name="T84" fmla="*/ 1422 w 2048"/>
                  <a:gd name="T85" fmla="*/ 753 h 970"/>
                  <a:gd name="T86" fmla="*/ 1295 w 2048"/>
                  <a:gd name="T87" fmla="*/ 880 h 970"/>
                  <a:gd name="T88" fmla="*/ 1831 w 2048"/>
                  <a:gd name="T89" fmla="*/ 345 h 970"/>
                  <a:gd name="T90" fmla="*/ 1703 w 2048"/>
                  <a:gd name="T91" fmla="*/ 217 h 970"/>
                  <a:gd name="T92" fmla="*/ 1831 w 2048"/>
                  <a:gd name="T93" fmla="*/ 90 h 970"/>
                  <a:gd name="T94" fmla="*/ 1958 w 2048"/>
                  <a:gd name="T95" fmla="*/ 217 h 970"/>
                  <a:gd name="T96" fmla="*/ 1831 w 2048"/>
                  <a:gd name="T97" fmla="*/ 345 h 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048" h="970">
                    <a:moveTo>
                      <a:pt x="1831" y="0"/>
                    </a:moveTo>
                    <a:cubicBezTo>
                      <a:pt x="1711" y="0"/>
                      <a:pt x="1613" y="97"/>
                      <a:pt x="1613" y="217"/>
                    </a:cubicBezTo>
                    <a:cubicBezTo>
                      <a:pt x="1613" y="261"/>
                      <a:pt x="1626" y="302"/>
                      <a:pt x="1648" y="336"/>
                    </a:cubicBezTo>
                    <a:cubicBezTo>
                      <a:pt x="1413" y="571"/>
                      <a:pt x="1413" y="571"/>
                      <a:pt x="1413" y="571"/>
                    </a:cubicBezTo>
                    <a:cubicBezTo>
                      <a:pt x="1379" y="548"/>
                      <a:pt x="1339" y="535"/>
                      <a:pt x="1295" y="535"/>
                    </a:cubicBezTo>
                    <a:cubicBezTo>
                      <a:pt x="1250" y="535"/>
                      <a:pt x="1207" y="549"/>
                      <a:pt x="1173" y="573"/>
                    </a:cubicBezTo>
                    <a:cubicBezTo>
                      <a:pt x="935" y="336"/>
                      <a:pt x="935" y="336"/>
                      <a:pt x="935" y="336"/>
                    </a:cubicBezTo>
                    <a:cubicBezTo>
                      <a:pt x="958" y="302"/>
                      <a:pt x="971" y="261"/>
                      <a:pt x="971" y="217"/>
                    </a:cubicBezTo>
                    <a:cubicBezTo>
                      <a:pt x="971" y="97"/>
                      <a:pt x="873" y="0"/>
                      <a:pt x="753" y="0"/>
                    </a:cubicBezTo>
                    <a:cubicBezTo>
                      <a:pt x="633" y="0"/>
                      <a:pt x="536" y="97"/>
                      <a:pt x="536" y="217"/>
                    </a:cubicBezTo>
                    <a:cubicBezTo>
                      <a:pt x="536" y="261"/>
                      <a:pt x="549" y="302"/>
                      <a:pt x="571" y="336"/>
                    </a:cubicBezTo>
                    <a:cubicBezTo>
                      <a:pt x="336" y="571"/>
                      <a:pt x="336" y="571"/>
                      <a:pt x="336" y="571"/>
                    </a:cubicBezTo>
                    <a:cubicBezTo>
                      <a:pt x="302" y="548"/>
                      <a:pt x="261" y="535"/>
                      <a:pt x="217" y="535"/>
                    </a:cubicBezTo>
                    <a:cubicBezTo>
                      <a:pt x="98" y="535"/>
                      <a:pt x="0" y="633"/>
                      <a:pt x="0" y="753"/>
                    </a:cubicBezTo>
                    <a:cubicBezTo>
                      <a:pt x="0" y="873"/>
                      <a:pt x="98" y="970"/>
                      <a:pt x="217" y="970"/>
                    </a:cubicBezTo>
                    <a:cubicBezTo>
                      <a:pt x="337" y="970"/>
                      <a:pt x="435" y="873"/>
                      <a:pt x="435" y="753"/>
                    </a:cubicBezTo>
                    <a:cubicBezTo>
                      <a:pt x="435" y="709"/>
                      <a:pt x="422" y="668"/>
                      <a:pt x="400" y="634"/>
                    </a:cubicBezTo>
                    <a:cubicBezTo>
                      <a:pt x="635" y="399"/>
                      <a:pt x="635" y="399"/>
                      <a:pt x="635" y="399"/>
                    </a:cubicBezTo>
                    <a:cubicBezTo>
                      <a:pt x="669" y="422"/>
                      <a:pt x="709" y="435"/>
                      <a:pt x="753" y="435"/>
                    </a:cubicBezTo>
                    <a:cubicBezTo>
                      <a:pt x="797" y="435"/>
                      <a:pt x="838" y="422"/>
                      <a:pt x="872" y="399"/>
                    </a:cubicBezTo>
                    <a:cubicBezTo>
                      <a:pt x="1110" y="638"/>
                      <a:pt x="1110" y="638"/>
                      <a:pt x="1110" y="638"/>
                    </a:cubicBezTo>
                    <a:cubicBezTo>
                      <a:pt x="1090" y="671"/>
                      <a:pt x="1077" y="711"/>
                      <a:pt x="1077" y="753"/>
                    </a:cubicBezTo>
                    <a:cubicBezTo>
                      <a:pt x="1077" y="873"/>
                      <a:pt x="1175" y="970"/>
                      <a:pt x="1295" y="970"/>
                    </a:cubicBezTo>
                    <a:cubicBezTo>
                      <a:pt x="1415" y="970"/>
                      <a:pt x="1512" y="873"/>
                      <a:pt x="1512" y="753"/>
                    </a:cubicBezTo>
                    <a:cubicBezTo>
                      <a:pt x="1512" y="709"/>
                      <a:pt x="1499" y="668"/>
                      <a:pt x="1477" y="634"/>
                    </a:cubicBezTo>
                    <a:cubicBezTo>
                      <a:pt x="1712" y="399"/>
                      <a:pt x="1712" y="399"/>
                      <a:pt x="1712" y="399"/>
                    </a:cubicBezTo>
                    <a:cubicBezTo>
                      <a:pt x="1746" y="422"/>
                      <a:pt x="1787" y="435"/>
                      <a:pt x="1831" y="435"/>
                    </a:cubicBezTo>
                    <a:cubicBezTo>
                      <a:pt x="1950" y="435"/>
                      <a:pt x="2048" y="337"/>
                      <a:pt x="2048" y="217"/>
                    </a:cubicBezTo>
                    <a:cubicBezTo>
                      <a:pt x="2048" y="97"/>
                      <a:pt x="1950" y="0"/>
                      <a:pt x="1831" y="0"/>
                    </a:cubicBezTo>
                    <a:close/>
                    <a:moveTo>
                      <a:pt x="217" y="880"/>
                    </a:moveTo>
                    <a:cubicBezTo>
                      <a:pt x="147" y="880"/>
                      <a:pt x="90" y="823"/>
                      <a:pt x="90" y="753"/>
                    </a:cubicBezTo>
                    <a:cubicBezTo>
                      <a:pt x="90" y="682"/>
                      <a:pt x="147" y="625"/>
                      <a:pt x="217" y="625"/>
                    </a:cubicBezTo>
                    <a:cubicBezTo>
                      <a:pt x="288" y="625"/>
                      <a:pt x="345" y="682"/>
                      <a:pt x="345" y="753"/>
                    </a:cubicBezTo>
                    <a:cubicBezTo>
                      <a:pt x="345" y="823"/>
                      <a:pt x="288" y="880"/>
                      <a:pt x="217" y="880"/>
                    </a:cubicBezTo>
                    <a:close/>
                    <a:moveTo>
                      <a:pt x="753" y="345"/>
                    </a:moveTo>
                    <a:cubicBezTo>
                      <a:pt x="683" y="345"/>
                      <a:pt x="626" y="288"/>
                      <a:pt x="626" y="217"/>
                    </a:cubicBezTo>
                    <a:cubicBezTo>
                      <a:pt x="626" y="147"/>
                      <a:pt x="683" y="90"/>
                      <a:pt x="753" y="90"/>
                    </a:cubicBezTo>
                    <a:cubicBezTo>
                      <a:pt x="823" y="90"/>
                      <a:pt x="881" y="147"/>
                      <a:pt x="881" y="217"/>
                    </a:cubicBezTo>
                    <a:cubicBezTo>
                      <a:pt x="881" y="288"/>
                      <a:pt x="823" y="345"/>
                      <a:pt x="753" y="345"/>
                    </a:cubicBezTo>
                    <a:close/>
                    <a:moveTo>
                      <a:pt x="1295" y="880"/>
                    </a:moveTo>
                    <a:cubicBezTo>
                      <a:pt x="1225" y="880"/>
                      <a:pt x="1167" y="823"/>
                      <a:pt x="1167" y="753"/>
                    </a:cubicBezTo>
                    <a:cubicBezTo>
                      <a:pt x="1167" y="682"/>
                      <a:pt x="1225" y="625"/>
                      <a:pt x="1295" y="625"/>
                    </a:cubicBezTo>
                    <a:cubicBezTo>
                      <a:pt x="1365" y="625"/>
                      <a:pt x="1422" y="682"/>
                      <a:pt x="1422" y="753"/>
                    </a:cubicBezTo>
                    <a:cubicBezTo>
                      <a:pt x="1422" y="823"/>
                      <a:pt x="1365" y="880"/>
                      <a:pt x="1295" y="880"/>
                    </a:cubicBezTo>
                    <a:close/>
                    <a:moveTo>
                      <a:pt x="1831" y="345"/>
                    </a:moveTo>
                    <a:cubicBezTo>
                      <a:pt x="1760" y="345"/>
                      <a:pt x="1703" y="288"/>
                      <a:pt x="1703" y="217"/>
                    </a:cubicBezTo>
                    <a:cubicBezTo>
                      <a:pt x="1703" y="147"/>
                      <a:pt x="1760" y="90"/>
                      <a:pt x="1831" y="90"/>
                    </a:cubicBezTo>
                    <a:cubicBezTo>
                      <a:pt x="1901" y="90"/>
                      <a:pt x="1958" y="147"/>
                      <a:pt x="1958" y="217"/>
                    </a:cubicBezTo>
                    <a:cubicBezTo>
                      <a:pt x="1958" y="288"/>
                      <a:pt x="1901" y="345"/>
                      <a:pt x="1831" y="34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2" name="Freeform 6"/>
              <p:cNvSpPr>
                <a:spLocks/>
              </p:cNvSpPr>
              <p:nvPr/>
            </p:nvSpPr>
            <p:spPr bwMode="auto">
              <a:xfrm>
                <a:off x="4752975" y="2598738"/>
                <a:ext cx="176213" cy="174625"/>
              </a:xfrm>
              <a:custGeom>
                <a:avLst/>
                <a:gdLst>
                  <a:gd name="T0" fmla="*/ 172 w 190"/>
                  <a:gd name="T1" fmla="*/ 18 h 186"/>
                  <a:gd name="T2" fmla="*/ 109 w 190"/>
                  <a:gd name="T3" fmla="*/ 18 h 186"/>
                  <a:gd name="T4" fmla="*/ 17 w 190"/>
                  <a:gd name="T5" fmla="*/ 109 h 186"/>
                  <a:gd name="T6" fmla="*/ 17 w 190"/>
                  <a:gd name="T7" fmla="*/ 173 h 186"/>
                  <a:gd name="T8" fmla="*/ 49 w 190"/>
                  <a:gd name="T9" fmla="*/ 186 h 186"/>
                  <a:gd name="T10" fmla="*/ 81 w 190"/>
                  <a:gd name="T11" fmla="*/ 173 h 186"/>
                  <a:gd name="T12" fmla="*/ 172 w 190"/>
                  <a:gd name="T13" fmla="*/ 81 h 186"/>
                  <a:gd name="T14" fmla="*/ 172 w 190"/>
                  <a:gd name="T15" fmla="*/ 18 h 1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0" h="186">
                    <a:moveTo>
                      <a:pt x="172" y="18"/>
                    </a:moveTo>
                    <a:cubicBezTo>
                      <a:pt x="155" y="0"/>
                      <a:pt x="126" y="0"/>
                      <a:pt x="109" y="18"/>
                    </a:cubicBezTo>
                    <a:cubicBezTo>
                      <a:pt x="17" y="109"/>
                      <a:pt x="17" y="109"/>
                      <a:pt x="17" y="109"/>
                    </a:cubicBezTo>
                    <a:cubicBezTo>
                      <a:pt x="0" y="127"/>
                      <a:pt x="0" y="155"/>
                      <a:pt x="17" y="173"/>
                    </a:cubicBezTo>
                    <a:cubicBezTo>
                      <a:pt x="26" y="182"/>
                      <a:pt x="37" y="186"/>
                      <a:pt x="49" y="186"/>
                    </a:cubicBezTo>
                    <a:cubicBezTo>
                      <a:pt x="60" y="186"/>
                      <a:pt x="72" y="182"/>
                      <a:pt x="81" y="173"/>
                    </a:cubicBezTo>
                    <a:cubicBezTo>
                      <a:pt x="172" y="81"/>
                      <a:pt x="172" y="81"/>
                      <a:pt x="172" y="81"/>
                    </a:cubicBezTo>
                    <a:cubicBezTo>
                      <a:pt x="190" y="64"/>
                      <a:pt x="190" y="35"/>
                      <a:pt x="172" y="1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3" name="Freeform 7"/>
              <p:cNvSpPr>
                <a:spLocks/>
              </p:cNvSpPr>
              <p:nvPr/>
            </p:nvSpPr>
            <p:spPr bwMode="auto">
              <a:xfrm>
                <a:off x="5486400" y="2330451"/>
                <a:ext cx="177800" cy="174625"/>
              </a:xfrm>
              <a:custGeom>
                <a:avLst/>
                <a:gdLst>
                  <a:gd name="T0" fmla="*/ 173 w 190"/>
                  <a:gd name="T1" fmla="*/ 18 h 186"/>
                  <a:gd name="T2" fmla="*/ 109 w 190"/>
                  <a:gd name="T3" fmla="*/ 18 h 186"/>
                  <a:gd name="T4" fmla="*/ 18 w 190"/>
                  <a:gd name="T5" fmla="*/ 109 h 186"/>
                  <a:gd name="T6" fmla="*/ 18 w 190"/>
                  <a:gd name="T7" fmla="*/ 173 h 186"/>
                  <a:gd name="T8" fmla="*/ 50 w 190"/>
                  <a:gd name="T9" fmla="*/ 186 h 186"/>
                  <a:gd name="T10" fmla="*/ 81 w 190"/>
                  <a:gd name="T11" fmla="*/ 173 h 186"/>
                  <a:gd name="T12" fmla="*/ 173 w 190"/>
                  <a:gd name="T13" fmla="*/ 81 h 186"/>
                  <a:gd name="T14" fmla="*/ 173 w 190"/>
                  <a:gd name="T15" fmla="*/ 18 h 1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0" h="186">
                    <a:moveTo>
                      <a:pt x="173" y="18"/>
                    </a:moveTo>
                    <a:cubicBezTo>
                      <a:pt x="155" y="0"/>
                      <a:pt x="127" y="0"/>
                      <a:pt x="109" y="18"/>
                    </a:cubicBezTo>
                    <a:cubicBezTo>
                      <a:pt x="18" y="109"/>
                      <a:pt x="18" y="109"/>
                      <a:pt x="18" y="109"/>
                    </a:cubicBezTo>
                    <a:cubicBezTo>
                      <a:pt x="0" y="127"/>
                      <a:pt x="0" y="155"/>
                      <a:pt x="18" y="173"/>
                    </a:cubicBezTo>
                    <a:cubicBezTo>
                      <a:pt x="27" y="182"/>
                      <a:pt x="38" y="186"/>
                      <a:pt x="50" y="186"/>
                    </a:cubicBezTo>
                    <a:cubicBezTo>
                      <a:pt x="61" y="186"/>
                      <a:pt x="73" y="181"/>
                      <a:pt x="81" y="173"/>
                    </a:cubicBezTo>
                    <a:cubicBezTo>
                      <a:pt x="173" y="81"/>
                      <a:pt x="173" y="81"/>
                      <a:pt x="173" y="81"/>
                    </a:cubicBezTo>
                    <a:cubicBezTo>
                      <a:pt x="190" y="64"/>
                      <a:pt x="190" y="35"/>
                      <a:pt x="173" y="1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sp>
        <p:nvSpPr>
          <p:cNvPr id="2" name="Freeform 1">
            <a:extLst>
              <a:ext uri="{C183D7F6-B498-43B3-948B-1728B52AA6E4}">
                <adec:decorative xmlns:adec="http://schemas.microsoft.com/office/drawing/2017/decorative" xmlns="" val="1"/>
              </a:ext>
            </a:extLst>
          </p:cNvPr>
          <p:cNvSpPr/>
          <p:nvPr/>
        </p:nvSpPr>
        <p:spPr>
          <a:xfrm rot="2700000">
            <a:off x="11788943" y="6333474"/>
            <a:ext cx="527486" cy="603188"/>
          </a:xfrm>
          <a:custGeom>
            <a:avLst/>
            <a:gdLst>
              <a:gd name="connsiteX0" fmla="*/ 110516 w 889463"/>
              <a:gd name="connsiteY0" fmla="*/ 95275 h 1017114"/>
              <a:gd name="connsiteX1" fmla="*/ 230452 w 889463"/>
              <a:gd name="connsiteY1" fmla="*/ 14411 h 1017114"/>
              <a:gd name="connsiteX2" fmla="*/ 276877 w 889463"/>
              <a:gd name="connsiteY2" fmla="*/ 0 h 1017114"/>
              <a:gd name="connsiteX3" fmla="*/ 889463 w 889463"/>
              <a:gd name="connsiteY3" fmla="*/ 612585 h 1017114"/>
              <a:gd name="connsiteX4" fmla="*/ 484934 w 889463"/>
              <a:gd name="connsiteY4" fmla="*/ 1017114 h 1017114"/>
              <a:gd name="connsiteX5" fmla="*/ 377324 w 889463"/>
              <a:gd name="connsiteY5" fmla="*/ 1017114 h 1017114"/>
              <a:gd name="connsiteX6" fmla="*/ 0 w 889463"/>
              <a:gd name="connsiteY6" fmla="*/ 639790 h 1017114"/>
              <a:gd name="connsiteX7" fmla="*/ 0 w 889463"/>
              <a:gd name="connsiteY7" fmla="*/ 362083 h 1017114"/>
              <a:gd name="connsiteX8" fmla="*/ 110516 w 889463"/>
              <a:gd name="connsiteY8" fmla="*/ 95275 h 1017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89463" h="1017114">
                <a:moveTo>
                  <a:pt x="110516" y="95275"/>
                </a:moveTo>
                <a:cubicBezTo>
                  <a:pt x="144657" y="61133"/>
                  <a:pt x="185310" y="33504"/>
                  <a:pt x="230452" y="14411"/>
                </a:cubicBezTo>
                <a:lnTo>
                  <a:pt x="276877" y="0"/>
                </a:lnTo>
                <a:lnTo>
                  <a:pt x="889463" y="612585"/>
                </a:lnTo>
                <a:lnTo>
                  <a:pt x="484934" y="1017114"/>
                </a:lnTo>
                <a:lnTo>
                  <a:pt x="377324" y="1017114"/>
                </a:lnTo>
                <a:cubicBezTo>
                  <a:pt x="168934" y="1017114"/>
                  <a:pt x="0" y="848180"/>
                  <a:pt x="0" y="639790"/>
                </a:cubicBezTo>
                <a:lnTo>
                  <a:pt x="0" y="362083"/>
                </a:lnTo>
                <a:cubicBezTo>
                  <a:pt x="0" y="257888"/>
                  <a:pt x="42234" y="163556"/>
                  <a:pt x="110516" y="95275"/>
                </a:cubicBez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rgbClr val="98A3AD"/>
              </a:solidFill>
            </a:endParaRPr>
          </a:p>
        </p:txBody>
      </p:sp>
      <p:sp>
        <p:nvSpPr>
          <p:cNvPr id="3" name="TextBox 2"/>
          <p:cNvSpPr txBox="1"/>
          <p:nvPr/>
        </p:nvSpPr>
        <p:spPr>
          <a:xfrm>
            <a:off x="11857440" y="6481180"/>
            <a:ext cx="184731" cy="307777"/>
          </a:xfrm>
          <a:prstGeom prst="rect">
            <a:avLst/>
          </a:prstGeom>
          <a:noFill/>
        </p:spPr>
        <p:txBody>
          <a:bodyPr wrap="none" rtlCol="0">
            <a:spAutoFit/>
          </a:bodyPr>
          <a:lstStyle/>
          <a:p>
            <a:endParaRPr lang="en-US" sz="1400" b="1" dirty="0">
              <a:solidFill>
                <a:schemeClr val="bg1"/>
              </a:solidFill>
            </a:endParaRPr>
          </a:p>
        </p:txBody>
      </p:sp>
      <p:sp>
        <p:nvSpPr>
          <p:cNvPr id="36" name="Rectangle 35">
            <a:extLst>
              <a:ext uri="{C183D7F6-B498-43B3-948B-1728B52AA6E4}">
                <adec:decorative xmlns:adec="http://schemas.microsoft.com/office/drawing/2017/decorative" xmlns="" val="1"/>
              </a:ext>
            </a:extLst>
          </p:cNvPr>
          <p:cNvSpPr/>
          <p:nvPr/>
        </p:nvSpPr>
        <p:spPr>
          <a:xfrm>
            <a:off x="6192794" y="63610"/>
            <a:ext cx="5879910" cy="65518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latin typeface="+mj-lt"/>
              </a:rPr>
              <a:t>1. Rangareddy </a:t>
            </a:r>
            <a:endParaRPr lang="en-US" dirty="0">
              <a:solidFill>
                <a:schemeClr val="tx1"/>
              </a:solidFill>
              <a:latin typeface="+mj-lt"/>
            </a:endParaRPr>
          </a:p>
          <a:p>
            <a:r>
              <a:rPr lang="en-US" dirty="0" smtClean="0">
                <a:solidFill>
                  <a:schemeClr val="tx1"/>
                </a:solidFill>
                <a:latin typeface="+mj-lt"/>
              </a:rPr>
              <a:t>2. Medchal </a:t>
            </a:r>
            <a:r>
              <a:rPr lang="en-US" dirty="0">
                <a:solidFill>
                  <a:schemeClr val="tx1"/>
                </a:solidFill>
                <a:latin typeface="+mj-lt"/>
              </a:rPr>
              <a:t>Malkajgiri</a:t>
            </a:r>
          </a:p>
          <a:p>
            <a:r>
              <a:rPr lang="en-US" dirty="0" smtClean="0">
                <a:solidFill>
                  <a:schemeClr val="tx1"/>
                </a:solidFill>
                <a:latin typeface="+mj-lt"/>
              </a:rPr>
              <a:t>3. Hyderabad</a:t>
            </a:r>
            <a:endParaRPr lang="en-US" dirty="0">
              <a:solidFill>
                <a:schemeClr val="tx1"/>
              </a:solidFill>
              <a:latin typeface="+mj-lt"/>
            </a:endParaRPr>
          </a:p>
          <a:p>
            <a:r>
              <a:rPr lang="en-US" dirty="0" smtClean="0">
                <a:solidFill>
                  <a:schemeClr val="tx1"/>
                </a:solidFill>
                <a:latin typeface="+mj-lt"/>
              </a:rPr>
              <a:t>4. </a:t>
            </a:r>
            <a:r>
              <a:rPr lang="en-US" dirty="0" err="1" smtClean="0">
                <a:solidFill>
                  <a:schemeClr val="tx1"/>
                </a:solidFill>
                <a:latin typeface="+mj-lt"/>
              </a:rPr>
              <a:t>Sangareddy</a:t>
            </a:r>
            <a:endParaRPr lang="en-US" dirty="0">
              <a:solidFill>
                <a:schemeClr val="tx1"/>
              </a:solidFill>
              <a:latin typeface="+mj-lt"/>
            </a:endParaRPr>
          </a:p>
          <a:p>
            <a:r>
              <a:rPr lang="en-US" dirty="0" smtClean="0">
                <a:solidFill>
                  <a:schemeClr val="tx1"/>
                </a:solidFill>
                <a:latin typeface="+mj-lt"/>
              </a:rPr>
              <a:t>5. </a:t>
            </a:r>
            <a:r>
              <a:rPr lang="en-US" dirty="0" err="1" smtClean="0">
                <a:solidFill>
                  <a:schemeClr val="tx1"/>
                </a:solidFill>
                <a:latin typeface="+mj-lt"/>
              </a:rPr>
              <a:t>Hanumakonda</a:t>
            </a:r>
            <a:r>
              <a:rPr lang="en-US" dirty="0" smtClean="0">
                <a:solidFill>
                  <a:schemeClr val="tx1"/>
                </a:solidFill>
                <a:latin typeface="+mj-lt"/>
              </a:rPr>
              <a:t/>
            </a:r>
            <a:br>
              <a:rPr lang="en-US" dirty="0" smtClean="0">
                <a:solidFill>
                  <a:schemeClr val="tx1"/>
                </a:solidFill>
                <a:latin typeface="+mj-lt"/>
              </a:rPr>
            </a:br>
            <a:r>
              <a:rPr lang="en-US" dirty="0" smtClean="0">
                <a:solidFill>
                  <a:schemeClr val="tx1"/>
                </a:solidFill>
                <a:latin typeface="+mj-lt"/>
              </a:rPr>
              <a:t/>
            </a:r>
            <a:br>
              <a:rPr lang="en-US" dirty="0" smtClean="0">
                <a:solidFill>
                  <a:schemeClr val="tx1"/>
                </a:solidFill>
                <a:latin typeface="+mj-lt"/>
              </a:rPr>
            </a:br>
            <a:r>
              <a:rPr lang="en-US" dirty="0" smtClean="0">
                <a:solidFill>
                  <a:schemeClr val="tx1"/>
                </a:solidFill>
                <a:latin typeface="+mj-lt"/>
              </a:rPr>
              <a:t/>
            </a:r>
            <a:br>
              <a:rPr lang="en-US" dirty="0" smtClean="0">
                <a:solidFill>
                  <a:schemeClr val="tx1"/>
                </a:solidFill>
                <a:latin typeface="+mj-lt"/>
              </a:rPr>
            </a:br>
            <a:r>
              <a:rPr lang="en-US" dirty="0">
                <a:solidFill>
                  <a:schemeClr val="tx1"/>
                </a:solidFill>
                <a:latin typeface="+mj-lt"/>
              </a:rPr>
              <a:t>This Top 5 Districts shown highest Growth in document registration revenue from FY 19-22. It suggests that the districts are experiencing economic vitality, attracting investments, and fostering a conducive environment for business. </a:t>
            </a:r>
            <a:endParaRPr lang="en-US" dirty="0">
              <a:solidFill>
                <a:schemeClr val="tx1"/>
              </a:solidFill>
              <a:latin typeface="+mj-lt"/>
            </a:endParaRPr>
          </a:p>
        </p:txBody>
      </p:sp>
      <p:graphicFrame>
        <p:nvGraphicFramePr>
          <p:cNvPr id="16" name="Chart 15" descr="This is a chart. "/>
          <p:cNvGraphicFramePr/>
          <p:nvPr>
            <p:extLst>
              <p:ext uri="{D42A27DB-BD31-4B8C-83A1-F6EECF244321}">
                <p14:modId xmlns:p14="http://schemas.microsoft.com/office/powerpoint/2010/main" val="1217895070"/>
              </p:ext>
            </p:extLst>
          </p:nvPr>
        </p:nvGraphicFramePr>
        <p:xfrm>
          <a:off x="230588" y="3093057"/>
          <a:ext cx="5589767" cy="3522428"/>
        </p:xfrm>
        <a:graphic>
          <a:graphicData uri="http://schemas.openxmlformats.org/drawingml/2006/chart">
            <c:chart xmlns:c="http://schemas.openxmlformats.org/drawingml/2006/chart" xmlns:r="http://schemas.openxmlformats.org/officeDocument/2006/relationships" r:id="rId2"/>
          </a:graphicData>
        </a:graphic>
      </p:graphicFrame>
      <p:sp>
        <p:nvSpPr>
          <p:cNvPr id="102" name="TextBox 101"/>
          <p:cNvSpPr txBox="1"/>
          <p:nvPr/>
        </p:nvSpPr>
        <p:spPr>
          <a:xfrm>
            <a:off x="230588" y="1041622"/>
            <a:ext cx="3530379" cy="1384995"/>
          </a:xfrm>
          <a:prstGeom prst="rect">
            <a:avLst/>
          </a:prstGeom>
          <a:noFill/>
        </p:spPr>
        <p:txBody>
          <a:bodyPr wrap="square" lIns="0" tIns="0" rIns="0" bIns="0" rtlCol="0">
            <a:spAutoFit/>
          </a:bodyPr>
          <a:lstStyle/>
          <a:p>
            <a:r>
              <a:rPr lang="en-US" dirty="0" smtClean="0">
                <a:solidFill>
                  <a:schemeClr val="bg1"/>
                </a:solidFill>
                <a:latin typeface="Agency FB" panose="020B0503020202020204" pitchFamily="34" charset="0"/>
              </a:rPr>
              <a:t>How </a:t>
            </a:r>
            <a:r>
              <a:rPr lang="en-US" dirty="0">
                <a:solidFill>
                  <a:schemeClr val="bg1"/>
                </a:solidFill>
                <a:latin typeface="Agency FB" panose="020B0503020202020204" pitchFamily="34" charset="0"/>
              </a:rPr>
              <a:t>does the revenue generated from document registration vary across districts in Telangana? List down the top 5 districts that showed the highest document registration revenue growth between FY 2019 and 2022. </a:t>
            </a:r>
            <a:endParaRPr lang="en-US" dirty="0">
              <a:solidFill>
                <a:schemeClr val="bg1"/>
              </a:solidFill>
              <a:latin typeface="Agency FB" panose="020B0503020202020204" pitchFamily="34" charset="0"/>
            </a:endParaRPr>
          </a:p>
        </p:txBody>
      </p:sp>
      <p:sp>
        <p:nvSpPr>
          <p:cNvPr id="103" name="TextBox 102"/>
          <p:cNvSpPr txBox="1"/>
          <p:nvPr/>
        </p:nvSpPr>
        <p:spPr>
          <a:xfrm>
            <a:off x="230588" y="413468"/>
            <a:ext cx="3417501" cy="369332"/>
          </a:xfrm>
          <a:prstGeom prst="rect">
            <a:avLst/>
          </a:prstGeom>
          <a:noFill/>
        </p:spPr>
        <p:txBody>
          <a:bodyPr wrap="square" lIns="0" tIns="0" rIns="0" bIns="0" rtlCol="0">
            <a:spAutoFit/>
          </a:bodyPr>
          <a:lstStyle/>
          <a:p>
            <a:pPr>
              <a:tabLst>
                <a:tab pos="347663" algn="l"/>
              </a:tabLst>
            </a:pPr>
            <a:r>
              <a:rPr lang="en-IN" sz="2400" dirty="0">
                <a:solidFill>
                  <a:schemeClr val="bg1"/>
                </a:solidFill>
                <a:latin typeface="Arial Black" panose="020B0A04020102020204" pitchFamily="34" charset="0"/>
              </a:rPr>
              <a:t>Stamp Registration</a:t>
            </a:r>
            <a:endParaRPr lang="en-US" sz="2400" b="1" dirty="0">
              <a:solidFill>
                <a:schemeClr val="bg1"/>
              </a:solidFill>
              <a:latin typeface="Arial Black" panose="020B0A04020102020204" pitchFamily="34" charset="0"/>
            </a:endParaRPr>
          </a:p>
        </p:txBody>
      </p:sp>
      <p:cxnSp>
        <p:nvCxnSpPr>
          <p:cNvPr id="105" name="Straight Connector 104">
            <a:extLst>
              <a:ext uri="{C183D7F6-B498-43B3-948B-1728B52AA6E4}">
                <adec:decorative xmlns:adec="http://schemas.microsoft.com/office/drawing/2017/decorative" xmlns="" val="1"/>
              </a:ext>
            </a:extLst>
          </p:cNvPr>
          <p:cNvCxnSpPr/>
          <p:nvPr/>
        </p:nvCxnSpPr>
        <p:spPr>
          <a:xfrm>
            <a:off x="685686" y="2631729"/>
            <a:ext cx="1463040" cy="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sp>
        <p:nvSpPr>
          <p:cNvPr id="5" name="Title 4" hidden="1">
            <a:extLst>
              <a:ext uri="{FF2B5EF4-FFF2-40B4-BE49-F238E27FC236}">
                <a16:creationId xmlns:a16="http://schemas.microsoft.com/office/drawing/2014/main" id="{B353CF45-7FD3-4F2B-B046-D14200DBD7E2}"/>
              </a:ext>
            </a:extLst>
          </p:cNvPr>
          <p:cNvSpPr>
            <a:spLocks noGrp="1"/>
          </p:cNvSpPr>
          <p:nvPr>
            <p:ph type="title"/>
          </p:nvPr>
        </p:nvSpPr>
        <p:spPr/>
        <p:txBody>
          <a:bodyPr/>
          <a:lstStyle/>
          <a:p>
            <a:r>
              <a:rPr lang="en-US" dirty="0"/>
              <a:t>Slide 10</a:t>
            </a:r>
          </a:p>
        </p:txBody>
      </p:sp>
    </p:spTree>
    <p:extLst>
      <p:ext uri="{BB962C8B-B14F-4D97-AF65-F5344CB8AC3E}">
        <p14:creationId xmlns:p14="http://schemas.microsoft.com/office/powerpoint/2010/main" val="24201428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Rectangle 103">
            <a:extLst>
              <a:ext uri="{C183D7F6-B498-43B3-948B-1728B52AA6E4}">
                <adec:decorative xmlns:adec="http://schemas.microsoft.com/office/drawing/2017/decorative" xmlns="" val="1"/>
              </a:ext>
            </a:extLst>
          </p:cNvPr>
          <p:cNvSpPr/>
          <p:nvPr/>
        </p:nvSpPr>
        <p:spPr>
          <a:xfrm>
            <a:off x="0" y="0"/>
            <a:ext cx="6096000" cy="6857999"/>
          </a:xfrm>
          <a:prstGeom prst="rect">
            <a:avLst/>
          </a:prstGeom>
          <a:solidFill>
            <a:srgbClr val="30353F">
              <a:alpha val="8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8" name="Group 7">
            <a:extLst>
              <a:ext uri="{C183D7F6-B498-43B3-948B-1728B52AA6E4}">
                <adec:decorative xmlns:adec="http://schemas.microsoft.com/office/drawing/2017/decorative" xmlns="" val="1"/>
              </a:ext>
            </a:extLst>
          </p:cNvPr>
          <p:cNvGrpSpPr/>
          <p:nvPr/>
        </p:nvGrpSpPr>
        <p:grpSpPr>
          <a:xfrm>
            <a:off x="7886688" y="4824996"/>
            <a:ext cx="1281512" cy="487738"/>
            <a:chOff x="9912263" y="2010673"/>
            <a:chExt cx="1281512" cy="487738"/>
          </a:xfrm>
          <a:effectLst>
            <a:outerShdw blurRad="50800" dist="38100" dir="8100000" algn="tr" rotWithShape="0">
              <a:prstClr val="black">
                <a:alpha val="40000"/>
              </a:prstClr>
            </a:outerShdw>
          </a:effectLst>
        </p:grpSpPr>
        <p:sp>
          <p:nvSpPr>
            <p:cNvPr id="55" name="Freeform 54"/>
            <p:cNvSpPr/>
            <p:nvPr/>
          </p:nvSpPr>
          <p:spPr>
            <a:xfrm>
              <a:off x="9912263" y="2010673"/>
              <a:ext cx="1281512" cy="487738"/>
            </a:xfrm>
            <a:custGeom>
              <a:avLst/>
              <a:gdLst>
                <a:gd name="connsiteX0" fmla="*/ 0 w 1281512"/>
                <a:gd name="connsiteY0" fmla="*/ 0 h 487738"/>
                <a:gd name="connsiteX1" fmla="*/ 1024517 w 1281512"/>
                <a:gd name="connsiteY1" fmla="*/ 0 h 487738"/>
                <a:gd name="connsiteX2" fmla="*/ 1024517 w 1281512"/>
                <a:gd name="connsiteY2" fmla="*/ 1323 h 487738"/>
                <a:gd name="connsiteX3" fmla="*/ 1037643 w 1281512"/>
                <a:gd name="connsiteY3" fmla="*/ 0 h 487738"/>
                <a:gd name="connsiteX4" fmla="*/ 1281512 w 1281512"/>
                <a:gd name="connsiteY4" fmla="*/ 243869 h 487738"/>
                <a:gd name="connsiteX5" fmla="*/ 1037643 w 1281512"/>
                <a:gd name="connsiteY5" fmla="*/ 487738 h 487738"/>
                <a:gd name="connsiteX6" fmla="*/ 1024517 w 1281512"/>
                <a:gd name="connsiteY6" fmla="*/ 486415 h 487738"/>
                <a:gd name="connsiteX7" fmla="*/ 1024517 w 1281512"/>
                <a:gd name="connsiteY7" fmla="*/ 487737 h 487738"/>
                <a:gd name="connsiteX8" fmla="*/ 0 w 1281512"/>
                <a:gd name="connsiteY8" fmla="*/ 487737 h 487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1512" h="487738">
                  <a:moveTo>
                    <a:pt x="0" y="0"/>
                  </a:moveTo>
                  <a:lnTo>
                    <a:pt x="1024517" y="0"/>
                  </a:lnTo>
                  <a:lnTo>
                    <a:pt x="1024517" y="1323"/>
                  </a:lnTo>
                  <a:lnTo>
                    <a:pt x="1037643" y="0"/>
                  </a:lnTo>
                  <a:cubicBezTo>
                    <a:pt x="1172328" y="0"/>
                    <a:pt x="1281512" y="109184"/>
                    <a:pt x="1281512" y="243869"/>
                  </a:cubicBezTo>
                  <a:cubicBezTo>
                    <a:pt x="1281512" y="378554"/>
                    <a:pt x="1172328" y="487738"/>
                    <a:pt x="1037643" y="487738"/>
                  </a:cubicBezTo>
                  <a:lnTo>
                    <a:pt x="1024517" y="486415"/>
                  </a:lnTo>
                  <a:lnTo>
                    <a:pt x="1024517" y="487737"/>
                  </a:lnTo>
                  <a:lnTo>
                    <a:pt x="0" y="487737"/>
                  </a:lnTo>
                  <a:close/>
                </a:path>
              </a:pathLst>
            </a:custGeom>
            <a:solidFill>
              <a:srgbClr val="30353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73" name="Group 72"/>
            <p:cNvGrpSpPr/>
            <p:nvPr/>
          </p:nvGrpSpPr>
          <p:grpSpPr>
            <a:xfrm flipH="1">
              <a:off x="10838597" y="2143232"/>
              <a:ext cx="222620" cy="222620"/>
              <a:chOff x="1389063" y="3748088"/>
              <a:chExt cx="336550" cy="336550"/>
            </a:xfrm>
            <a:solidFill>
              <a:schemeClr val="bg1"/>
            </a:solidFill>
          </p:grpSpPr>
          <p:sp>
            <p:nvSpPr>
              <p:cNvPr id="74" name="Freeform 5"/>
              <p:cNvSpPr>
                <a:spLocks/>
              </p:cNvSpPr>
              <p:nvPr/>
            </p:nvSpPr>
            <p:spPr bwMode="auto">
              <a:xfrm>
                <a:off x="1547813" y="3787776"/>
                <a:ext cx="58738" cy="60325"/>
              </a:xfrm>
              <a:custGeom>
                <a:avLst/>
                <a:gdLst>
                  <a:gd name="T0" fmla="*/ 300 w 360"/>
                  <a:gd name="T1" fmla="*/ 244 h 364"/>
                  <a:gd name="T2" fmla="*/ 120 w 360"/>
                  <a:gd name="T3" fmla="*/ 244 h 364"/>
                  <a:gd name="T4" fmla="*/ 120 w 360"/>
                  <a:gd name="T5" fmla="*/ 60 h 364"/>
                  <a:gd name="T6" fmla="*/ 60 w 360"/>
                  <a:gd name="T7" fmla="*/ 0 h 364"/>
                  <a:gd name="T8" fmla="*/ 0 w 360"/>
                  <a:gd name="T9" fmla="*/ 60 h 364"/>
                  <a:gd name="T10" fmla="*/ 0 w 360"/>
                  <a:gd name="T11" fmla="*/ 304 h 364"/>
                  <a:gd name="T12" fmla="*/ 60 w 360"/>
                  <a:gd name="T13" fmla="*/ 364 h 364"/>
                  <a:gd name="T14" fmla="*/ 300 w 360"/>
                  <a:gd name="T15" fmla="*/ 364 h 364"/>
                  <a:gd name="T16" fmla="*/ 360 w 360"/>
                  <a:gd name="T17" fmla="*/ 304 h 364"/>
                  <a:gd name="T18" fmla="*/ 300 w 360"/>
                  <a:gd name="T19" fmla="*/ 244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0" h="364">
                    <a:moveTo>
                      <a:pt x="300" y="244"/>
                    </a:moveTo>
                    <a:cubicBezTo>
                      <a:pt x="120" y="244"/>
                      <a:pt x="120" y="244"/>
                      <a:pt x="120" y="244"/>
                    </a:cubicBezTo>
                    <a:cubicBezTo>
                      <a:pt x="120" y="60"/>
                      <a:pt x="120" y="60"/>
                      <a:pt x="120" y="60"/>
                    </a:cubicBezTo>
                    <a:cubicBezTo>
                      <a:pt x="120" y="27"/>
                      <a:pt x="93" y="0"/>
                      <a:pt x="60" y="0"/>
                    </a:cubicBezTo>
                    <a:cubicBezTo>
                      <a:pt x="27" y="0"/>
                      <a:pt x="0" y="27"/>
                      <a:pt x="0" y="60"/>
                    </a:cubicBezTo>
                    <a:cubicBezTo>
                      <a:pt x="0" y="304"/>
                      <a:pt x="0" y="304"/>
                      <a:pt x="0" y="304"/>
                    </a:cubicBezTo>
                    <a:cubicBezTo>
                      <a:pt x="0" y="337"/>
                      <a:pt x="27" y="364"/>
                      <a:pt x="60" y="364"/>
                    </a:cubicBezTo>
                    <a:cubicBezTo>
                      <a:pt x="300" y="364"/>
                      <a:pt x="300" y="364"/>
                      <a:pt x="300" y="364"/>
                    </a:cubicBezTo>
                    <a:cubicBezTo>
                      <a:pt x="333" y="364"/>
                      <a:pt x="360" y="337"/>
                      <a:pt x="360" y="304"/>
                    </a:cubicBezTo>
                    <a:cubicBezTo>
                      <a:pt x="360" y="271"/>
                      <a:pt x="333" y="244"/>
                      <a:pt x="300" y="2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5" name="Freeform 6"/>
              <p:cNvSpPr>
                <a:spLocks noEditPoints="1"/>
              </p:cNvSpPr>
              <p:nvPr/>
            </p:nvSpPr>
            <p:spPr bwMode="auto">
              <a:xfrm>
                <a:off x="1389063" y="3748088"/>
                <a:ext cx="336550" cy="336550"/>
              </a:xfrm>
              <a:custGeom>
                <a:avLst/>
                <a:gdLst>
                  <a:gd name="T0" fmla="*/ 1808 w 2048"/>
                  <a:gd name="T1" fmla="*/ 1454 h 2048"/>
                  <a:gd name="T2" fmla="*/ 1808 w 2048"/>
                  <a:gd name="T3" fmla="*/ 1388 h 2048"/>
                  <a:gd name="T4" fmla="*/ 1628 w 2048"/>
                  <a:gd name="T5" fmla="*/ 1208 h 2048"/>
                  <a:gd name="T6" fmla="*/ 1084 w 2048"/>
                  <a:gd name="T7" fmla="*/ 1208 h 2048"/>
                  <a:gd name="T8" fmla="*/ 1084 w 2048"/>
                  <a:gd name="T9" fmla="*/ 1085 h 2048"/>
                  <a:gd name="T10" fmla="*/ 1564 w 2048"/>
                  <a:gd name="T11" fmla="*/ 544 h 2048"/>
                  <a:gd name="T12" fmla="*/ 1024 w 2048"/>
                  <a:gd name="T13" fmla="*/ 0 h 2048"/>
                  <a:gd name="T14" fmla="*/ 484 w 2048"/>
                  <a:gd name="T15" fmla="*/ 544 h 2048"/>
                  <a:gd name="T16" fmla="*/ 964 w 2048"/>
                  <a:gd name="T17" fmla="*/ 1085 h 2048"/>
                  <a:gd name="T18" fmla="*/ 964 w 2048"/>
                  <a:gd name="T19" fmla="*/ 1208 h 2048"/>
                  <a:gd name="T20" fmla="*/ 420 w 2048"/>
                  <a:gd name="T21" fmla="*/ 1208 h 2048"/>
                  <a:gd name="T22" fmla="*/ 240 w 2048"/>
                  <a:gd name="T23" fmla="*/ 1388 h 2048"/>
                  <a:gd name="T24" fmla="*/ 240 w 2048"/>
                  <a:gd name="T25" fmla="*/ 1454 h 2048"/>
                  <a:gd name="T26" fmla="*/ 0 w 2048"/>
                  <a:gd name="T27" fmla="*/ 1748 h 2048"/>
                  <a:gd name="T28" fmla="*/ 300 w 2048"/>
                  <a:gd name="T29" fmla="*/ 2048 h 2048"/>
                  <a:gd name="T30" fmla="*/ 600 w 2048"/>
                  <a:gd name="T31" fmla="*/ 1748 h 2048"/>
                  <a:gd name="T32" fmla="*/ 360 w 2048"/>
                  <a:gd name="T33" fmla="*/ 1454 h 2048"/>
                  <a:gd name="T34" fmla="*/ 360 w 2048"/>
                  <a:gd name="T35" fmla="*/ 1388 h 2048"/>
                  <a:gd name="T36" fmla="*/ 420 w 2048"/>
                  <a:gd name="T37" fmla="*/ 1328 h 2048"/>
                  <a:gd name="T38" fmla="*/ 964 w 2048"/>
                  <a:gd name="T39" fmla="*/ 1328 h 2048"/>
                  <a:gd name="T40" fmla="*/ 964 w 2048"/>
                  <a:gd name="T41" fmla="*/ 1454 h 2048"/>
                  <a:gd name="T42" fmla="*/ 724 w 2048"/>
                  <a:gd name="T43" fmla="*/ 1748 h 2048"/>
                  <a:gd name="T44" fmla="*/ 1024 w 2048"/>
                  <a:gd name="T45" fmla="*/ 2048 h 2048"/>
                  <a:gd name="T46" fmla="*/ 1324 w 2048"/>
                  <a:gd name="T47" fmla="*/ 1748 h 2048"/>
                  <a:gd name="T48" fmla="*/ 1084 w 2048"/>
                  <a:gd name="T49" fmla="*/ 1454 h 2048"/>
                  <a:gd name="T50" fmla="*/ 1084 w 2048"/>
                  <a:gd name="T51" fmla="*/ 1328 h 2048"/>
                  <a:gd name="T52" fmla="*/ 1628 w 2048"/>
                  <a:gd name="T53" fmla="*/ 1328 h 2048"/>
                  <a:gd name="T54" fmla="*/ 1688 w 2048"/>
                  <a:gd name="T55" fmla="*/ 1388 h 2048"/>
                  <a:gd name="T56" fmla="*/ 1688 w 2048"/>
                  <a:gd name="T57" fmla="*/ 1454 h 2048"/>
                  <a:gd name="T58" fmla="*/ 1448 w 2048"/>
                  <a:gd name="T59" fmla="*/ 1748 h 2048"/>
                  <a:gd name="T60" fmla="*/ 1748 w 2048"/>
                  <a:gd name="T61" fmla="*/ 2048 h 2048"/>
                  <a:gd name="T62" fmla="*/ 2048 w 2048"/>
                  <a:gd name="T63" fmla="*/ 1748 h 2048"/>
                  <a:gd name="T64" fmla="*/ 1808 w 2048"/>
                  <a:gd name="T65" fmla="*/ 1454 h 2048"/>
                  <a:gd name="T66" fmla="*/ 480 w 2048"/>
                  <a:gd name="T67" fmla="*/ 1748 h 2048"/>
                  <a:gd name="T68" fmla="*/ 300 w 2048"/>
                  <a:gd name="T69" fmla="*/ 1928 h 2048"/>
                  <a:gd name="T70" fmla="*/ 120 w 2048"/>
                  <a:gd name="T71" fmla="*/ 1748 h 2048"/>
                  <a:gd name="T72" fmla="*/ 300 w 2048"/>
                  <a:gd name="T73" fmla="*/ 1568 h 2048"/>
                  <a:gd name="T74" fmla="*/ 480 w 2048"/>
                  <a:gd name="T75" fmla="*/ 1748 h 2048"/>
                  <a:gd name="T76" fmla="*/ 1204 w 2048"/>
                  <a:gd name="T77" fmla="*/ 1748 h 2048"/>
                  <a:gd name="T78" fmla="*/ 1024 w 2048"/>
                  <a:gd name="T79" fmla="*/ 1928 h 2048"/>
                  <a:gd name="T80" fmla="*/ 844 w 2048"/>
                  <a:gd name="T81" fmla="*/ 1748 h 2048"/>
                  <a:gd name="T82" fmla="*/ 1024 w 2048"/>
                  <a:gd name="T83" fmla="*/ 1568 h 2048"/>
                  <a:gd name="T84" fmla="*/ 1204 w 2048"/>
                  <a:gd name="T85" fmla="*/ 1748 h 2048"/>
                  <a:gd name="T86" fmla="*/ 1024 w 2048"/>
                  <a:gd name="T87" fmla="*/ 968 h 2048"/>
                  <a:gd name="T88" fmla="*/ 604 w 2048"/>
                  <a:gd name="T89" fmla="*/ 544 h 2048"/>
                  <a:gd name="T90" fmla="*/ 1024 w 2048"/>
                  <a:gd name="T91" fmla="*/ 120 h 2048"/>
                  <a:gd name="T92" fmla="*/ 1444 w 2048"/>
                  <a:gd name="T93" fmla="*/ 544 h 2048"/>
                  <a:gd name="T94" fmla="*/ 1024 w 2048"/>
                  <a:gd name="T95" fmla="*/ 968 h 2048"/>
                  <a:gd name="T96" fmla="*/ 1748 w 2048"/>
                  <a:gd name="T97" fmla="*/ 1928 h 2048"/>
                  <a:gd name="T98" fmla="*/ 1568 w 2048"/>
                  <a:gd name="T99" fmla="*/ 1748 h 2048"/>
                  <a:gd name="T100" fmla="*/ 1748 w 2048"/>
                  <a:gd name="T101" fmla="*/ 1568 h 2048"/>
                  <a:gd name="T102" fmla="*/ 1928 w 2048"/>
                  <a:gd name="T103" fmla="*/ 1748 h 2048"/>
                  <a:gd name="T104" fmla="*/ 1748 w 2048"/>
                  <a:gd name="T105" fmla="*/ 1928 h 20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048" h="2048">
                    <a:moveTo>
                      <a:pt x="1808" y="1454"/>
                    </a:moveTo>
                    <a:cubicBezTo>
                      <a:pt x="1808" y="1388"/>
                      <a:pt x="1808" y="1388"/>
                      <a:pt x="1808" y="1388"/>
                    </a:cubicBezTo>
                    <a:cubicBezTo>
                      <a:pt x="1808" y="1289"/>
                      <a:pt x="1727" y="1208"/>
                      <a:pt x="1628" y="1208"/>
                    </a:cubicBezTo>
                    <a:cubicBezTo>
                      <a:pt x="1084" y="1208"/>
                      <a:pt x="1084" y="1208"/>
                      <a:pt x="1084" y="1208"/>
                    </a:cubicBezTo>
                    <a:cubicBezTo>
                      <a:pt x="1084" y="1085"/>
                      <a:pt x="1084" y="1085"/>
                      <a:pt x="1084" y="1085"/>
                    </a:cubicBezTo>
                    <a:cubicBezTo>
                      <a:pt x="1354" y="1054"/>
                      <a:pt x="1564" y="824"/>
                      <a:pt x="1564" y="544"/>
                    </a:cubicBezTo>
                    <a:cubicBezTo>
                      <a:pt x="1564" y="244"/>
                      <a:pt x="1322" y="0"/>
                      <a:pt x="1024" y="0"/>
                    </a:cubicBezTo>
                    <a:cubicBezTo>
                      <a:pt x="726" y="0"/>
                      <a:pt x="484" y="244"/>
                      <a:pt x="484" y="544"/>
                    </a:cubicBezTo>
                    <a:cubicBezTo>
                      <a:pt x="484" y="824"/>
                      <a:pt x="694" y="1054"/>
                      <a:pt x="964" y="1085"/>
                    </a:cubicBezTo>
                    <a:cubicBezTo>
                      <a:pt x="964" y="1208"/>
                      <a:pt x="964" y="1208"/>
                      <a:pt x="964" y="1208"/>
                    </a:cubicBezTo>
                    <a:cubicBezTo>
                      <a:pt x="420" y="1208"/>
                      <a:pt x="420" y="1208"/>
                      <a:pt x="420" y="1208"/>
                    </a:cubicBezTo>
                    <a:cubicBezTo>
                      <a:pt x="321" y="1208"/>
                      <a:pt x="240" y="1289"/>
                      <a:pt x="240" y="1388"/>
                    </a:cubicBezTo>
                    <a:cubicBezTo>
                      <a:pt x="240" y="1454"/>
                      <a:pt x="240" y="1454"/>
                      <a:pt x="240" y="1454"/>
                    </a:cubicBezTo>
                    <a:cubicBezTo>
                      <a:pt x="103" y="1482"/>
                      <a:pt x="0" y="1603"/>
                      <a:pt x="0" y="1748"/>
                    </a:cubicBezTo>
                    <a:cubicBezTo>
                      <a:pt x="0" y="1913"/>
                      <a:pt x="135" y="2048"/>
                      <a:pt x="300" y="2048"/>
                    </a:cubicBezTo>
                    <a:cubicBezTo>
                      <a:pt x="465" y="2048"/>
                      <a:pt x="600" y="1913"/>
                      <a:pt x="600" y="1748"/>
                    </a:cubicBezTo>
                    <a:cubicBezTo>
                      <a:pt x="600" y="1603"/>
                      <a:pt x="497" y="1482"/>
                      <a:pt x="360" y="1454"/>
                    </a:cubicBezTo>
                    <a:cubicBezTo>
                      <a:pt x="360" y="1388"/>
                      <a:pt x="360" y="1388"/>
                      <a:pt x="360" y="1388"/>
                    </a:cubicBezTo>
                    <a:cubicBezTo>
                      <a:pt x="360" y="1355"/>
                      <a:pt x="387" y="1328"/>
                      <a:pt x="420" y="1328"/>
                    </a:cubicBezTo>
                    <a:cubicBezTo>
                      <a:pt x="964" y="1328"/>
                      <a:pt x="964" y="1328"/>
                      <a:pt x="964" y="1328"/>
                    </a:cubicBezTo>
                    <a:cubicBezTo>
                      <a:pt x="964" y="1454"/>
                      <a:pt x="964" y="1454"/>
                      <a:pt x="964" y="1454"/>
                    </a:cubicBezTo>
                    <a:cubicBezTo>
                      <a:pt x="827" y="1482"/>
                      <a:pt x="724" y="1603"/>
                      <a:pt x="724" y="1748"/>
                    </a:cubicBezTo>
                    <a:cubicBezTo>
                      <a:pt x="724" y="1913"/>
                      <a:pt x="859" y="2048"/>
                      <a:pt x="1024" y="2048"/>
                    </a:cubicBezTo>
                    <a:cubicBezTo>
                      <a:pt x="1189" y="2048"/>
                      <a:pt x="1324" y="1913"/>
                      <a:pt x="1324" y="1748"/>
                    </a:cubicBezTo>
                    <a:cubicBezTo>
                      <a:pt x="1324" y="1603"/>
                      <a:pt x="1221" y="1482"/>
                      <a:pt x="1084" y="1454"/>
                    </a:cubicBezTo>
                    <a:cubicBezTo>
                      <a:pt x="1084" y="1328"/>
                      <a:pt x="1084" y="1328"/>
                      <a:pt x="1084" y="1328"/>
                    </a:cubicBezTo>
                    <a:cubicBezTo>
                      <a:pt x="1628" y="1328"/>
                      <a:pt x="1628" y="1328"/>
                      <a:pt x="1628" y="1328"/>
                    </a:cubicBezTo>
                    <a:cubicBezTo>
                      <a:pt x="1661" y="1328"/>
                      <a:pt x="1688" y="1355"/>
                      <a:pt x="1688" y="1388"/>
                    </a:cubicBezTo>
                    <a:cubicBezTo>
                      <a:pt x="1688" y="1454"/>
                      <a:pt x="1688" y="1454"/>
                      <a:pt x="1688" y="1454"/>
                    </a:cubicBezTo>
                    <a:cubicBezTo>
                      <a:pt x="1551" y="1482"/>
                      <a:pt x="1448" y="1603"/>
                      <a:pt x="1448" y="1748"/>
                    </a:cubicBezTo>
                    <a:cubicBezTo>
                      <a:pt x="1448" y="1913"/>
                      <a:pt x="1583" y="2048"/>
                      <a:pt x="1748" y="2048"/>
                    </a:cubicBezTo>
                    <a:cubicBezTo>
                      <a:pt x="1913" y="2048"/>
                      <a:pt x="2048" y="1913"/>
                      <a:pt x="2048" y="1748"/>
                    </a:cubicBezTo>
                    <a:cubicBezTo>
                      <a:pt x="2048" y="1603"/>
                      <a:pt x="1945" y="1482"/>
                      <a:pt x="1808" y="1454"/>
                    </a:cubicBezTo>
                    <a:close/>
                    <a:moveTo>
                      <a:pt x="480" y="1748"/>
                    </a:moveTo>
                    <a:cubicBezTo>
                      <a:pt x="480" y="1847"/>
                      <a:pt x="399" y="1928"/>
                      <a:pt x="300" y="1928"/>
                    </a:cubicBezTo>
                    <a:cubicBezTo>
                      <a:pt x="201" y="1928"/>
                      <a:pt x="120" y="1847"/>
                      <a:pt x="120" y="1748"/>
                    </a:cubicBezTo>
                    <a:cubicBezTo>
                      <a:pt x="120" y="1649"/>
                      <a:pt x="201" y="1568"/>
                      <a:pt x="300" y="1568"/>
                    </a:cubicBezTo>
                    <a:cubicBezTo>
                      <a:pt x="399" y="1568"/>
                      <a:pt x="480" y="1649"/>
                      <a:pt x="480" y="1748"/>
                    </a:cubicBezTo>
                    <a:close/>
                    <a:moveTo>
                      <a:pt x="1204" y="1748"/>
                    </a:moveTo>
                    <a:cubicBezTo>
                      <a:pt x="1204" y="1847"/>
                      <a:pt x="1123" y="1928"/>
                      <a:pt x="1024" y="1928"/>
                    </a:cubicBezTo>
                    <a:cubicBezTo>
                      <a:pt x="925" y="1928"/>
                      <a:pt x="844" y="1847"/>
                      <a:pt x="844" y="1748"/>
                    </a:cubicBezTo>
                    <a:cubicBezTo>
                      <a:pt x="844" y="1649"/>
                      <a:pt x="925" y="1568"/>
                      <a:pt x="1024" y="1568"/>
                    </a:cubicBezTo>
                    <a:cubicBezTo>
                      <a:pt x="1123" y="1568"/>
                      <a:pt x="1204" y="1649"/>
                      <a:pt x="1204" y="1748"/>
                    </a:cubicBezTo>
                    <a:close/>
                    <a:moveTo>
                      <a:pt x="1024" y="968"/>
                    </a:moveTo>
                    <a:cubicBezTo>
                      <a:pt x="792" y="968"/>
                      <a:pt x="604" y="778"/>
                      <a:pt x="604" y="544"/>
                    </a:cubicBezTo>
                    <a:cubicBezTo>
                      <a:pt x="604" y="310"/>
                      <a:pt x="792" y="120"/>
                      <a:pt x="1024" y="120"/>
                    </a:cubicBezTo>
                    <a:cubicBezTo>
                      <a:pt x="1256" y="120"/>
                      <a:pt x="1444" y="310"/>
                      <a:pt x="1444" y="544"/>
                    </a:cubicBezTo>
                    <a:cubicBezTo>
                      <a:pt x="1444" y="778"/>
                      <a:pt x="1256" y="968"/>
                      <a:pt x="1024" y="968"/>
                    </a:cubicBezTo>
                    <a:close/>
                    <a:moveTo>
                      <a:pt x="1748" y="1928"/>
                    </a:moveTo>
                    <a:cubicBezTo>
                      <a:pt x="1649" y="1928"/>
                      <a:pt x="1568" y="1847"/>
                      <a:pt x="1568" y="1748"/>
                    </a:cubicBezTo>
                    <a:cubicBezTo>
                      <a:pt x="1568" y="1649"/>
                      <a:pt x="1649" y="1568"/>
                      <a:pt x="1748" y="1568"/>
                    </a:cubicBezTo>
                    <a:cubicBezTo>
                      <a:pt x="1847" y="1568"/>
                      <a:pt x="1928" y="1649"/>
                      <a:pt x="1928" y="1748"/>
                    </a:cubicBezTo>
                    <a:cubicBezTo>
                      <a:pt x="1928" y="1847"/>
                      <a:pt x="1847" y="1928"/>
                      <a:pt x="1748" y="19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7" name="Group 6">
            <a:extLst>
              <a:ext uri="{C183D7F6-B498-43B3-948B-1728B52AA6E4}">
                <adec:decorative xmlns:adec="http://schemas.microsoft.com/office/drawing/2017/decorative" xmlns="" val="1"/>
              </a:ext>
            </a:extLst>
          </p:cNvPr>
          <p:cNvGrpSpPr/>
          <p:nvPr/>
        </p:nvGrpSpPr>
        <p:grpSpPr>
          <a:xfrm>
            <a:off x="7851237" y="5409967"/>
            <a:ext cx="1281512" cy="487738"/>
            <a:chOff x="9912263" y="3185130"/>
            <a:chExt cx="1281512" cy="487738"/>
          </a:xfrm>
          <a:effectLst>
            <a:outerShdw blurRad="50800" dist="38100" dir="8100000" algn="tr" rotWithShape="0">
              <a:prstClr val="black">
                <a:alpha val="40000"/>
              </a:prstClr>
            </a:outerShdw>
          </a:effectLst>
        </p:grpSpPr>
        <p:sp>
          <p:nvSpPr>
            <p:cNvPr id="54" name="Freeform 53"/>
            <p:cNvSpPr/>
            <p:nvPr/>
          </p:nvSpPr>
          <p:spPr>
            <a:xfrm>
              <a:off x="9912263" y="3185130"/>
              <a:ext cx="1281512" cy="487738"/>
            </a:xfrm>
            <a:custGeom>
              <a:avLst/>
              <a:gdLst>
                <a:gd name="connsiteX0" fmla="*/ 0 w 1281512"/>
                <a:gd name="connsiteY0" fmla="*/ 0 h 487738"/>
                <a:gd name="connsiteX1" fmla="*/ 1024517 w 1281512"/>
                <a:gd name="connsiteY1" fmla="*/ 0 h 487738"/>
                <a:gd name="connsiteX2" fmla="*/ 1024517 w 1281512"/>
                <a:gd name="connsiteY2" fmla="*/ 1323 h 487738"/>
                <a:gd name="connsiteX3" fmla="*/ 1037643 w 1281512"/>
                <a:gd name="connsiteY3" fmla="*/ 0 h 487738"/>
                <a:gd name="connsiteX4" fmla="*/ 1281512 w 1281512"/>
                <a:gd name="connsiteY4" fmla="*/ 243869 h 487738"/>
                <a:gd name="connsiteX5" fmla="*/ 1037643 w 1281512"/>
                <a:gd name="connsiteY5" fmla="*/ 487738 h 487738"/>
                <a:gd name="connsiteX6" fmla="*/ 1024517 w 1281512"/>
                <a:gd name="connsiteY6" fmla="*/ 486415 h 487738"/>
                <a:gd name="connsiteX7" fmla="*/ 1024517 w 1281512"/>
                <a:gd name="connsiteY7" fmla="*/ 487737 h 487738"/>
                <a:gd name="connsiteX8" fmla="*/ 0 w 1281512"/>
                <a:gd name="connsiteY8" fmla="*/ 487737 h 487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1512" h="487738">
                  <a:moveTo>
                    <a:pt x="0" y="0"/>
                  </a:moveTo>
                  <a:lnTo>
                    <a:pt x="1024517" y="0"/>
                  </a:lnTo>
                  <a:lnTo>
                    <a:pt x="1024517" y="1323"/>
                  </a:lnTo>
                  <a:lnTo>
                    <a:pt x="1037643" y="0"/>
                  </a:lnTo>
                  <a:cubicBezTo>
                    <a:pt x="1172328" y="0"/>
                    <a:pt x="1281512" y="109184"/>
                    <a:pt x="1281512" y="243869"/>
                  </a:cubicBezTo>
                  <a:cubicBezTo>
                    <a:pt x="1281512" y="378554"/>
                    <a:pt x="1172328" y="487738"/>
                    <a:pt x="1037643" y="487738"/>
                  </a:cubicBezTo>
                  <a:lnTo>
                    <a:pt x="1024517" y="486415"/>
                  </a:lnTo>
                  <a:lnTo>
                    <a:pt x="1024517" y="487737"/>
                  </a:lnTo>
                  <a:lnTo>
                    <a:pt x="0" y="487737"/>
                  </a:lnTo>
                  <a:close/>
                </a:path>
              </a:pathLst>
            </a:custGeom>
            <a:solidFill>
              <a:srgbClr val="9BA2A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80" name="Group 79"/>
            <p:cNvGrpSpPr/>
            <p:nvPr/>
          </p:nvGrpSpPr>
          <p:grpSpPr>
            <a:xfrm flipH="1">
              <a:off x="10822976" y="3302068"/>
              <a:ext cx="253863" cy="253863"/>
              <a:chOff x="3613150" y="3706813"/>
              <a:chExt cx="420688" cy="420687"/>
            </a:xfrm>
          </p:grpSpPr>
          <p:sp>
            <p:nvSpPr>
              <p:cNvPr id="81" name="Freeform 10"/>
              <p:cNvSpPr>
                <a:spLocks noEditPoints="1"/>
              </p:cNvSpPr>
              <p:nvPr/>
            </p:nvSpPr>
            <p:spPr bwMode="auto">
              <a:xfrm>
                <a:off x="3613150" y="3930650"/>
                <a:ext cx="420688" cy="196850"/>
              </a:xfrm>
              <a:custGeom>
                <a:avLst/>
                <a:gdLst>
                  <a:gd name="T0" fmla="*/ 1823 w 2048"/>
                  <a:gd name="T1" fmla="*/ 528 h 960"/>
                  <a:gd name="T2" fmla="*/ 1928 w 2048"/>
                  <a:gd name="T3" fmla="*/ 300 h 960"/>
                  <a:gd name="T4" fmla="*/ 1628 w 2048"/>
                  <a:gd name="T5" fmla="*/ 0 h 960"/>
                  <a:gd name="T6" fmla="*/ 1324 w 2048"/>
                  <a:gd name="T7" fmla="*/ 300 h 960"/>
                  <a:gd name="T8" fmla="*/ 1432 w 2048"/>
                  <a:gd name="T9" fmla="*/ 528 h 960"/>
                  <a:gd name="T10" fmla="*/ 1324 w 2048"/>
                  <a:gd name="T11" fmla="*/ 606 h 960"/>
                  <a:gd name="T12" fmla="*/ 1219 w 2048"/>
                  <a:gd name="T13" fmla="*/ 528 h 960"/>
                  <a:gd name="T14" fmla="*/ 1324 w 2048"/>
                  <a:gd name="T15" fmla="*/ 300 h 960"/>
                  <a:gd name="T16" fmla="*/ 1024 w 2048"/>
                  <a:gd name="T17" fmla="*/ 0 h 960"/>
                  <a:gd name="T18" fmla="*/ 724 w 2048"/>
                  <a:gd name="T19" fmla="*/ 300 h 960"/>
                  <a:gd name="T20" fmla="*/ 829 w 2048"/>
                  <a:gd name="T21" fmla="*/ 528 h 960"/>
                  <a:gd name="T22" fmla="*/ 724 w 2048"/>
                  <a:gd name="T23" fmla="*/ 606 h 960"/>
                  <a:gd name="T24" fmla="*/ 619 w 2048"/>
                  <a:gd name="T25" fmla="*/ 528 h 960"/>
                  <a:gd name="T26" fmla="*/ 724 w 2048"/>
                  <a:gd name="T27" fmla="*/ 300 h 960"/>
                  <a:gd name="T28" fmla="*/ 424 w 2048"/>
                  <a:gd name="T29" fmla="*/ 0 h 960"/>
                  <a:gd name="T30" fmla="*/ 124 w 2048"/>
                  <a:gd name="T31" fmla="*/ 300 h 960"/>
                  <a:gd name="T32" fmla="*/ 229 w 2048"/>
                  <a:gd name="T33" fmla="*/ 527 h 960"/>
                  <a:gd name="T34" fmla="*/ 0 w 2048"/>
                  <a:gd name="T35" fmla="*/ 900 h 960"/>
                  <a:gd name="T36" fmla="*/ 60 w 2048"/>
                  <a:gd name="T37" fmla="*/ 960 h 960"/>
                  <a:gd name="T38" fmla="*/ 1988 w 2048"/>
                  <a:gd name="T39" fmla="*/ 960 h 960"/>
                  <a:gd name="T40" fmla="*/ 2048 w 2048"/>
                  <a:gd name="T41" fmla="*/ 900 h 960"/>
                  <a:gd name="T42" fmla="*/ 1823 w 2048"/>
                  <a:gd name="T43" fmla="*/ 528 h 960"/>
                  <a:gd name="T44" fmla="*/ 424 w 2048"/>
                  <a:gd name="T45" fmla="*/ 120 h 960"/>
                  <a:gd name="T46" fmla="*/ 604 w 2048"/>
                  <a:gd name="T47" fmla="*/ 300 h 960"/>
                  <a:gd name="T48" fmla="*/ 424 w 2048"/>
                  <a:gd name="T49" fmla="*/ 480 h 960"/>
                  <a:gd name="T50" fmla="*/ 244 w 2048"/>
                  <a:gd name="T51" fmla="*/ 300 h 960"/>
                  <a:gd name="T52" fmla="*/ 424 w 2048"/>
                  <a:gd name="T53" fmla="*/ 120 h 960"/>
                  <a:gd name="T54" fmla="*/ 608 w 2048"/>
                  <a:gd name="T55" fmla="*/ 840 h 960"/>
                  <a:gd name="T56" fmla="*/ 126 w 2048"/>
                  <a:gd name="T57" fmla="*/ 840 h 960"/>
                  <a:gd name="T58" fmla="*/ 424 w 2048"/>
                  <a:gd name="T59" fmla="*/ 600 h 960"/>
                  <a:gd name="T60" fmla="*/ 652 w 2048"/>
                  <a:gd name="T61" fmla="*/ 705 h 960"/>
                  <a:gd name="T62" fmla="*/ 608 w 2048"/>
                  <a:gd name="T63" fmla="*/ 840 h 960"/>
                  <a:gd name="T64" fmla="*/ 1024 w 2048"/>
                  <a:gd name="T65" fmla="*/ 120 h 960"/>
                  <a:gd name="T66" fmla="*/ 1204 w 2048"/>
                  <a:gd name="T67" fmla="*/ 300 h 960"/>
                  <a:gd name="T68" fmla="*/ 1024 w 2048"/>
                  <a:gd name="T69" fmla="*/ 480 h 960"/>
                  <a:gd name="T70" fmla="*/ 844 w 2048"/>
                  <a:gd name="T71" fmla="*/ 300 h 960"/>
                  <a:gd name="T72" fmla="*/ 1024 w 2048"/>
                  <a:gd name="T73" fmla="*/ 120 h 960"/>
                  <a:gd name="T74" fmla="*/ 730 w 2048"/>
                  <a:gd name="T75" fmla="*/ 840 h 960"/>
                  <a:gd name="T76" fmla="*/ 1024 w 2048"/>
                  <a:gd name="T77" fmla="*/ 600 h 960"/>
                  <a:gd name="T78" fmla="*/ 1318 w 2048"/>
                  <a:gd name="T79" fmla="*/ 840 h 960"/>
                  <a:gd name="T80" fmla="*/ 730 w 2048"/>
                  <a:gd name="T81" fmla="*/ 840 h 960"/>
                  <a:gd name="T82" fmla="*/ 1628 w 2048"/>
                  <a:gd name="T83" fmla="*/ 120 h 960"/>
                  <a:gd name="T84" fmla="*/ 1808 w 2048"/>
                  <a:gd name="T85" fmla="*/ 300 h 960"/>
                  <a:gd name="T86" fmla="*/ 1628 w 2048"/>
                  <a:gd name="T87" fmla="*/ 480 h 960"/>
                  <a:gd name="T88" fmla="*/ 1444 w 2048"/>
                  <a:gd name="T89" fmla="*/ 300 h 960"/>
                  <a:gd name="T90" fmla="*/ 1628 w 2048"/>
                  <a:gd name="T91" fmla="*/ 120 h 960"/>
                  <a:gd name="T92" fmla="*/ 1440 w 2048"/>
                  <a:gd name="T93" fmla="*/ 840 h 960"/>
                  <a:gd name="T94" fmla="*/ 1396 w 2048"/>
                  <a:gd name="T95" fmla="*/ 705 h 960"/>
                  <a:gd name="T96" fmla="*/ 1628 w 2048"/>
                  <a:gd name="T97" fmla="*/ 600 h 960"/>
                  <a:gd name="T98" fmla="*/ 1922 w 2048"/>
                  <a:gd name="T99" fmla="*/ 840 h 960"/>
                  <a:gd name="T100" fmla="*/ 1440 w 2048"/>
                  <a:gd name="T101" fmla="*/ 840 h 9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048" h="960">
                    <a:moveTo>
                      <a:pt x="1823" y="528"/>
                    </a:moveTo>
                    <a:cubicBezTo>
                      <a:pt x="1887" y="473"/>
                      <a:pt x="1928" y="391"/>
                      <a:pt x="1928" y="300"/>
                    </a:cubicBezTo>
                    <a:cubicBezTo>
                      <a:pt x="1928" y="135"/>
                      <a:pt x="1793" y="0"/>
                      <a:pt x="1628" y="0"/>
                    </a:cubicBezTo>
                    <a:cubicBezTo>
                      <a:pt x="1462" y="0"/>
                      <a:pt x="1324" y="134"/>
                      <a:pt x="1324" y="300"/>
                    </a:cubicBezTo>
                    <a:cubicBezTo>
                      <a:pt x="1324" y="387"/>
                      <a:pt x="1362" y="469"/>
                      <a:pt x="1432" y="528"/>
                    </a:cubicBezTo>
                    <a:cubicBezTo>
                      <a:pt x="1392" y="548"/>
                      <a:pt x="1355" y="575"/>
                      <a:pt x="1324" y="606"/>
                    </a:cubicBezTo>
                    <a:cubicBezTo>
                      <a:pt x="1293" y="575"/>
                      <a:pt x="1258" y="549"/>
                      <a:pt x="1219" y="528"/>
                    </a:cubicBezTo>
                    <a:cubicBezTo>
                      <a:pt x="1283" y="473"/>
                      <a:pt x="1324" y="391"/>
                      <a:pt x="1324" y="300"/>
                    </a:cubicBezTo>
                    <a:cubicBezTo>
                      <a:pt x="1324" y="135"/>
                      <a:pt x="1189" y="0"/>
                      <a:pt x="1024" y="0"/>
                    </a:cubicBezTo>
                    <a:cubicBezTo>
                      <a:pt x="859" y="0"/>
                      <a:pt x="724" y="135"/>
                      <a:pt x="724" y="300"/>
                    </a:cubicBezTo>
                    <a:cubicBezTo>
                      <a:pt x="724" y="391"/>
                      <a:pt x="765" y="473"/>
                      <a:pt x="829" y="528"/>
                    </a:cubicBezTo>
                    <a:cubicBezTo>
                      <a:pt x="790" y="548"/>
                      <a:pt x="755" y="575"/>
                      <a:pt x="724" y="606"/>
                    </a:cubicBezTo>
                    <a:cubicBezTo>
                      <a:pt x="693" y="574"/>
                      <a:pt x="658" y="548"/>
                      <a:pt x="619" y="528"/>
                    </a:cubicBezTo>
                    <a:cubicBezTo>
                      <a:pt x="683" y="473"/>
                      <a:pt x="724" y="391"/>
                      <a:pt x="724" y="300"/>
                    </a:cubicBezTo>
                    <a:cubicBezTo>
                      <a:pt x="724" y="135"/>
                      <a:pt x="589" y="0"/>
                      <a:pt x="424" y="0"/>
                    </a:cubicBezTo>
                    <a:cubicBezTo>
                      <a:pt x="259" y="0"/>
                      <a:pt x="124" y="135"/>
                      <a:pt x="124" y="300"/>
                    </a:cubicBezTo>
                    <a:cubicBezTo>
                      <a:pt x="124" y="391"/>
                      <a:pt x="165" y="472"/>
                      <a:pt x="229" y="527"/>
                    </a:cubicBezTo>
                    <a:cubicBezTo>
                      <a:pt x="93" y="597"/>
                      <a:pt x="0" y="738"/>
                      <a:pt x="0" y="900"/>
                    </a:cubicBezTo>
                    <a:cubicBezTo>
                      <a:pt x="0" y="933"/>
                      <a:pt x="27" y="960"/>
                      <a:pt x="60" y="960"/>
                    </a:cubicBezTo>
                    <a:cubicBezTo>
                      <a:pt x="70" y="960"/>
                      <a:pt x="1948" y="960"/>
                      <a:pt x="1988" y="960"/>
                    </a:cubicBezTo>
                    <a:cubicBezTo>
                      <a:pt x="2021" y="960"/>
                      <a:pt x="2048" y="933"/>
                      <a:pt x="2048" y="900"/>
                    </a:cubicBezTo>
                    <a:cubicBezTo>
                      <a:pt x="2048" y="739"/>
                      <a:pt x="1957" y="598"/>
                      <a:pt x="1823" y="528"/>
                    </a:cubicBezTo>
                    <a:close/>
                    <a:moveTo>
                      <a:pt x="424" y="120"/>
                    </a:moveTo>
                    <a:cubicBezTo>
                      <a:pt x="523" y="120"/>
                      <a:pt x="604" y="201"/>
                      <a:pt x="604" y="300"/>
                    </a:cubicBezTo>
                    <a:cubicBezTo>
                      <a:pt x="604" y="399"/>
                      <a:pt x="523" y="480"/>
                      <a:pt x="424" y="480"/>
                    </a:cubicBezTo>
                    <a:cubicBezTo>
                      <a:pt x="325" y="480"/>
                      <a:pt x="244" y="399"/>
                      <a:pt x="244" y="300"/>
                    </a:cubicBezTo>
                    <a:cubicBezTo>
                      <a:pt x="244" y="201"/>
                      <a:pt x="325" y="120"/>
                      <a:pt x="424" y="120"/>
                    </a:cubicBezTo>
                    <a:close/>
                    <a:moveTo>
                      <a:pt x="608" y="840"/>
                    </a:moveTo>
                    <a:cubicBezTo>
                      <a:pt x="126" y="840"/>
                      <a:pt x="126" y="840"/>
                      <a:pt x="126" y="840"/>
                    </a:cubicBezTo>
                    <a:cubicBezTo>
                      <a:pt x="154" y="703"/>
                      <a:pt x="277" y="600"/>
                      <a:pt x="424" y="600"/>
                    </a:cubicBezTo>
                    <a:cubicBezTo>
                      <a:pt x="512" y="600"/>
                      <a:pt x="595" y="639"/>
                      <a:pt x="652" y="705"/>
                    </a:cubicBezTo>
                    <a:cubicBezTo>
                      <a:pt x="630" y="746"/>
                      <a:pt x="615" y="792"/>
                      <a:pt x="608" y="840"/>
                    </a:cubicBezTo>
                    <a:close/>
                    <a:moveTo>
                      <a:pt x="1024" y="120"/>
                    </a:moveTo>
                    <a:cubicBezTo>
                      <a:pt x="1123" y="120"/>
                      <a:pt x="1204" y="201"/>
                      <a:pt x="1204" y="300"/>
                    </a:cubicBezTo>
                    <a:cubicBezTo>
                      <a:pt x="1204" y="399"/>
                      <a:pt x="1123" y="480"/>
                      <a:pt x="1024" y="480"/>
                    </a:cubicBezTo>
                    <a:cubicBezTo>
                      <a:pt x="925" y="480"/>
                      <a:pt x="844" y="399"/>
                      <a:pt x="844" y="300"/>
                    </a:cubicBezTo>
                    <a:cubicBezTo>
                      <a:pt x="844" y="201"/>
                      <a:pt x="925" y="120"/>
                      <a:pt x="1024" y="120"/>
                    </a:cubicBezTo>
                    <a:close/>
                    <a:moveTo>
                      <a:pt x="730" y="840"/>
                    </a:moveTo>
                    <a:cubicBezTo>
                      <a:pt x="758" y="703"/>
                      <a:pt x="879" y="600"/>
                      <a:pt x="1024" y="600"/>
                    </a:cubicBezTo>
                    <a:cubicBezTo>
                      <a:pt x="1169" y="600"/>
                      <a:pt x="1290" y="703"/>
                      <a:pt x="1318" y="840"/>
                    </a:cubicBezTo>
                    <a:cubicBezTo>
                      <a:pt x="1298" y="840"/>
                      <a:pt x="755" y="840"/>
                      <a:pt x="730" y="840"/>
                    </a:cubicBezTo>
                    <a:close/>
                    <a:moveTo>
                      <a:pt x="1628" y="120"/>
                    </a:moveTo>
                    <a:cubicBezTo>
                      <a:pt x="1727" y="120"/>
                      <a:pt x="1808" y="201"/>
                      <a:pt x="1808" y="300"/>
                    </a:cubicBezTo>
                    <a:cubicBezTo>
                      <a:pt x="1808" y="399"/>
                      <a:pt x="1727" y="480"/>
                      <a:pt x="1628" y="480"/>
                    </a:cubicBezTo>
                    <a:cubicBezTo>
                      <a:pt x="1528" y="480"/>
                      <a:pt x="1444" y="398"/>
                      <a:pt x="1444" y="300"/>
                    </a:cubicBezTo>
                    <a:cubicBezTo>
                      <a:pt x="1444" y="202"/>
                      <a:pt x="1528" y="120"/>
                      <a:pt x="1628" y="120"/>
                    </a:cubicBezTo>
                    <a:close/>
                    <a:moveTo>
                      <a:pt x="1440" y="840"/>
                    </a:moveTo>
                    <a:cubicBezTo>
                      <a:pt x="1433" y="792"/>
                      <a:pt x="1418" y="747"/>
                      <a:pt x="1396" y="705"/>
                    </a:cubicBezTo>
                    <a:cubicBezTo>
                      <a:pt x="1453" y="640"/>
                      <a:pt x="1539" y="600"/>
                      <a:pt x="1628" y="600"/>
                    </a:cubicBezTo>
                    <a:cubicBezTo>
                      <a:pt x="1773" y="600"/>
                      <a:pt x="1894" y="703"/>
                      <a:pt x="1922" y="840"/>
                    </a:cubicBezTo>
                    <a:lnTo>
                      <a:pt x="1440" y="84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2" name="Freeform 11"/>
              <p:cNvSpPr>
                <a:spLocks/>
              </p:cNvSpPr>
              <p:nvPr/>
            </p:nvSpPr>
            <p:spPr bwMode="auto">
              <a:xfrm>
                <a:off x="3784600" y="3768725"/>
                <a:ext cx="101600" cy="74612"/>
              </a:xfrm>
              <a:custGeom>
                <a:avLst/>
                <a:gdLst>
                  <a:gd name="T0" fmla="*/ 468 w 492"/>
                  <a:gd name="T1" fmla="*/ 24 h 366"/>
                  <a:gd name="T2" fmla="*/ 384 w 492"/>
                  <a:gd name="T3" fmla="*/ 24 h 366"/>
                  <a:gd name="T4" fmla="*/ 186 w 492"/>
                  <a:gd name="T5" fmla="*/ 221 h 366"/>
                  <a:gd name="T6" fmla="*/ 108 w 492"/>
                  <a:gd name="T7" fmla="*/ 144 h 366"/>
                  <a:gd name="T8" fmla="*/ 24 w 492"/>
                  <a:gd name="T9" fmla="*/ 144 h 366"/>
                  <a:gd name="T10" fmla="*/ 24 w 492"/>
                  <a:gd name="T11" fmla="*/ 228 h 366"/>
                  <a:gd name="T12" fmla="*/ 144 w 492"/>
                  <a:gd name="T13" fmla="*/ 348 h 366"/>
                  <a:gd name="T14" fmla="*/ 186 w 492"/>
                  <a:gd name="T15" fmla="*/ 366 h 366"/>
                  <a:gd name="T16" fmla="*/ 228 w 492"/>
                  <a:gd name="T17" fmla="*/ 348 h 366"/>
                  <a:gd name="T18" fmla="*/ 468 w 492"/>
                  <a:gd name="T19" fmla="*/ 108 h 366"/>
                  <a:gd name="T20" fmla="*/ 468 w 492"/>
                  <a:gd name="T21" fmla="*/ 24 h 3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92" h="366">
                    <a:moveTo>
                      <a:pt x="468" y="24"/>
                    </a:moveTo>
                    <a:cubicBezTo>
                      <a:pt x="445" y="0"/>
                      <a:pt x="407" y="0"/>
                      <a:pt x="384" y="24"/>
                    </a:cubicBezTo>
                    <a:cubicBezTo>
                      <a:pt x="186" y="221"/>
                      <a:pt x="186" y="221"/>
                      <a:pt x="186" y="221"/>
                    </a:cubicBezTo>
                    <a:cubicBezTo>
                      <a:pt x="108" y="144"/>
                      <a:pt x="108" y="144"/>
                      <a:pt x="108" y="144"/>
                    </a:cubicBezTo>
                    <a:cubicBezTo>
                      <a:pt x="85" y="120"/>
                      <a:pt x="47" y="120"/>
                      <a:pt x="24" y="144"/>
                    </a:cubicBezTo>
                    <a:cubicBezTo>
                      <a:pt x="0" y="167"/>
                      <a:pt x="0" y="205"/>
                      <a:pt x="24" y="228"/>
                    </a:cubicBezTo>
                    <a:cubicBezTo>
                      <a:pt x="144" y="348"/>
                      <a:pt x="144" y="348"/>
                      <a:pt x="144" y="348"/>
                    </a:cubicBezTo>
                    <a:cubicBezTo>
                      <a:pt x="155" y="360"/>
                      <a:pt x="171" y="366"/>
                      <a:pt x="186" y="366"/>
                    </a:cubicBezTo>
                    <a:cubicBezTo>
                      <a:pt x="201" y="366"/>
                      <a:pt x="217" y="360"/>
                      <a:pt x="228" y="348"/>
                    </a:cubicBezTo>
                    <a:cubicBezTo>
                      <a:pt x="468" y="108"/>
                      <a:pt x="468" y="108"/>
                      <a:pt x="468" y="108"/>
                    </a:cubicBezTo>
                    <a:cubicBezTo>
                      <a:pt x="492" y="85"/>
                      <a:pt x="492" y="47"/>
                      <a:pt x="468" y="2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3" name="Freeform 12"/>
              <p:cNvSpPr>
                <a:spLocks noEditPoints="1"/>
              </p:cNvSpPr>
              <p:nvPr/>
            </p:nvSpPr>
            <p:spPr bwMode="auto">
              <a:xfrm>
                <a:off x="3736975" y="3706813"/>
                <a:ext cx="198438" cy="198437"/>
              </a:xfrm>
              <a:custGeom>
                <a:avLst/>
                <a:gdLst>
                  <a:gd name="T0" fmla="*/ 480 w 964"/>
                  <a:gd name="T1" fmla="*/ 0 h 968"/>
                  <a:gd name="T2" fmla="*/ 0 w 964"/>
                  <a:gd name="T3" fmla="*/ 484 h 968"/>
                  <a:gd name="T4" fmla="*/ 480 w 964"/>
                  <a:gd name="T5" fmla="*/ 968 h 968"/>
                  <a:gd name="T6" fmla="*/ 964 w 964"/>
                  <a:gd name="T7" fmla="*/ 484 h 968"/>
                  <a:gd name="T8" fmla="*/ 480 w 964"/>
                  <a:gd name="T9" fmla="*/ 0 h 968"/>
                  <a:gd name="T10" fmla="*/ 480 w 964"/>
                  <a:gd name="T11" fmla="*/ 848 h 968"/>
                  <a:gd name="T12" fmla="*/ 120 w 964"/>
                  <a:gd name="T13" fmla="*/ 484 h 968"/>
                  <a:gd name="T14" fmla="*/ 480 w 964"/>
                  <a:gd name="T15" fmla="*/ 120 h 968"/>
                  <a:gd name="T16" fmla="*/ 844 w 964"/>
                  <a:gd name="T17" fmla="*/ 484 h 968"/>
                  <a:gd name="T18" fmla="*/ 480 w 964"/>
                  <a:gd name="T19" fmla="*/ 848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64" h="968">
                    <a:moveTo>
                      <a:pt x="480" y="0"/>
                    </a:moveTo>
                    <a:cubicBezTo>
                      <a:pt x="215" y="0"/>
                      <a:pt x="0" y="217"/>
                      <a:pt x="0" y="484"/>
                    </a:cubicBezTo>
                    <a:cubicBezTo>
                      <a:pt x="0" y="751"/>
                      <a:pt x="215" y="968"/>
                      <a:pt x="480" y="968"/>
                    </a:cubicBezTo>
                    <a:cubicBezTo>
                      <a:pt x="745" y="968"/>
                      <a:pt x="964" y="750"/>
                      <a:pt x="964" y="484"/>
                    </a:cubicBezTo>
                    <a:cubicBezTo>
                      <a:pt x="964" y="219"/>
                      <a:pt x="746" y="0"/>
                      <a:pt x="480" y="0"/>
                    </a:cubicBezTo>
                    <a:close/>
                    <a:moveTo>
                      <a:pt x="480" y="848"/>
                    </a:moveTo>
                    <a:cubicBezTo>
                      <a:pt x="281" y="848"/>
                      <a:pt x="120" y="685"/>
                      <a:pt x="120" y="484"/>
                    </a:cubicBezTo>
                    <a:cubicBezTo>
                      <a:pt x="120" y="283"/>
                      <a:pt x="281" y="120"/>
                      <a:pt x="480" y="120"/>
                    </a:cubicBezTo>
                    <a:cubicBezTo>
                      <a:pt x="677" y="120"/>
                      <a:pt x="844" y="287"/>
                      <a:pt x="844" y="484"/>
                    </a:cubicBezTo>
                    <a:cubicBezTo>
                      <a:pt x="844" y="681"/>
                      <a:pt x="677" y="848"/>
                      <a:pt x="480" y="84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6" name="Group 5">
            <a:extLst>
              <a:ext uri="{C183D7F6-B498-43B3-948B-1728B52AA6E4}">
                <adec:decorative xmlns:adec="http://schemas.microsoft.com/office/drawing/2017/decorative" xmlns="" val="1"/>
              </a:ext>
            </a:extLst>
          </p:cNvPr>
          <p:cNvGrpSpPr/>
          <p:nvPr/>
        </p:nvGrpSpPr>
        <p:grpSpPr>
          <a:xfrm>
            <a:off x="7851237" y="6032780"/>
            <a:ext cx="1281512" cy="487738"/>
            <a:chOff x="9912263" y="3897569"/>
            <a:chExt cx="1281512" cy="487738"/>
          </a:xfrm>
          <a:effectLst>
            <a:outerShdw blurRad="50800" dist="38100" dir="8100000" algn="tr" rotWithShape="0">
              <a:prstClr val="black">
                <a:alpha val="40000"/>
              </a:prstClr>
            </a:outerShdw>
          </a:effectLst>
        </p:grpSpPr>
        <p:sp>
          <p:nvSpPr>
            <p:cNvPr id="53" name="Freeform 52"/>
            <p:cNvSpPr/>
            <p:nvPr/>
          </p:nvSpPr>
          <p:spPr>
            <a:xfrm flipH="1">
              <a:off x="9912263" y="3897569"/>
              <a:ext cx="1281512" cy="487738"/>
            </a:xfrm>
            <a:custGeom>
              <a:avLst/>
              <a:gdLst>
                <a:gd name="connsiteX0" fmla="*/ 1281512 w 1281512"/>
                <a:gd name="connsiteY0" fmla="*/ 0 h 487738"/>
                <a:gd name="connsiteX1" fmla="*/ 256995 w 1281512"/>
                <a:gd name="connsiteY1" fmla="*/ 0 h 487738"/>
                <a:gd name="connsiteX2" fmla="*/ 256995 w 1281512"/>
                <a:gd name="connsiteY2" fmla="*/ 1323 h 487738"/>
                <a:gd name="connsiteX3" fmla="*/ 243869 w 1281512"/>
                <a:gd name="connsiteY3" fmla="*/ 0 h 487738"/>
                <a:gd name="connsiteX4" fmla="*/ 0 w 1281512"/>
                <a:gd name="connsiteY4" fmla="*/ 243869 h 487738"/>
                <a:gd name="connsiteX5" fmla="*/ 243869 w 1281512"/>
                <a:gd name="connsiteY5" fmla="*/ 487738 h 487738"/>
                <a:gd name="connsiteX6" fmla="*/ 256995 w 1281512"/>
                <a:gd name="connsiteY6" fmla="*/ 486415 h 487738"/>
                <a:gd name="connsiteX7" fmla="*/ 256995 w 1281512"/>
                <a:gd name="connsiteY7" fmla="*/ 487737 h 487738"/>
                <a:gd name="connsiteX8" fmla="*/ 1281512 w 1281512"/>
                <a:gd name="connsiteY8" fmla="*/ 487737 h 487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1512" h="487738">
                  <a:moveTo>
                    <a:pt x="1281512" y="0"/>
                  </a:moveTo>
                  <a:lnTo>
                    <a:pt x="256995" y="0"/>
                  </a:lnTo>
                  <a:lnTo>
                    <a:pt x="256995" y="1323"/>
                  </a:lnTo>
                  <a:lnTo>
                    <a:pt x="243869" y="0"/>
                  </a:lnTo>
                  <a:cubicBezTo>
                    <a:pt x="109184" y="0"/>
                    <a:pt x="0" y="109184"/>
                    <a:pt x="0" y="243869"/>
                  </a:cubicBezTo>
                  <a:cubicBezTo>
                    <a:pt x="0" y="378554"/>
                    <a:pt x="109184" y="487738"/>
                    <a:pt x="243869" y="487738"/>
                  </a:cubicBezTo>
                  <a:lnTo>
                    <a:pt x="256995" y="486415"/>
                  </a:lnTo>
                  <a:lnTo>
                    <a:pt x="256995" y="487737"/>
                  </a:lnTo>
                  <a:lnTo>
                    <a:pt x="1281512" y="487737"/>
                  </a:lnTo>
                  <a:close/>
                </a:path>
              </a:pathLst>
            </a:custGeom>
            <a:solidFill>
              <a:srgbClr val="4FD0D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40" name="Group 39"/>
            <p:cNvGrpSpPr/>
            <p:nvPr/>
          </p:nvGrpSpPr>
          <p:grpSpPr>
            <a:xfrm>
              <a:off x="10813249" y="4076466"/>
              <a:ext cx="273316" cy="129944"/>
              <a:chOff x="4254500" y="2100263"/>
              <a:chExt cx="1906588" cy="906463"/>
            </a:xfrm>
          </p:grpSpPr>
          <p:sp>
            <p:nvSpPr>
              <p:cNvPr id="41" name="Freeform 5"/>
              <p:cNvSpPr>
                <a:spLocks noEditPoints="1"/>
              </p:cNvSpPr>
              <p:nvPr/>
            </p:nvSpPr>
            <p:spPr bwMode="auto">
              <a:xfrm>
                <a:off x="4254500" y="2100263"/>
                <a:ext cx="1906588" cy="906463"/>
              </a:xfrm>
              <a:custGeom>
                <a:avLst/>
                <a:gdLst>
                  <a:gd name="T0" fmla="*/ 1831 w 2048"/>
                  <a:gd name="T1" fmla="*/ 0 h 970"/>
                  <a:gd name="T2" fmla="*/ 1613 w 2048"/>
                  <a:gd name="T3" fmla="*/ 217 h 970"/>
                  <a:gd name="T4" fmla="*/ 1648 w 2048"/>
                  <a:gd name="T5" fmla="*/ 336 h 970"/>
                  <a:gd name="T6" fmla="*/ 1413 w 2048"/>
                  <a:gd name="T7" fmla="*/ 571 h 970"/>
                  <a:gd name="T8" fmla="*/ 1295 w 2048"/>
                  <a:gd name="T9" fmla="*/ 535 h 970"/>
                  <a:gd name="T10" fmla="*/ 1173 w 2048"/>
                  <a:gd name="T11" fmla="*/ 573 h 970"/>
                  <a:gd name="T12" fmla="*/ 935 w 2048"/>
                  <a:gd name="T13" fmla="*/ 336 h 970"/>
                  <a:gd name="T14" fmla="*/ 971 w 2048"/>
                  <a:gd name="T15" fmla="*/ 217 h 970"/>
                  <a:gd name="T16" fmla="*/ 753 w 2048"/>
                  <a:gd name="T17" fmla="*/ 0 h 970"/>
                  <a:gd name="T18" fmla="*/ 536 w 2048"/>
                  <a:gd name="T19" fmla="*/ 217 h 970"/>
                  <a:gd name="T20" fmla="*/ 571 w 2048"/>
                  <a:gd name="T21" fmla="*/ 336 h 970"/>
                  <a:gd name="T22" fmla="*/ 336 w 2048"/>
                  <a:gd name="T23" fmla="*/ 571 h 970"/>
                  <a:gd name="T24" fmla="*/ 217 w 2048"/>
                  <a:gd name="T25" fmla="*/ 535 h 970"/>
                  <a:gd name="T26" fmla="*/ 0 w 2048"/>
                  <a:gd name="T27" fmla="*/ 753 h 970"/>
                  <a:gd name="T28" fmla="*/ 217 w 2048"/>
                  <a:gd name="T29" fmla="*/ 970 h 970"/>
                  <a:gd name="T30" fmla="*/ 435 w 2048"/>
                  <a:gd name="T31" fmla="*/ 753 h 970"/>
                  <a:gd name="T32" fmla="*/ 400 w 2048"/>
                  <a:gd name="T33" fmla="*/ 634 h 970"/>
                  <a:gd name="T34" fmla="*/ 635 w 2048"/>
                  <a:gd name="T35" fmla="*/ 399 h 970"/>
                  <a:gd name="T36" fmla="*/ 753 w 2048"/>
                  <a:gd name="T37" fmla="*/ 435 h 970"/>
                  <a:gd name="T38" fmla="*/ 872 w 2048"/>
                  <a:gd name="T39" fmla="*/ 399 h 970"/>
                  <a:gd name="T40" fmla="*/ 1110 w 2048"/>
                  <a:gd name="T41" fmla="*/ 638 h 970"/>
                  <a:gd name="T42" fmla="*/ 1077 w 2048"/>
                  <a:gd name="T43" fmla="*/ 753 h 970"/>
                  <a:gd name="T44" fmla="*/ 1295 w 2048"/>
                  <a:gd name="T45" fmla="*/ 970 h 970"/>
                  <a:gd name="T46" fmla="*/ 1512 w 2048"/>
                  <a:gd name="T47" fmla="*/ 753 h 970"/>
                  <a:gd name="T48" fmla="*/ 1477 w 2048"/>
                  <a:gd name="T49" fmla="*/ 634 h 970"/>
                  <a:gd name="T50" fmla="*/ 1712 w 2048"/>
                  <a:gd name="T51" fmla="*/ 399 h 970"/>
                  <a:gd name="T52" fmla="*/ 1831 w 2048"/>
                  <a:gd name="T53" fmla="*/ 435 h 970"/>
                  <a:gd name="T54" fmla="*/ 2048 w 2048"/>
                  <a:gd name="T55" fmla="*/ 217 h 970"/>
                  <a:gd name="T56" fmla="*/ 1831 w 2048"/>
                  <a:gd name="T57" fmla="*/ 0 h 970"/>
                  <a:gd name="T58" fmla="*/ 217 w 2048"/>
                  <a:gd name="T59" fmla="*/ 880 h 970"/>
                  <a:gd name="T60" fmla="*/ 90 w 2048"/>
                  <a:gd name="T61" fmla="*/ 753 h 970"/>
                  <a:gd name="T62" fmla="*/ 217 w 2048"/>
                  <a:gd name="T63" fmla="*/ 625 h 970"/>
                  <a:gd name="T64" fmla="*/ 345 w 2048"/>
                  <a:gd name="T65" fmla="*/ 753 h 970"/>
                  <a:gd name="T66" fmla="*/ 217 w 2048"/>
                  <a:gd name="T67" fmla="*/ 880 h 970"/>
                  <a:gd name="T68" fmla="*/ 753 w 2048"/>
                  <a:gd name="T69" fmla="*/ 345 h 970"/>
                  <a:gd name="T70" fmla="*/ 626 w 2048"/>
                  <a:gd name="T71" fmla="*/ 217 h 970"/>
                  <a:gd name="T72" fmla="*/ 753 w 2048"/>
                  <a:gd name="T73" fmla="*/ 90 h 970"/>
                  <a:gd name="T74" fmla="*/ 881 w 2048"/>
                  <a:gd name="T75" fmla="*/ 217 h 970"/>
                  <a:gd name="T76" fmla="*/ 753 w 2048"/>
                  <a:gd name="T77" fmla="*/ 345 h 970"/>
                  <a:gd name="T78" fmla="*/ 1295 w 2048"/>
                  <a:gd name="T79" fmla="*/ 880 h 970"/>
                  <a:gd name="T80" fmla="*/ 1167 w 2048"/>
                  <a:gd name="T81" fmla="*/ 753 h 970"/>
                  <a:gd name="T82" fmla="*/ 1295 w 2048"/>
                  <a:gd name="T83" fmla="*/ 625 h 970"/>
                  <a:gd name="T84" fmla="*/ 1422 w 2048"/>
                  <a:gd name="T85" fmla="*/ 753 h 970"/>
                  <a:gd name="T86" fmla="*/ 1295 w 2048"/>
                  <a:gd name="T87" fmla="*/ 880 h 970"/>
                  <a:gd name="T88" fmla="*/ 1831 w 2048"/>
                  <a:gd name="T89" fmla="*/ 345 h 970"/>
                  <a:gd name="T90" fmla="*/ 1703 w 2048"/>
                  <a:gd name="T91" fmla="*/ 217 h 970"/>
                  <a:gd name="T92" fmla="*/ 1831 w 2048"/>
                  <a:gd name="T93" fmla="*/ 90 h 970"/>
                  <a:gd name="T94" fmla="*/ 1958 w 2048"/>
                  <a:gd name="T95" fmla="*/ 217 h 970"/>
                  <a:gd name="T96" fmla="*/ 1831 w 2048"/>
                  <a:gd name="T97" fmla="*/ 345 h 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048" h="970">
                    <a:moveTo>
                      <a:pt x="1831" y="0"/>
                    </a:moveTo>
                    <a:cubicBezTo>
                      <a:pt x="1711" y="0"/>
                      <a:pt x="1613" y="97"/>
                      <a:pt x="1613" y="217"/>
                    </a:cubicBezTo>
                    <a:cubicBezTo>
                      <a:pt x="1613" y="261"/>
                      <a:pt x="1626" y="302"/>
                      <a:pt x="1648" y="336"/>
                    </a:cubicBezTo>
                    <a:cubicBezTo>
                      <a:pt x="1413" y="571"/>
                      <a:pt x="1413" y="571"/>
                      <a:pt x="1413" y="571"/>
                    </a:cubicBezTo>
                    <a:cubicBezTo>
                      <a:pt x="1379" y="548"/>
                      <a:pt x="1339" y="535"/>
                      <a:pt x="1295" y="535"/>
                    </a:cubicBezTo>
                    <a:cubicBezTo>
                      <a:pt x="1250" y="535"/>
                      <a:pt x="1207" y="549"/>
                      <a:pt x="1173" y="573"/>
                    </a:cubicBezTo>
                    <a:cubicBezTo>
                      <a:pt x="935" y="336"/>
                      <a:pt x="935" y="336"/>
                      <a:pt x="935" y="336"/>
                    </a:cubicBezTo>
                    <a:cubicBezTo>
                      <a:pt x="958" y="302"/>
                      <a:pt x="971" y="261"/>
                      <a:pt x="971" y="217"/>
                    </a:cubicBezTo>
                    <a:cubicBezTo>
                      <a:pt x="971" y="97"/>
                      <a:pt x="873" y="0"/>
                      <a:pt x="753" y="0"/>
                    </a:cubicBezTo>
                    <a:cubicBezTo>
                      <a:pt x="633" y="0"/>
                      <a:pt x="536" y="97"/>
                      <a:pt x="536" y="217"/>
                    </a:cubicBezTo>
                    <a:cubicBezTo>
                      <a:pt x="536" y="261"/>
                      <a:pt x="549" y="302"/>
                      <a:pt x="571" y="336"/>
                    </a:cubicBezTo>
                    <a:cubicBezTo>
                      <a:pt x="336" y="571"/>
                      <a:pt x="336" y="571"/>
                      <a:pt x="336" y="571"/>
                    </a:cubicBezTo>
                    <a:cubicBezTo>
                      <a:pt x="302" y="548"/>
                      <a:pt x="261" y="535"/>
                      <a:pt x="217" y="535"/>
                    </a:cubicBezTo>
                    <a:cubicBezTo>
                      <a:pt x="98" y="535"/>
                      <a:pt x="0" y="633"/>
                      <a:pt x="0" y="753"/>
                    </a:cubicBezTo>
                    <a:cubicBezTo>
                      <a:pt x="0" y="873"/>
                      <a:pt x="98" y="970"/>
                      <a:pt x="217" y="970"/>
                    </a:cubicBezTo>
                    <a:cubicBezTo>
                      <a:pt x="337" y="970"/>
                      <a:pt x="435" y="873"/>
                      <a:pt x="435" y="753"/>
                    </a:cubicBezTo>
                    <a:cubicBezTo>
                      <a:pt x="435" y="709"/>
                      <a:pt x="422" y="668"/>
                      <a:pt x="400" y="634"/>
                    </a:cubicBezTo>
                    <a:cubicBezTo>
                      <a:pt x="635" y="399"/>
                      <a:pt x="635" y="399"/>
                      <a:pt x="635" y="399"/>
                    </a:cubicBezTo>
                    <a:cubicBezTo>
                      <a:pt x="669" y="422"/>
                      <a:pt x="709" y="435"/>
                      <a:pt x="753" y="435"/>
                    </a:cubicBezTo>
                    <a:cubicBezTo>
                      <a:pt x="797" y="435"/>
                      <a:pt x="838" y="422"/>
                      <a:pt x="872" y="399"/>
                    </a:cubicBezTo>
                    <a:cubicBezTo>
                      <a:pt x="1110" y="638"/>
                      <a:pt x="1110" y="638"/>
                      <a:pt x="1110" y="638"/>
                    </a:cubicBezTo>
                    <a:cubicBezTo>
                      <a:pt x="1090" y="671"/>
                      <a:pt x="1077" y="711"/>
                      <a:pt x="1077" y="753"/>
                    </a:cubicBezTo>
                    <a:cubicBezTo>
                      <a:pt x="1077" y="873"/>
                      <a:pt x="1175" y="970"/>
                      <a:pt x="1295" y="970"/>
                    </a:cubicBezTo>
                    <a:cubicBezTo>
                      <a:pt x="1415" y="970"/>
                      <a:pt x="1512" y="873"/>
                      <a:pt x="1512" y="753"/>
                    </a:cubicBezTo>
                    <a:cubicBezTo>
                      <a:pt x="1512" y="709"/>
                      <a:pt x="1499" y="668"/>
                      <a:pt x="1477" y="634"/>
                    </a:cubicBezTo>
                    <a:cubicBezTo>
                      <a:pt x="1712" y="399"/>
                      <a:pt x="1712" y="399"/>
                      <a:pt x="1712" y="399"/>
                    </a:cubicBezTo>
                    <a:cubicBezTo>
                      <a:pt x="1746" y="422"/>
                      <a:pt x="1787" y="435"/>
                      <a:pt x="1831" y="435"/>
                    </a:cubicBezTo>
                    <a:cubicBezTo>
                      <a:pt x="1950" y="435"/>
                      <a:pt x="2048" y="337"/>
                      <a:pt x="2048" y="217"/>
                    </a:cubicBezTo>
                    <a:cubicBezTo>
                      <a:pt x="2048" y="97"/>
                      <a:pt x="1950" y="0"/>
                      <a:pt x="1831" y="0"/>
                    </a:cubicBezTo>
                    <a:close/>
                    <a:moveTo>
                      <a:pt x="217" y="880"/>
                    </a:moveTo>
                    <a:cubicBezTo>
                      <a:pt x="147" y="880"/>
                      <a:pt x="90" y="823"/>
                      <a:pt x="90" y="753"/>
                    </a:cubicBezTo>
                    <a:cubicBezTo>
                      <a:pt x="90" y="682"/>
                      <a:pt x="147" y="625"/>
                      <a:pt x="217" y="625"/>
                    </a:cubicBezTo>
                    <a:cubicBezTo>
                      <a:pt x="288" y="625"/>
                      <a:pt x="345" y="682"/>
                      <a:pt x="345" y="753"/>
                    </a:cubicBezTo>
                    <a:cubicBezTo>
                      <a:pt x="345" y="823"/>
                      <a:pt x="288" y="880"/>
                      <a:pt x="217" y="880"/>
                    </a:cubicBezTo>
                    <a:close/>
                    <a:moveTo>
                      <a:pt x="753" y="345"/>
                    </a:moveTo>
                    <a:cubicBezTo>
                      <a:pt x="683" y="345"/>
                      <a:pt x="626" y="288"/>
                      <a:pt x="626" y="217"/>
                    </a:cubicBezTo>
                    <a:cubicBezTo>
                      <a:pt x="626" y="147"/>
                      <a:pt x="683" y="90"/>
                      <a:pt x="753" y="90"/>
                    </a:cubicBezTo>
                    <a:cubicBezTo>
                      <a:pt x="823" y="90"/>
                      <a:pt x="881" y="147"/>
                      <a:pt x="881" y="217"/>
                    </a:cubicBezTo>
                    <a:cubicBezTo>
                      <a:pt x="881" y="288"/>
                      <a:pt x="823" y="345"/>
                      <a:pt x="753" y="345"/>
                    </a:cubicBezTo>
                    <a:close/>
                    <a:moveTo>
                      <a:pt x="1295" y="880"/>
                    </a:moveTo>
                    <a:cubicBezTo>
                      <a:pt x="1225" y="880"/>
                      <a:pt x="1167" y="823"/>
                      <a:pt x="1167" y="753"/>
                    </a:cubicBezTo>
                    <a:cubicBezTo>
                      <a:pt x="1167" y="682"/>
                      <a:pt x="1225" y="625"/>
                      <a:pt x="1295" y="625"/>
                    </a:cubicBezTo>
                    <a:cubicBezTo>
                      <a:pt x="1365" y="625"/>
                      <a:pt x="1422" y="682"/>
                      <a:pt x="1422" y="753"/>
                    </a:cubicBezTo>
                    <a:cubicBezTo>
                      <a:pt x="1422" y="823"/>
                      <a:pt x="1365" y="880"/>
                      <a:pt x="1295" y="880"/>
                    </a:cubicBezTo>
                    <a:close/>
                    <a:moveTo>
                      <a:pt x="1831" y="345"/>
                    </a:moveTo>
                    <a:cubicBezTo>
                      <a:pt x="1760" y="345"/>
                      <a:pt x="1703" y="288"/>
                      <a:pt x="1703" y="217"/>
                    </a:cubicBezTo>
                    <a:cubicBezTo>
                      <a:pt x="1703" y="147"/>
                      <a:pt x="1760" y="90"/>
                      <a:pt x="1831" y="90"/>
                    </a:cubicBezTo>
                    <a:cubicBezTo>
                      <a:pt x="1901" y="90"/>
                      <a:pt x="1958" y="147"/>
                      <a:pt x="1958" y="217"/>
                    </a:cubicBezTo>
                    <a:cubicBezTo>
                      <a:pt x="1958" y="288"/>
                      <a:pt x="1901" y="345"/>
                      <a:pt x="1831" y="34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2" name="Freeform 6"/>
              <p:cNvSpPr>
                <a:spLocks/>
              </p:cNvSpPr>
              <p:nvPr/>
            </p:nvSpPr>
            <p:spPr bwMode="auto">
              <a:xfrm>
                <a:off x="4752975" y="2598738"/>
                <a:ext cx="176213" cy="174625"/>
              </a:xfrm>
              <a:custGeom>
                <a:avLst/>
                <a:gdLst>
                  <a:gd name="T0" fmla="*/ 172 w 190"/>
                  <a:gd name="T1" fmla="*/ 18 h 186"/>
                  <a:gd name="T2" fmla="*/ 109 w 190"/>
                  <a:gd name="T3" fmla="*/ 18 h 186"/>
                  <a:gd name="T4" fmla="*/ 17 w 190"/>
                  <a:gd name="T5" fmla="*/ 109 h 186"/>
                  <a:gd name="T6" fmla="*/ 17 w 190"/>
                  <a:gd name="T7" fmla="*/ 173 h 186"/>
                  <a:gd name="T8" fmla="*/ 49 w 190"/>
                  <a:gd name="T9" fmla="*/ 186 h 186"/>
                  <a:gd name="T10" fmla="*/ 81 w 190"/>
                  <a:gd name="T11" fmla="*/ 173 h 186"/>
                  <a:gd name="T12" fmla="*/ 172 w 190"/>
                  <a:gd name="T13" fmla="*/ 81 h 186"/>
                  <a:gd name="T14" fmla="*/ 172 w 190"/>
                  <a:gd name="T15" fmla="*/ 18 h 1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0" h="186">
                    <a:moveTo>
                      <a:pt x="172" y="18"/>
                    </a:moveTo>
                    <a:cubicBezTo>
                      <a:pt x="155" y="0"/>
                      <a:pt x="126" y="0"/>
                      <a:pt x="109" y="18"/>
                    </a:cubicBezTo>
                    <a:cubicBezTo>
                      <a:pt x="17" y="109"/>
                      <a:pt x="17" y="109"/>
                      <a:pt x="17" y="109"/>
                    </a:cubicBezTo>
                    <a:cubicBezTo>
                      <a:pt x="0" y="127"/>
                      <a:pt x="0" y="155"/>
                      <a:pt x="17" y="173"/>
                    </a:cubicBezTo>
                    <a:cubicBezTo>
                      <a:pt x="26" y="182"/>
                      <a:pt x="37" y="186"/>
                      <a:pt x="49" y="186"/>
                    </a:cubicBezTo>
                    <a:cubicBezTo>
                      <a:pt x="60" y="186"/>
                      <a:pt x="72" y="182"/>
                      <a:pt x="81" y="173"/>
                    </a:cubicBezTo>
                    <a:cubicBezTo>
                      <a:pt x="172" y="81"/>
                      <a:pt x="172" y="81"/>
                      <a:pt x="172" y="81"/>
                    </a:cubicBezTo>
                    <a:cubicBezTo>
                      <a:pt x="190" y="64"/>
                      <a:pt x="190" y="35"/>
                      <a:pt x="172" y="1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3" name="Freeform 7"/>
              <p:cNvSpPr>
                <a:spLocks/>
              </p:cNvSpPr>
              <p:nvPr/>
            </p:nvSpPr>
            <p:spPr bwMode="auto">
              <a:xfrm>
                <a:off x="5486400" y="2330451"/>
                <a:ext cx="177800" cy="174625"/>
              </a:xfrm>
              <a:custGeom>
                <a:avLst/>
                <a:gdLst>
                  <a:gd name="T0" fmla="*/ 173 w 190"/>
                  <a:gd name="T1" fmla="*/ 18 h 186"/>
                  <a:gd name="T2" fmla="*/ 109 w 190"/>
                  <a:gd name="T3" fmla="*/ 18 h 186"/>
                  <a:gd name="T4" fmla="*/ 18 w 190"/>
                  <a:gd name="T5" fmla="*/ 109 h 186"/>
                  <a:gd name="T6" fmla="*/ 18 w 190"/>
                  <a:gd name="T7" fmla="*/ 173 h 186"/>
                  <a:gd name="T8" fmla="*/ 50 w 190"/>
                  <a:gd name="T9" fmla="*/ 186 h 186"/>
                  <a:gd name="T10" fmla="*/ 81 w 190"/>
                  <a:gd name="T11" fmla="*/ 173 h 186"/>
                  <a:gd name="T12" fmla="*/ 173 w 190"/>
                  <a:gd name="T13" fmla="*/ 81 h 186"/>
                  <a:gd name="T14" fmla="*/ 173 w 190"/>
                  <a:gd name="T15" fmla="*/ 18 h 1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0" h="186">
                    <a:moveTo>
                      <a:pt x="173" y="18"/>
                    </a:moveTo>
                    <a:cubicBezTo>
                      <a:pt x="155" y="0"/>
                      <a:pt x="127" y="0"/>
                      <a:pt x="109" y="18"/>
                    </a:cubicBezTo>
                    <a:cubicBezTo>
                      <a:pt x="18" y="109"/>
                      <a:pt x="18" y="109"/>
                      <a:pt x="18" y="109"/>
                    </a:cubicBezTo>
                    <a:cubicBezTo>
                      <a:pt x="0" y="127"/>
                      <a:pt x="0" y="155"/>
                      <a:pt x="18" y="173"/>
                    </a:cubicBezTo>
                    <a:cubicBezTo>
                      <a:pt x="27" y="182"/>
                      <a:pt x="38" y="186"/>
                      <a:pt x="50" y="186"/>
                    </a:cubicBezTo>
                    <a:cubicBezTo>
                      <a:pt x="61" y="186"/>
                      <a:pt x="73" y="181"/>
                      <a:pt x="81" y="173"/>
                    </a:cubicBezTo>
                    <a:cubicBezTo>
                      <a:pt x="173" y="81"/>
                      <a:pt x="173" y="81"/>
                      <a:pt x="173" y="81"/>
                    </a:cubicBezTo>
                    <a:cubicBezTo>
                      <a:pt x="190" y="64"/>
                      <a:pt x="190" y="35"/>
                      <a:pt x="173" y="1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sp>
        <p:nvSpPr>
          <p:cNvPr id="2" name="Freeform 1">
            <a:extLst>
              <a:ext uri="{C183D7F6-B498-43B3-948B-1728B52AA6E4}">
                <adec:decorative xmlns:adec="http://schemas.microsoft.com/office/drawing/2017/decorative" xmlns="" val="1"/>
              </a:ext>
            </a:extLst>
          </p:cNvPr>
          <p:cNvSpPr/>
          <p:nvPr/>
        </p:nvSpPr>
        <p:spPr>
          <a:xfrm rot="2700000">
            <a:off x="11788943" y="6333474"/>
            <a:ext cx="527486" cy="603188"/>
          </a:xfrm>
          <a:custGeom>
            <a:avLst/>
            <a:gdLst>
              <a:gd name="connsiteX0" fmla="*/ 110516 w 889463"/>
              <a:gd name="connsiteY0" fmla="*/ 95275 h 1017114"/>
              <a:gd name="connsiteX1" fmla="*/ 230452 w 889463"/>
              <a:gd name="connsiteY1" fmla="*/ 14411 h 1017114"/>
              <a:gd name="connsiteX2" fmla="*/ 276877 w 889463"/>
              <a:gd name="connsiteY2" fmla="*/ 0 h 1017114"/>
              <a:gd name="connsiteX3" fmla="*/ 889463 w 889463"/>
              <a:gd name="connsiteY3" fmla="*/ 612585 h 1017114"/>
              <a:gd name="connsiteX4" fmla="*/ 484934 w 889463"/>
              <a:gd name="connsiteY4" fmla="*/ 1017114 h 1017114"/>
              <a:gd name="connsiteX5" fmla="*/ 377324 w 889463"/>
              <a:gd name="connsiteY5" fmla="*/ 1017114 h 1017114"/>
              <a:gd name="connsiteX6" fmla="*/ 0 w 889463"/>
              <a:gd name="connsiteY6" fmla="*/ 639790 h 1017114"/>
              <a:gd name="connsiteX7" fmla="*/ 0 w 889463"/>
              <a:gd name="connsiteY7" fmla="*/ 362083 h 1017114"/>
              <a:gd name="connsiteX8" fmla="*/ 110516 w 889463"/>
              <a:gd name="connsiteY8" fmla="*/ 95275 h 1017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89463" h="1017114">
                <a:moveTo>
                  <a:pt x="110516" y="95275"/>
                </a:moveTo>
                <a:cubicBezTo>
                  <a:pt x="144657" y="61133"/>
                  <a:pt x="185310" y="33504"/>
                  <a:pt x="230452" y="14411"/>
                </a:cubicBezTo>
                <a:lnTo>
                  <a:pt x="276877" y="0"/>
                </a:lnTo>
                <a:lnTo>
                  <a:pt x="889463" y="612585"/>
                </a:lnTo>
                <a:lnTo>
                  <a:pt x="484934" y="1017114"/>
                </a:lnTo>
                <a:lnTo>
                  <a:pt x="377324" y="1017114"/>
                </a:lnTo>
                <a:cubicBezTo>
                  <a:pt x="168934" y="1017114"/>
                  <a:pt x="0" y="848180"/>
                  <a:pt x="0" y="639790"/>
                </a:cubicBezTo>
                <a:lnTo>
                  <a:pt x="0" y="362083"/>
                </a:lnTo>
                <a:cubicBezTo>
                  <a:pt x="0" y="257888"/>
                  <a:pt x="42234" y="163556"/>
                  <a:pt x="110516" y="95275"/>
                </a:cubicBez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rgbClr val="98A3AD"/>
              </a:solidFill>
            </a:endParaRPr>
          </a:p>
        </p:txBody>
      </p:sp>
      <p:sp>
        <p:nvSpPr>
          <p:cNvPr id="3" name="TextBox 2"/>
          <p:cNvSpPr txBox="1"/>
          <p:nvPr/>
        </p:nvSpPr>
        <p:spPr>
          <a:xfrm>
            <a:off x="11857440" y="6481180"/>
            <a:ext cx="184731" cy="307777"/>
          </a:xfrm>
          <a:prstGeom prst="rect">
            <a:avLst/>
          </a:prstGeom>
          <a:noFill/>
        </p:spPr>
        <p:txBody>
          <a:bodyPr wrap="none" rtlCol="0">
            <a:spAutoFit/>
          </a:bodyPr>
          <a:lstStyle/>
          <a:p>
            <a:endParaRPr lang="en-US" sz="1400" b="1" dirty="0">
              <a:solidFill>
                <a:schemeClr val="bg1"/>
              </a:solidFill>
            </a:endParaRPr>
          </a:p>
        </p:txBody>
      </p:sp>
      <p:sp>
        <p:nvSpPr>
          <p:cNvPr id="36" name="Rectangle 35">
            <a:extLst>
              <a:ext uri="{C183D7F6-B498-43B3-948B-1728B52AA6E4}">
                <adec:decorative xmlns:adec="http://schemas.microsoft.com/office/drawing/2017/decorative" xmlns="" val="1"/>
              </a:ext>
            </a:extLst>
          </p:cNvPr>
          <p:cNvSpPr/>
          <p:nvPr/>
        </p:nvSpPr>
        <p:spPr>
          <a:xfrm>
            <a:off x="6228245" y="153061"/>
            <a:ext cx="5879910" cy="65518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latin typeface="+mj-lt"/>
              </a:rPr>
              <a:t>Top 5districts </a:t>
            </a:r>
            <a:r>
              <a:rPr lang="en-US" dirty="0">
                <a:solidFill>
                  <a:schemeClr val="tx1"/>
                </a:solidFill>
                <a:latin typeface="+mj-lt"/>
              </a:rPr>
              <a:t>where e-stamps revenue contributes significantly more to the revenue than the documents registration in FY 2022. </a:t>
            </a:r>
            <a:r>
              <a:rPr lang="en-US" dirty="0" smtClean="0">
                <a:solidFill>
                  <a:schemeClr val="tx1"/>
                </a:solidFill>
                <a:latin typeface="+mj-lt"/>
              </a:rPr>
              <a:t/>
            </a:r>
            <a:br>
              <a:rPr lang="en-US" dirty="0" smtClean="0">
                <a:solidFill>
                  <a:schemeClr val="tx1"/>
                </a:solidFill>
                <a:latin typeface="+mj-lt"/>
              </a:rPr>
            </a:br>
            <a:r>
              <a:rPr lang="en-US" dirty="0" smtClean="0">
                <a:solidFill>
                  <a:schemeClr val="tx1"/>
                </a:solidFill>
                <a:latin typeface="+mj-lt"/>
              </a:rPr>
              <a:t/>
            </a:r>
            <a:br>
              <a:rPr lang="en-US" dirty="0" smtClean="0">
                <a:solidFill>
                  <a:schemeClr val="tx1"/>
                </a:solidFill>
                <a:latin typeface="+mj-lt"/>
              </a:rPr>
            </a:br>
            <a:r>
              <a:rPr lang="en-US" dirty="0" smtClean="0">
                <a:solidFill>
                  <a:schemeClr val="tx1"/>
                </a:solidFill>
                <a:latin typeface="+mj-lt"/>
              </a:rPr>
              <a:t>Mostly </a:t>
            </a:r>
            <a:r>
              <a:rPr lang="en-US" dirty="0">
                <a:solidFill>
                  <a:schemeClr val="tx1"/>
                </a:solidFill>
                <a:latin typeface="+mj-lt"/>
              </a:rPr>
              <a:t>because Urbanization and Population Density, Economic Activity , Digital Literacy. Literacy. </a:t>
            </a:r>
            <a:endParaRPr lang="en-US" dirty="0">
              <a:solidFill>
                <a:schemeClr val="tx1"/>
              </a:solidFill>
              <a:latin typeface="+mj-lt"/>
            </a:endParaRPr>
          </a:p>
        </p:txBody>
      </p:sp>
      <p:graphicFrame>
        <p:nvGraphicFramePr>
          <p:cNvPr id="16" name="Chart 15" descr="This is a chart. "/>
          <p:cNvGraphicFramePr/>
          <p:nvPr>
            <p:extLst>
              <p:ext uri="{D42A27DB-BD31-4B8C-83A1-F6EECF244321}">
                <p14:modId xmlns:p14="http://schemas.microsoft.com/office/powerpoint/2010/main" val="1724278568"/>
              </p:ext>
            </p:extLst>
          </p:nvPr>
        </p:nvGraphicFramePr>
        <p:xfrm>
          <a:off x="230588" y="3093057"/>
          <a:ext cx="5589767" cy="3522428"/>
        </p:xfrm>
        <a:graphic>
          <a:graphicData uri="http://schemas.openxmlformats.org/drawingml/2006/chart">
            <c:chart xmlns:c="http://schemas.openxmlformats.org/drawingml/2006/chart" xmlns:r="http://schemas.openxmlformats.org/officeDocument/2006/relationships" r:id="rId2"/>
          </a:graphicData>
        </a:graphic>
      </p:graphicFrame>
      <p:sp>
        <p:nvSpPr>
          <p:cNvPr id="102" name="TextBox 101"/>
          <p:cNvSpPr txBox="1"/>
          <p:nvPr/>
        </p:nvSpPr>
        <p:spPr>
          <a:xfrm>
            <a:off x="230588" y="1016070"/>
            <a:ext cx="3951798" cy="1661993"/>
          </a:xfrm>
          <a:prstGeom prst="rect">
            <a:avLst/>
          </a:prstGeom>
          <a:noFill/>
        </p:spPr>
        <p:txBody>
          <a:bodyPr wrap="square" lIns="0" tIns="0" rIns="0" bIns="0" rtlCol="0">
            <a:spAutoFit/>
          </a:bodyPr>
          <a:lstStyle/>
          <a:p>
            <a:r>
              <a:rPr lang="en-US" dirty="0">
                <a:solidFill>
                  <a:schemeClr val="bg1"/>
                </a:solidFill>
                <a:latin typeface="Agency FB" panose="020B0503020202020204" pitchFamily="34" charset="0"/>
              </a:rPr>
              <a:t>How does the revenue generated from document registration compare to the revenue generated from e-stamp challans across districts? List down the top 5 districts where e-stamps revenue contributes significantly more to the revenue than the documents in FY 2022? </a:t>
            </a:r>
            <a:endParaRPr lang="en-US" dirty="0">
              <a:solidFill>
                <a:schemeClr val="bg1"/>
              </a:solidFill>
              <a:latin typeface="Agency FB" panose="020B0503020202020204" pitchFamily="34" charset="0"/>
            </a:endParaRPr>
          </a:p>
        </p:txBody>
      </p:sp>
      <p:sp>
        <p:nvSpPr>
          <p:cNvPr id="103" name="TextBox 102"/>
          <p:cNvSpPr txBox="1"/>
          <p:nvPr/>
        </p:nvSpPr>
        <p:spPr>
          <a:xfrm>
            <a:off x="230588" y="413468"/>
            <a:ext cx="3417501" cy="369332"/>
          </a:xfrm>
          <a:prstGeom prst="rect">
            <a:avLst/>
          </a:prstGeom>
          <a:noFill/>
        </p:spPr>
        <p:txBody>
          <a:bodyPr wrap="square" lIns="0" tIns="0" rIns="0" bIns="0" rtlCol="0">
            <a:spAutoFit/>
          </a:bodyPr>
          <a:lstStyle/>
          <a:p>
            <a:pPr>
              <a:tabLst>
                <a:tab pos="347663" algn="l"/>
              </a:tabLst>
            </a:pPr>
            <a:r>
              <a:rPr lang="en-IN" sz="2400" dirty="0">
                <a:solidFill>
                  <a:schemeClr val="bg1"/>
                </a:solidFill>
                <a:latin typeface="Arial Black" panose="020B0A04020102020204" pitchFamily="34" charset="0"/>
              </a:rPr>
              <a:t>Stamp Registration</a:t>
            </a:r>
            <a:endParaRPr lang="en-US" sz="2400" b="1" dirty="0">
              <a:solidFill>
                <a:schemeClr val="bg1"/>
              </a:solidFill>
              <a:latin typeface="Arial Black" panose="020B0A04020102020204" pitchFamily="34" charset="0"/>
            </a:endParaRPr>
          </a:p>
        </p:txBody>
      </p:sp>
      <p:cxnSp>
        <p:nvCxnSpPr>
          <p:cNvPr id="105" name="Straight Connector 104">
            <a:extLst>
              <a:ext uri="{C183D7F6-B498-43B3-948B-1728B52AA6E4}">
                <adec:decorative xmlns:adec="http://schemas.microsoft.com/office/drawing/2017/decorative" xmlns="" val="1"/>
              </a:ext>
            </a:extLst>
          </p:cNvPr>
          <p:cNvCxnSpPr/>
          <p:nvPr/>
        </p:nvCxnSpPr>
        <p:spPr>
          <a:xfrm>
            <a:off x="1480817" y="2798707"/>
            <a:ext cx="1463040" cy="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sp>
        <p:nvSpPr>
          <p:cNvPr id="5" name="Title 4" hidden="1">
            <a:extLst>
              <a:ext uri="{FF2B5EF4-FFF2-40B4-BE49-F238E27FC236}">
                <a16:creationId xmlns:a16="http://schemas.microsoft.com/office/drawing/2014/main" id="{B353CF45-7FD3-4F2B-B046-D14200DBD7E2}"/>
              </a:ext>
            </a:extLst>
          </p:cNvPr>
          <p:cNvSpPr>
            <a:spLocks noGrp="1"/>
          </p:cNvSpPr>
          <p:nvPr>
            <p:ph type="title"/>
          </p:nvPr>
        </p:nvSpPr>
        <p:spPr/>
        <p:txBody>
          <a:bodyPr/>
          <a:lstStyle/>
          <a:p>
            <a:r>
              <a:rPr lang="en-US" dirty="0"/>
              <a:t>Slide 10</a:t>
            </a:r>
          </a:p>
        </p:txBody>
      </p:sp>
      <p:pic>
        <p:nvPicPr>
          <p:cNvPr id="4" name="Picture 3"/>
          <p:cNvPicPr>
            <a:picLocks noChangeAspect="1"/>
          </p:cNvPicPr>
          <p:nvPr/>
        </p:nvPicPr>
        <p:blipFill>
          <a:blip r:embed="rId3"/>
          <a:stretch>
            <a:fillRect/>
          </a:stretch>
        </p:blipFill>
        <p:spPr>
          <a:xfrm>
            <a:off x="255111" y="3093057"/>
            <a:ext cx="5557947" cy="3522428"/>
          </a:xfrm>
          <a:prstGeom prst="rect">
            <a:avLst/>
          </a:prstGeom>
        </p:spPr>
      </p:pic>
      <p:pic>
        <p:nvPicPr>
          <p:cNvPr id="9" name="Picture 8"/>
          <p:cNvPicPr>
            <a:picLocks noChangeAspect="1"/>
          </p:cNvPicPr>
          <p:nvPr/>
        </p:nvPicPr>
        <p:blipFill>
          <a:blip r:embed="rId4"/>
          <a:stretch>
            <a:fillRect/>
          </a:stretch>
        </p:blipFill>
        <p:spPr>
          <a:xfrm>
            <a:off x="4190102" y="2320920"/>
            <a:ext cx="1630253" cy="714286"/>
          </a:xfrm>
          <a:prstGeom prst="rect">
            <a:avLst/>
          </a:prstGeom>
        </p:spPr>
      </p:pic>
    </p:spTree>
    <p:extLst>
      <p:ext uri="{BB962C8B-B14F-4D97-AF65-F5344CB8AC3E}">
        <p14:creationId xmlns:p14="http://schemas.microsoft.com/office/powerpoint/2010/main" val="3210411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Rectangle 103">
            <a:extLst>
              <a:ext uri="{C183D7F6-B498-43B3-948B-1728B52AA6E4}">
                <adec:decorative xmlns:adec="http://schemas.microsoft.com/office/drawing/2017/decorative" xmlns="" val="1"/>
              </a:ext>
            </a:extLst>
          </p:cNvPr>
          <p:cNvSpPr/>
          <p:nvPr/>
        </p:nvSpPr>
        <p:spPr>
          <a:xfrm>
            <a:off x="0" y="0"/>
            <a:ext cx="6096000" cy="6857999"/>
          </a:xfrm>
          <a:prstGeom prst="rect">
            <a:avLst/>
          </a:prstGeom>
          <a:solidFill>
            <a:srgbClr val="30353F">
              <a:alpha val="8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8" name="Group 7">
            <a:extLst>
              <a:ext uri="{C183D7F6-B498-43B3-948B-1728B52AA6E4}">
                <adec:decorative xmlns:adec="http://schemas.microsoft.com/office/drawing/2017/decorative" xmlns="" val="1"/>
              </a:ext>
            </a:extLst>
          </p:cNvPr>
          <p:cNvGrpSpPr/>
          <p:nvPr/>
        </p:nvGrpSpPr>
        <p:grpSpPr>
          <a:xfrm>
            <a:off x="7886688" y="4824996"/>
            <a:ext cx="1281512" cy="487738"/>
            <a:chOff x="9912263" y="2010673"/>
            <a:chExt cx="1281512" cy="487738"/>
          </a:xfrm>
          <a:effectLst>
            <a:outerShdw blurRad="50800" dist="38100" dir="8100000" algn="tr" rotWithShape="0">
              <a:prstClr val="black">
                <a:alpha val="40000"/>
              </a:prstClr>
            </a:outerShdw>
          </a:effectLst>
        </p:grpSpPr>
        <p:sp>
          <p:nvSpPr>
            <p:cNvPr id="55" name="Freeform 54"/>
            <p:cNvSpPr/>
            <p:nvPr/>
          </p:nvSpPr>
          <p:spPr>
            <a:xfrm>
              <a:off x="9912263" y="2010673"/>
              <a:ext cx="1281512" cy="487738"/>
            </a:xfrm>
            <a:custGeom>
              <a:avLst/>
              <a:gdLst>
                <a:gd name="connsiteX0" fmla="*/ 0 w 1281512"/>
                <a:gd name="connsiteY0" fmla="*/ 0 h 487738"/>
                <a:gd name="connsiteX1" fmla="*/ 1024517 w 1281512"/>
                <a:gd name="connsiteY1" fmla="*/ 0 h 487738"/>
                <a:gd name="connsiteX2" fmla="*/ 1024517 w 1281512"/>
                <a:gd name="connsiteY2" fmla="*/ 1323 h 487738"/>
                <a:gd name="connsiteX3" fmla="*/ 1037643 w 1281512"/>
                <a:gd name="connsiteY3" fmla="*/ 0 h 487738"/>
                <a:gd name="connsiteX4" fmla="*/ 1281512 w 1281512"/>
                <a:gd name="connsiteY4" fmla="*/ 243869 h 487738"/>
                <a:gd name="connsiteX5" fmla="*/ 1037643 w 1281512"/>
                <a:gd name="connsiteY5" fmla="*/ 487738 h 487738"/>
                <a:gd name="connsiteX6" fmla="*/ 1024517 w 1281512"/>
                <a:gd name="connsiteY6" fmla="*/ 486415 h 487738"/>
                <a:gd name="connsiteX7" fmla="*/ 1024517 w 1281512"/>
                <a:gd name="connsiteY7" fmla="*/ 487737 h 487738"/>
                <a:gd name="connsiteX8" fmla="*/ 0 w 1281512"/>
                <a:gd name="connsiteY8" fmla="*/ 487737 h 487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1512" h="487738">
                  <a:moveTo>
                    <a:pt x="0" y="0"/>
                  </a:moveTo>
                  <a:lnTo>
                    <a:pt x="1024517" y="0"/>
                  </a:lnTo>
                  <a:lnTo>
                    <a:pt x="1024517" y="1323"/>
                  </a:lnTo>
                  <a:lnTo>
                    <a:pt x="1037643" y="0"/>
                  </a:lnTo>
                  <a:cubicBezTo>
                    <a:pt x="1172328" y="0"/>
                    <a:pt x="1281512" y="109184"/>
                    <a:pt x="1281512" y="243869"/>
                  </a:cubicBezTo>
                  <a:cubicBezTo>
                    <a:pt x="1281512" y="378554"/>
                    <a:pt x="1172328" y="487738"/>
                    <a:pt x="1037643" y="487738"/>
                  </a:cubicBezTo>
                  <a:lnTo>
                    <a:pt x="1024517" y="486415"/>
                  </a:lnTo>
                  <a:lnTo>
                    <a:pt x="1024517" y="487737"/>
                  </a:lnTo>
                  <a:lnTo>
                    <a:pt x="0" y="487737"/>
                  </a:lnTo>
                  <a:close/>
                </a:path>
              </a:pathLst>
            </a:custGeom>
            <a:solidFill>
              <a:srgbClr val="30353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73" name="Group 72"/>
            <p:cNvGrpSpPr/>
            <p:nvPr/>
          </p:nvGrpSpPr>
          <p:grpSpPr>
            <a:xfrm flipH="1">
              <a:off x="10838597" y="2143232"/>
              <a:ext cx="222620" cy="222620"/>
              <a:chOff x="1389063" y="3748088"/>
              <a:chExt cx="336550" cy="336550"/>
            </a:xfrm>
            <a:solidFill>
              <a:schemeClr val="bg1"/>
            </a:solidFill>
          </p:grpSpPr>
          <p:sp>
            <p:nvSpPr>
              <p:cNvPr id="74" name="Freeform 5"/>
              <p:cNvSpPr>
                <a:spLocks/>
              </p:cNvSpPr>
              <p:nvPr/>
            </p:nvSpPr>
            <p:spPr bwMode="auto">
              <a:xfrm>
                <a:off x="1547813" y="3787776"/>
                <a:ext cx="58738" cy="60325"/>
              </a:xfrm>
              <a:custGeom>
                <a:avLst/>
                <a:gdLst>
                  <a:gd name="T0" fmla="*/ 300 w 360"/>
                  <a:gd name="T1" fmla="*/ 244 h 364"/>
                  <a:gd name="T2" fmla="*/ 120 w 360"/>
                  <a:gd name="T3" fmla="*/ 244 h 364"/>
                  <a:gd name="T4" fmla="*/ 120 w 360"/>
                  <a:gd name="T5" fmla="*/ 60 h 364"/>
                  <a:gd name="T6" fmla="*/ 60 w 360"/>
                  <a:gd name="T7" fmla="*/ 0 h 364"/>
                  <a:gd name="T8" fmla="*/ 0 w 360"/>
                  <a:gd name="T9" fmla="*/ 60 h 364"/>
                  <a:gd name="T10" fmla="*/ 0 w 360"/>
                  <a:gd name="T11" fmla="*/ 304 h 364"/>
                  <a:gd name="T12" fmla="*/ 60 w 360"/>
                  <a:gd name="T13" fmla="*/ 364 h 364"/>
                  <a:gd name="T14" fmla="*/ 300 w 360"/>
                  <a:gd name="T15" fmla="*/ 364 h 364"/>
                  <a:gd name="T16" fmla="*/ 360 w 360"/>
                  <a:gd name="T17" fmla="*/ 304 h 364"/>
                  <a:gd name="T18" fmla="*/ 300 w 360"/>
                  <a:gd name="T19" fmla="*/ 244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0" h="364">
                    <a:moveTo>
                      <a:pt x="300" y="244"/>
                    </a:moveTo>
                    <a:cubicBezTo>
                      <a:pt x="120" y="244"/>
                      <a:pt x="120" y="244"/>
                      <a:pt x="120" y="244"/>
                    </a:cubicBezTo>
                    <a:cubicBezTo>
                      <a:pt x="120" y="60"/>
                      <a:pt x="120" y="60"/>
                      <a:pt x="120" y="60"/>
                    </a:cubicBezTo>
                    <a:cubicBezTo>
                      <a:pt x="120" y="27"/>
                      <a:pt x="93" y="0"/>
                      <a:pt x="60" y="0"/>
                    </a:cubicBezTo>
                    <a:cubicBezTo>
                      <a:pt x="27" y="0"/>
                      <a:pt x="0" y="27"/>
                      <a:pt x="0" y="60"/>
                    </a:cubicBezTo>
                    <a:cubicBezTo>
                      <a:pt x="0" y="304"/>
                      <a:pt x="0" y="304"/>
                      <a:pt x="0" y="304"/>
                    </a:cubicBezTo>
                    <a:cubicBezTo>
                      <a:pt x="0" y="337"/>
                      <a:pt x="27" y="364"/>
                      <a:pt x="60" y="364"/>
                    </a:cubicBezTo>
                    <a:cubicBezTo>
                      <a:pt x="300" y="364"/>
                      <a:pt x="300" y="364"/>
                      <a:pt x="300" y="364"/>
                    </a:cubicBezTo>
                    <a:cubicBezTo>
                      <a:pt x="333" y="364"/>
                      <a:pt x="360" y="337"/>
                      <a:pt x="360" y="304"/>
                    </a:cubicBezTo>
                    <a:cubicBezTo>
                      <a:pt x="360" y="271"/>
                      <a:pt x="333" y="244"/>
                      <a:pt x="300" y="2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5" name="Freeform 6"/>
              <p:cNvSpPr>
                <a:spLocks noEditPoints="1"/>
              </p:cNvSpPr>
              <p:nvPr/>
            </p:nvSpPr>
            <p:spPr bwMode="auto">
              <a:xfrm>
                <a:off x="1389063" y="3748088"/>
                <a:ext cx="336550" cy="336550"/>
              </a:xfrm>
              <a:custGeom>
                <a:avLst/>
                <a:gdLst>
                  <a:gd name="T0" fmla="*/ 1808 w 2048"/>
                  <a:gd name="T1" fmla="*/ 1454 h 2048"/>
                  <a:gd name="T2" fmla="*/ 1808 w 2048"/>
                  <a:gd name="T3" fmla="*/ 1388 h 2048"/>
                  <a:gd name="T4" fmla="*/ 1628 w 2048"/>
                  <a:gd name="T5" fmla="*/ 1208 h 2048"/>
                  <a:gd name="T6" fmla="*/ 1084 w 2048"/>
                  <a:gd name="T7" fmla="*/ 1208 h 2048"/>
                  <a:gd name="T8" fmla="*/ 1084 w 2048"/>
                  <a:gd name="T9" fmla="*/ 1085 h 2048"/>
                  <a:gd name="T10" fmla="*/ 1564 w 2048"/>
                  <a:gd name="T11" fmla="*/ 544 h 2048"/>
                  <a:gd name="T12" fmla="*/ 1024 w 2048"/>
                  <a:gd name="T13" fmla="*/ 0 h 2048"/>
                  <a:gd name="T14" fmla="*/ 484 w 2048"/>
                  <a:gd name="T15" fmla="*/ 544 h 2048"/>
                  <a:gd name="T16" fmla="*/ 964 w 2048"/>
                  <a:gd name="T17" fmla="*/ 1085 h 2048"/>
                  <a:gd name="T18" fmla="*/ 964 w 2048"/>
                  <a:gd name="T19" fmla="*/ 1208 h 2048"/>
                  <a:gd name="T20" fmla="*/ 420 w 2048"/>
                  <a:gd name="T21" fmla="*/ 1208 h 2048"/>
                  <a:gd name="T22" fmla="*/ 240 w 2048"/>
                  <a:gd name="T23" fmla="*/ 1388 h 2048"/>
                  <a:gd name="T24" fmla="*/ 240 w 2048"/>
                  <a:gd name="T25" fmla="*/ 1454 h 2048"/>
                  <a:gd name="T26" fmla="*/ 0 w 2048"/>
                  <a:gd name="T27" fmla="*/ 1748 h 2048"/>
                  <a:gd name="T28" fmla="*/ 300 w 2048"/>
                  <a:gd name="T29" fmla="*/ 2048 h 2048"/>
                  <a:gd name="T30" fmla="*/ 600 w 2048"/>
                  <a:gd name="T31" fmla="*/ 1748 h 2048"/>
                  <a:gd name="T32" fmla="*/ 360 w 2048"/>
                  <a:gd name="T33" fmla="*/ 1454 h 2048"/>
                  <a:gd name="T34" fmla="*/ 360 w 2048"/>
                  <a:gd name="T35" fmla="*/ 1388 h 2048"/>
                  <a:gd name="T36" fmla="*/ 420 w 2048"/>
                  <a:gd name="T37" fmla="*/ 1328 h 2048"/>
                  <a:gd name="T38" fmla="*/ 964 w 2048"/>
                  <a:gd name="T39" fmla="*/ 1328 h 2048"/>
                  <a:gd name="T40" fmla="*/ 964 w 2048"/>
                  <a:gd name="T41" fmla="*/ 1454 h 2048"/>
                  <a:gd name="T42" fmla="*/ 724 w 2048"/>
                  <a:gd name="T43" fmla="*/ 1748 h 2048"/>
                  <a:gd name="T44" fmla="*/ 1024 w 2048"/>
                  <a:gd name="T45" fmla="*/ 2048 h 2048"/>
                  <a:gd name="T46" fmla="*/ 1324 w 2048"/>
                  <a:gd name="T47" fmla="*/ 1748 h 2048"/>
                  <a:gd name="T48" fmla="*/ 1084 w 2048"/>
                  <a:gd name="T49" fmla="*/ 1454 h 2048"/>
                  <a:gd name="T50" fmla="*/ 1084 w 2048"/>
                  <a:gd name="T51" fmla="*/ 1328 h 2048"/>
                  <a:gd name="T52" fmla="*/ 1628 w 2048"/>
                  <a:gd name="T53" fmla="*/ 1328 h 2048"/>
                  <a:gd name="T54" fmla="*/ 1688 w 2048"/>
                  <a:gd name="T55" fmla="*/ 1388 h 2048"/>
                  <a:gd name="T56" fmla="*/ 1688 w 2048"/>
                  <a:gd name="T57" fmla="*/ 1454 h 2048"/>
                  <a:gd name="T58" fmla="*/ 1448 w 2048"/>
                  <a:gd name="T59" fmla="*/ 1748 h 2048"/>
                  <a:gd name="T60" fmla="*/ 1748 w 2048"/>
                  <a:gd name="T61" fmla="*/ 2048 h 2048"/>
                  <a:gd name="T62" fmla="*/ 2048 w 2048"/>
                  <a:gd name="T63" fmla="*/ 1748 h 2048"/>
                  <a:gd name="T64" fmla="*/ 1808 w 2048"/>
                  <a:gd name="T65" fmla="*/ 1454 h 2048"/>
                  <a:gd name="T66" fmla="*/ 480 w 2048"/>
                  <a:gd name="T67" fmla="*/ 1748 h 2048"/>
                  <a:gd name="T68" fmla="*/ 300 w 2048"/>
                  <a:gd name="T69" fmla="*/ 1928 h 2048"/>
                  <a:gd name="T70" fmla="*/ 120 w 2048"/>
                  <a:gd name="T71" fmla="*/ 1748 h 2048"/>
                  <a:gd name="T72" fmla="*/ 300 w 2048"/>
                  <a:gd name="T73" fmla="*/ 1568 h 2048"/>
                  <a:gd name="T74" fmla="*/ 480 w 2048"/>
                  <a:gd name="T75" fmla="*/ 1748 h 2048"/>
                  <a:gd name="T76" fmla="*/ 1204 w 2048"/>
                  <a:gd name="T77" fmla="*/ 1748 h 2048"/>
                  <a:gd name="T78" fmla="*/ 1024 w 2048"/>
                  <a:gd name="T79" fmla="*/ 1928 h 2048"/>
                  <a:gd name="T80" fmla="*/ 844 w 2048"/>
                  <a:gd name="T81" fmla="*/ 1748 h 2048"/>
                  <a:gd name="T82" fmla="*/ 1024 w 2048"/>
                  <a:gd name="T83" fmla="*/ 1568 h 2048"/>
                  <a:gd name="T84" fmla="*/ 1204 w 2048"/>
                  <a:gd name="T85" fmla="*/ 1748 h 2048"/>
                  <a:gd name="T86" fmla="*/ 1024 w 2048"/>
                  <a:gd name="T87" fmla="*/ 968 h 2048"/>
                  <a:gd name="T88" fmla="*/ 604 w 2048"/>
                  <a:gd name="T89" fmla="*/ 544 h 2048"/>
                  <a:gd name="T90" fmla="*/ 1024 w 2048"/>
                  <a:gd name="T91" fmla="*/ 120 h 2048"/>
                  <a:gd name="T92" fmla="*/ 1444 w 2048"/>
                  <a:gd name="T93" fmla="*/ 544 h 2048"/>
                  <a:gd name="T94" fmla="*/ 1024 w 2048"/>
                  <a:gd name="T95" fmla="*/ 968 h 2048"/>
                  <a:gd name="T96" fmla="*/ 1748 w 2048"/>
                  <a:gd name="T97" fmla="*/ 1928 h 2048"/>
                  <a:gd name="T98" fmla="*/ 1568 w 2048"/>
                  <a:gd name="T99" fmla="*/ 1748 h 2048"/>
                  <a:gd name="T100" fmla="*/ 1748 w 2048"/>
                  <a:gd name="T101" fmla="*/ 1568 h 2048"/>
                  <a:gd name="T102" fmla="*/ 1928 w 2048"/>
                  <a:gd name="T103" fmla="*/ 1748 h 2048"/>
                  <a:gd name="T104" fmla="*/ 1748 w 2048"/>
                  <a:gd name="T105" fmla="*/ 1928 h 20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048" h="2048">
                    <a:moveTo>
                      <a:pt x="1808" y="1454"/>
                    </a:moveTo>
                    <a:cubicBezTo>
                      <a:pt x="1808" y="1388"/>
                      <a:pt x="1808" y="1388"/>
                      <a:pt x="1808" y="1388"/>
                    </a:cubicBezTo>
                    <a:cubicBezTo>
                      <a:pt x="1808" y="1289"/>
                      <a:pt x="1727" y="1208"/>
                      <a:pt x="1628" y="1208"/>
                    </a:cubicBezTo>
                    <a:cubicBezTo>
                      <a:pt x="1084" y="1208"/>
                      <a:pt x="1084" y="1208"/>
                      <a:pt x="1084" y="1208"/>
                    </a:cubicBezTo>
                    <a:cubicBezTo>
                      <a:pt x="1084" y="1085"/>
                      <a:pt x="1084" y="1085"/>
                      <a:pt x="1084" y="1085"/>
                    </a:cubicBezTo>
                    <a:cubicBezTo>
                      <a:pt x="1354" y="1054"/>
                      <a:pt x="1564" y="824"/>
                      <a:pt x="1564" y="544"/>
                    </a:cubicBezTo>
                    <a:cubicBezTo>
                      <a:pt x="1564" y="244"/>
                      <a:pt x="1322" y="0"/>
                      <a:pt x="1024" y="0"/>
                    </a:cubicBezTo>
                    <a:cubicBezTo>
                      <a:pt x="726" y="0"/>
                      <a:pt x="484" y="244"/>
                      <a:pt x="484" y="544"/>
                    </a:cubicBezTo>
                    <a:cubicBezTo>
                      <a:pt x="484" y="824"/>
                      <a:pt x="694" y="1054"/>
                      <a:pt x="964" y="1085"/>
                    </a:cubicBezTo>
                    <a:cubicBezTo>
                      <a:pt x="964" y="1208"/>
                      <a:pt x="964" y="1208"/>
                      <a:pt x="964" y="1208"/>
                    </a:cubicBezTo>
                    <a:cubicBezTo>
                      <a:pt x="420" y="1208"/>
                      <a:pt x="420" y="1208"/>
                      <a:pt x="420" y="1208"/>
                    </a:cubicBezTo>
                    <a:cubicBezTo>
                      <a:pt x="321" y="1208"/>
                      <a:pt x="240" y="1289"/>
                      <a:pt x="240" y="1388"/>
                    </a:cubicBezTo>
                    <a:cubicBezTo>
                      <a:pt x="240" y="1454"/>
                      <a:pt x="240" y="1454"/>
                      <a:pt x="240" y="1454"/>
                    </a:cubicBezTo>
                    <a:cubicBezTo>
                      <a:pt x="103" y="1482"/>
                      <a:pt x="0" y="1603"/>
                      <a:pt x="0" y="1748"/>
                    </a:cubicBezTo>
                    <a:cubicBezTo>
                      <a:pt x="0" y="1913"/>
                      <a:pt x="135" y="2048"/>
                      <a:pt x="300" y="2048"/>
                    </a:cubicBezTo>
                    <a:cubicBezTo>
                      <a:pt x="465" y="2048"/>
                      <a:pt x="600" y="1913"/>
                      <a:pt x="600" y="1748"/>
                    </a:cubicBezTo>
                    <a:cubicBezTo>
                      <a:pt x="600" y="1603"/>
                      <a:pt x="497" y="1482"/>
                      <a:pt x="360" y="1454"/>
                    </a:cubicBezTo>
                    <a:cubicBezTo>
                      <a:pt x="360" y="1388"/>
                      <a:pt x="360" y="1388"/>
                      <a:pt x="360" y="1388"/>
                    </a:cubicBezTo>
                    <a:cubicBezTo>
                      <a:pt x="360" y="1355"/>
                      <a:pt x="387" y="1328"/>
                      <a:pt x="420" y="1328"/>
                    </a:cubicBezTo>
                    <a:cubicBezTo>
                      <a:pt x="964" y="1328"/>
                      <a:pt x="964" y="1328"/>
                      <a:pt x="964" y="1328"/>
                    </a:cubicBezTo>
                    <a:cubicBezTo>
                      <a:pt x="964" y="1454"/>
                      <a:pt x="964" y="1454"/>
                      <a:pt x="964" y="1454"/>
                    </a:cubicBezTo>
                    <a:cubicBezTo>
                      <a:pt x="827" y="1482"/>
                      <a:pt x="724" y="1603"/>
                      <a:pt x="724" y="1748"/>
                    </a:cubicBezTo>
                    <a:cubicBezTo>
                      <a:pt x="724" y="1913"/>
                      <a:pt x="859" y="2048"/>
                      <a:pt x="1024" y="2048"/>
                    </a:cubicBezTo>
                    <a:cubicBezTo>
                      <a:pt x="1189" y="2048"/>
                      <a:pt x="1324" y="1913"/>
                      <a:pt x="1324" y="1748"/>
                    </a:cubicBezTo>
                    <a:cubicBezTo>
                      <a:pt x="1324" y="1603"/>
                      <a:pt x="1221" y="1482"/>
                      <a:pt x="1084" y="1454"/>
                    </a:cubicBezTo>
                    <a:cubicBezTo>
                      <a:pt x="1084" y="1328"/>
                      <a:pt x="1084" y="1328"/>
                      <a:pt x="1084" y="1328"/>
                    </a:cubicBezTo>
                    <a:cubicBezTo>
                      <a:pt x="1628" y="1328"/>
                      <a:pt x="1628" y="1328"/>
                      <a:pt x="1628" y="1328"/>
                    </a:cubicBezTo>
                    <a:cubicBezTo>
                      <a:pt x="1661" y="1328"/>
                      <a:pt x="1688" y="1355"/>
                      <a:pt x="1688" y="1388"/>
                    </a:cubicBezTo>
                    <a:cubicBezTo>
                      <a:pt x="1688" y="1454"/>
                      <a:pt x="1688" y="1454"/>
                      <a:pt x="1688" y="1454"/>
                    </a:cubicBezTo>
                    <a:cubicBezTo>
                      <a:pt x="1551" y="1482"/>
                      <a:pt x="1448" y="1603"/>
                      <a:pt x="1448" y="1748"/>
                    </a:cubicBezTo>
                    <a:cubicBezTo>
                      <a:pt x="1448" y="1913"/>
                      <a:pt x="1583" y="2048"/>
                      <a:pt x="1748" y="2048"/>
                    </a:cubicBezTo>
                    <a:cubicBezTo>
                      <a:pt x="1913" y="2048"/>
                      <a:pt x="2048" y="1913"/>
                      <a:pt x="2048" y="1748"/>
                    </a:cubicBezTo>
                    <a:cubicBezTo>
                      <a:pt x="2048" y="1603"/>
                      <a:pt x="1945" y="1482"/>
                      <a:pt x="1808" y="1454"/>
                    </a:cubicBezTo>
                    <a:close/>
                    <a:moveTo>
                      <a:pt x="480" y="1748"/>
                    </a:moveTo>
                    <a:cubicBezTo>
                      <a:pt x="480" y="1847"/>
                      <a:pt x="399" y="1928"/>
                      <a:pt x="300" y="1928"/>
                    </a:cubicBezTo>
                    <a:cubicBezTo>
                      <a:pt x="201" y="1928"/>
                      <a:pt x="120" y="1847"/>
                      <a:pt x="120" y="1748"/>
                    </a:cubicBezTo>
                    <a:cubicBezTo>
                      <a:pt x="120" y="1649"/>
                      <a:pt x="201" y="1568"/>
                      <a:pt x="300" y="1568"/>
                    </a:cubicBezTo>
                    <a:cubicBezTo>
                      <a:pt x="399" y="1568"/>
                      <a:pt x="480" y="1649"/>
                      <a:pt x="480" y="1748"/>
                    </a:cubicBezTo>
                    <a:close/>
                    <a:moveTo>
                      <a:pt x="1204" y="1748"/>
                    </a:moveTo>
                    <a:cubicBezTo>
                      <a:pt x="1204" y="1847"/>
                      <a:pt x="1123" y="1928"/>
                      <a:pt x="1024" y="1928"/>
                    </a:cubicBezTo>
                    <a:cubicBezTo>
                      <a:pt x="925" y="1928"/>
                      <a:pt x="844" y="1847"/>
                      <a:pt x="844" y="1748"/>
                    </a:cubicBezTo>
                    <a:cubicBezTo>
                      <a:pt x="844" y="1649"/>
                      <a:pt x="925" y="1568"/>
                      <a:pt x="1024" y="1568"/>
                    </a:cubicBezTo>
                    <a:cubicBezTo>
                      <a:pt x="1123" y="1568"/>
                      <a:pt x="1204" y="1649"/>
                      <a:pt x="1204" y="1748"/>
                    </a:cubicBezTo>
                    <a:close/>
                    <a:moveTo>
                      <a:pt x="1024" y="968"/>
                    </a:moveTo>
                    <a:cubicBezTo>
                      <a:pt x="792" y="968"/>
                      <a:pt x="604" y="778"/>
                      <a:pt x="604" y="544"/>
                    </a:cubicBezTo>
                    <a:cubicBezTo>
                      <a:pt x="604" y="310"/>
                      <a:pt x="792" y="120"/>
                      <a:pt x="1024" y="120"/>
                    </a:cubicBezTo>
                    <a:cubicBezTo>
                      <a:pt x="1256" y="120"/>
                      <a:pt x="1444" y="310"/>
                      <a:pt x="1444" y="544"/>
                    </a:cubicBezTo>
                    <a:cubicBezTo>
                      <a:pt x="1444" y="778"/>
                      <a:pt x="1256" y="968"/>
                      <a:pt x="1024" y="968"/>
                    </a:cubicBezTo>
                    <a:close/>
                    <a:moveTo>
                      <a:pt x="1748" y="1928"/>
                    </a:moveTo>
                    <a:cubicBezTo>
                      <a:pt x="1649" y="1928"/>
                      <a:pt x="1568" y="1847"/>
                      <a:pt x="1568" y="1748"/>
                    </a:cubicBezTo>
                    <a:cubicBezTo>
                      <a:pt x="1568" y="1649"/>
                      <a:pt x="1649" y="1568"/>
                      <a:pt x="1748" y="1568"/>
                    </a:cubicBezTo>
                    <a:cubicBezTo>
                      <a:pt x="1847" y="1568"/>
                      <a:pt x="1928" y="1649"/>
                      <a:pt x="1928" y="1748"/>
                    </a:cubicBezTo>
                    <a:cubicBezTo>
                      <a:pt x="1928" y="1847"/>
                      <a:pt x="1847" y="1928"/>
                      <a:pt x="1748" y="19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7" name="Group 6">
            <a:extLst>
              <a:ext uri="{C183D7F6-B498-43B3-948B-1728B52AA6E4}">
                <adec:decorative xmlns:adec="http://schemas.microsoft.com/office/drawing/2017/decorative" xmlns="" val="1"/>
              </a:ext>
            </a:extLst>
          </p:cNvPr>
          <p:cNvGrpSpPr/>
          <p:nvPr/>
        </p:nvGrpSpPr>
        <p:grpSpPr>
          <a:xfrm>
            <a:off x="7851237" y="5409967"/>
            <a:ext cx="1281512" cy="487738"/>
            <a:chOff x="9912263" y="3185130"/>
            <a:chExt cx="1281512" cy="487738"/>
          </a:xfrm>
          <a:effectLst>
            <a:outerShdw blurRad="50800" dist="38100" dir="8100000" algn="tr" rotWithShape="0">
              <a:prstClr val="black">
                <a:alpha val="40000"/>
              </a:prstClr>
            </a:outerShdw>
          </a:effectLst>
        </p:grpSpPr>
        <p:sp>
          <p:nvSpPr>
            <p:cNvPr id="54" name="Freeform 53"/>
            <p:cNvSpPr/>
            <p:nvPr/>
          </p:nvSpPr>
          <p:spPr>
            <a:xfrm>
              <a:off x="9912263" y="3185130"/>
              <a:ext cx="1281512" cy="487738"/>
            </a:xfrm>
            <a:custGeom>
              <a:avLst/>
              <a:gdLst>
                <a:gd name="connsiteX0" fmla="*/ 0 w 1281512"/>
                <a:gd name="connsiteY0" fmla="*/ 0 h 487738"/>
                <a:gd name="connsiteX1" fmla="*/ 1024517 w 1281512"/>
                <a:gd name="connsiteY1" fmla="*/ 0 h 487738"/>
                <a:gd name="connsiteX2" fmla="*/ 1024517 w 1281512"/>
                <a:gd name="connsiteY2" fmla="*/ 1323 h 487738"/>
                <a:gd name="connsiteX3" fmla="*/ 1037643 w 1281512"/>
                <a:gd name="connsiteY3" fmla="*/ 0 h 487738"/>
                <a:gd name="connsiteX4" fmla="*/ 1281512 w 1281512"/>
                <a:gd name="connsiteY4" fmla="*/ 243869 h 487738"/>
                <a:gd name="connsiteX5" fmla="*/ 1037643 w 1281512"/>
                <a:gd name="connsiteY5" fmla="*/ 487738 h 487738"/>
                <a:gd name="connsiteX6" fmla="*/ 1024517 w 1281512"/>
                <a:gd name="connsiteY6" fmla="*/ 486415 h 487738"/>
                <a:gd name="connsiteX7" fmla="*/ 1024517 w 1281512"/>
                <a:gd name="connsiteY7" fmla="*/ 487737 h 487738"/>
                <a:gd name="connsiteX8" fmla="*/ 0 w 1281512"/>
                <a:gd name="connsiteY8" fmla="*/ 487737 h 487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1512" h="487738">
                  <a:moveTo>
                    <a:pt x="0" y="0"/>
                  </a:moveTo>
                  <a:lnTo>
                    <a:pt x="1024517" y="0"/>
                  </a:lnTo>
                  <a:lnTo>
                    <a:pt x="1024517" y="1323"/>
                  </a:lnTo>
                  <a:lnTo>
                    <a:pt x="1037643" y="0"/>
                  </a:lnTo>
                  <a:cubicBezTo>
                    <a:pt x="1172328" y="0"/>
                    <a:pt x="1281512" y="109184"/>
                    <a:pt x="1281512" y="243869"/>
                  </a:cubicBezTo>
                  <a:cubicBezTo>
                    <a:pt x="1281512" y="378554"/>
                    <a:pt x="1172328" y="487738"/>
                    <a:pt x="1037643" y="487738"/>
                  </a:cubicBezTo>
                  <a:lnTo>
                    <a:pt x="1024517" y="486415"/>
                  </a:lnTo>
                  <a:lnTo>
                    <a:pt x="1024517" y="487737"/>
                  </a:lnTo>
                  <a:lnTo>
                    <a:pt x="0" y="487737"/>
                  </a:lnTo>
                  <a:close/>
                </a:path>
              </a:pathLst>
            </a:custGeom>
            <a:solidFill>
              <a:srgbClr val="9BA2A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80" name="Group 79"/>
            <p:cNvGrpSpPr/>
            <p:nvPr/>
          </p:nvGrpSpPr>
          <p:grpSpPr>
            <a:xfrm flipH="1">
              <a:off x="10822976" y="3302068"/>
              <a:ext cx="253863" cy="253863"/>
              <a:chOff x="3613150" y="3706813"/>
              <a:chExt cx="420688" cy="420687"/>
            </a:xfrm>
          </p:grpSpPr>
          <p:sp>
            <p:nvSpPr>
              <p:cNvPr id="81" name="Freeform 10"/>
              <p:cNvSpPr>
                <a:spLocks noEditPoints="1"/>
              </p:cNvSpPr>
              <p:nvPr/>
            </p:nvSpPr>
            <p:spPr bwMode="auto">
              <a:xfrm>
                <a:off x="3613150" y="3930650"/>
                <a:ext cx="420688" cy="196850"/>
              </a:xfrm>
              <a:custGeom>
                <a:avLst/>
                <a:gdLst>
                  <a:gd name="T0" fmla="*/ 1823 w 2048"/>
                  <a:gd name="T1" fmla="*/ 528 h 960"/>
                  <a:gd name="T2" fmla="*/ 1928 w 2048"/>
                  <a:gd name="T3" fmla="*/ 300 h 960"/>
                  <a:gd name="T4" fmla="*/ 1628 w 2048"/>
                  <a:gd name="T5" fmla="*/ 0 h 960"/>
                  <a:gd name="T6" fmla="*/ 1324 w 2048"/>
                  <a:gd name="T7" fmla="*/ 300 h 960"/>
                  <a:gd name="T8" fmla="*/ 1432 w 2048"/>
                  <a:gd name="T9" fmla="*/ 528 h 960"/>
                  <a:gd name="T10" fmla="*/ 1324 w 2048"/>
                  <a:gd name="T11" fmla="*/ 606 h 960"/>
                  <a:gd name="T12" fmla="*/ 1219 w 2048"/>
                  <a:gd name="T13" fmla="*/ 528 h 960"/>
                  <a:gd name="T14" fmla="*/ 1324 w 2048"/>
                  <a:gd name="T15" fmla="*/ 300 h 960"/>
                  <a:gd name="T16" fmla="*/ 1024 w 2048"/>
                  <a:gd name="T17" fmla="*/ 0 h 960"/>
                  <a:gd name="T18" fmla="*/ 724 w 2048"/>
                  <a:gd name="T19" fmla="*/ 300 h 960"/>
                  <a:gd name="T20" fmla="*/ 829 w 2048"/>
                  <a:gd name="T21" fmla="*/ 528 h 960"/>
                  <a:gd name="T22" fmla="*/ 724 w 2048"/>
                  <a:gd name="T23" fmla="*/ 606 h 960"/>
                  <a:gd name="T24" fmla="*/ 619 w 2048"/>
                  <a:gd name="T25" fmla="*/ 528 h 960"/>
                  <a:gd name="T26" fmla="*/ 724 w 2048"/>
                  <a:gd name="T27" fmla="*/ 300 h 960"/>
                  <a:gd name="T28" fmla="*/ 424 w 2048"/>
                  <a:gd name="T29" fmla="*/ 0 h 960"/>
                  <a:gd name="T30" fmla="*/ 124 w 2048"/>
                  <a:gd name="T31" fmla="*/ 300 h 960"/>
                  <a:gd name="T32" fmla="*/ 229 w 2048"/>
                  <a:gd name="T33" fmla="*/ 527 h 960"/>
                  <a:gd name="T34" fmla="*/ 0 w 2048"/>
                  <a:gd name="T35" fmla="*/ 900 h 960"/>
                  <a:gd name="T36" fmla="*/ 60 w 2048"/>
                  <a:gd name="T37" fmla="*/ 960 h 960"/>
                  <a:gd name="T38" fmla="*/ 1988 w 2048"/>
                  <a:gd name="T39" fmla="*/ 960 h 960"/>
                  <a:gd name="T40" fmla="*/ 2048 w 2048"/>
                  <a:gd name="T41" fmla="*/ 900 h 960"/>
                  <a:gd name="T42" fmla="*/ 1823 w 2048"/>
                  <a:gd name="T43" fmla="*/ 528 h 960"/>
                  <a:gd name="T44" fmla="*/ 424 w 2048"/>
                  <a:gd name="T45" fmla="*/ 120 h 960"/>
                  <a:gd name="T46" fmla="*/ 604 w 2048"/>
                  <a:gd name="T47" fmla="*/ 300 h 960"/>
                  <a:gd name="T48" fmla="*/ 424 w 2048"/>
                  <a:gd name="T49" fmla="*/ 480 h 960"/>
                  <a:gd name="T50" fmla="*/ 244 w 2048"/>
                  <a:gd name="T51" fmla="*/ 300 h 960"/>
                  <a:gd name="T52" fmla="*/ 424 w 2048"/>
                  <a:gd name="T53" fmla="*/ 120 h 960"/>
                  <a:gd name="T54" fmla="*/ 608 w 2048"/>
                  <a:gd name="T55" fmla="*/ 840 h 960"/>
                  <a:gd name="T56" fmla="*/ 126 w 2048"/>
                  <a:gd name="T57" fmla="*/ 840 h 960"/>
                  <a:gd name="T58" fmla="*/ 424 w 2048"/>
                  <a:gd name="T59" fmla="*/ 600 h 960"/>
                  <a:gd name="T60" fmla="*/ 652 w 2048"/>
                  <a:gd name="T61" fmla="*/ 705 h 960"/>
                  <a:gd name="T62" fmla="*/ 608 w 2048"/>
                  <a:gd name="T63" fmla="*/ 840 h 960"/>
                  <a:gd name="T64" fmla="*/ 1024 w 2048"/>
                  <a:gd name="T65" fmla="*/ 120 h 960"/>
                  <a:gd name="T66" fmla="*/ 1204 w 2048"/>
                  <a:gd name="T67" fmla="*/ 300 h 960"/>
                  <a:gd name="T68" fmla="*/ 1024 w 2048"/>
                  <a:gd name="T69" fmla="*/ 480 h 960"/>
                  <a:gd name="T70" fmla="*/ 844 w 2048"/>
                  <a:gd name="T71" fmla="*/ 300 h 960"/>
                  <a:gd name="T72" fmla="*/ 1024 w 2048"/>
                  <a:gd name="T73" fmla="*/ 120 h 960"/>
                  <a:gd name="T74" fmla="*/ 730 w 2048"/>
                  <a:gd name="T75" fmla="*/ 840 h 960"/>
                  <a:gd name="T76" fmla="*/ 1024 w 2048"/>
                  <a:gd name="T77" fmla="*/ 600 h 960"/>
                  <a:gd name="T78" fmla="*/ 1318 w 2048"/>
                  <a:gd name="T79" fmla="*/ 840 h 960"/>
                  <a:gd name="T80" fmla="*/ 730 w 2048"/>
                  <a:gd name="T81" fmla="*/ 840 h 960"/>
                  <a:gd name="T82" fmla="*/ 1628 w 2048"/>
                  <a:gd name="T83" fmla="*/ 120 h 960"/>
                  <a:gd name="T84" fmla="*/ 1808 w 2048"/>
                  <a:gd name="T85" fmla="*/ 300 h 960"/>
                  <a:gd name="T86" fmla="*/ 1628 w 2048"/>
                  <a:gd name="T87" fmla="*/ 480 h 960"/>
                  <a:gd name="T88" fmla="*/ 1444 w 2048"/>
                  <a:gd name="T89" fmla="*/ 300 h 960"/>
                  <a:gd name="T90" fmla="*/ 1628 w 2048"/>
                  <a:gd name="T91" fmla="*/ 120 h 960"/>
                  <a:gd name="T92" fmla="*/ 1440 w 2048"/>
                  <a:gd name="T93" fmla="*/ 840 h 960"/>
                  <a:gd name="T94" fmla="*/ 1396 w 2048"/>
                  <a:gd name="T95" fmla="*/ 705 h 960"/>
                  <a:gd name="T96" fmla="*/ 1628 w 2048"/>
                  <a:gd name="T97" fmla="*/ 600 h 960"/>
                  <a:gd name="T98" fmla="*/ 1922 w 2048"/>
                  <a:gd name="T99" fmla="*/ 840 h 960"/>
                  <a:gd name="T100" fmla="*/ 1440 w 2048"/>
                  <a:gd name="T101" fmla="*/ 840 h 9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048" h="960">
                    <a:moveTo>
                      <a:pt x="1823" y="528"/>
                    </a:moveTo>
                    <a:cubicBezTo>
                      <a:pt x="1887" y="473"/>
                      <a:pt x="1928" y="391"/>
                      <a:pt x="1928" y="300"/>
                    </a:cubicBezTo>
                    <a:cubicBezTo>
                      <a:pt x="1928" y="135"/>
                      <a:pt x="1793" y="0"/>
                      <a:pt x="1628" y="0"/>
                    </a:cubicBezTo>
                    <a:cubicBezTo>
                      <a:pt x="1462" y="0"/>
                      <a:pt x="1324" y="134"/>
                      <a:pt x="1324" y="300"/>
                    </a:cubicBezTo>
                    <a:cubicBezTo>
                      <a:pt x="1324" y="387"/>
                      <a:pt x="1362" y="469"/>
                      <a:pt x="1432" y="528"/>
                    </a:cubicBezTo>
                    <a:cubicBezTo>
                      <a:pt x="1392" y="548"/>
                      <a:pt x="1355" y="575"/>
                      <a:pt x="1324" y="606"/>
                    </a:cubicBezTo>
                    <a:cubicBezTo>
                      <a:pt x="1293" y="575"/>
                      <a:pt x="1258" y="549"/>
                      <a:pt x="1219" y="528"/>
                    </a:cubicBezTo>
                    <a:cubicBezTo>
                      <a:pt x="1283" y="473"/>
                      <a:pt x="1324" y="391"/>
                      <a:pt x="1324" y="300"/>
                    </a:cubicBezTo>
                    <a:cubicBezTo>
                      <a:pt x="1324" y="135"/>
                      <a:pt x="1189" y="0"/>
                      <a:pt x="1024" y="0"/>
                    </a:cubicBezTo>
                    <a:cubicBezTo>
                      <a:pt x="859" y="0"/>
                      <a:pt x="724" y="135"/>
                      <a:pt x="724" y="300"/>
                    </a:cubicBezTo>
                    <a:cubicBezTo>
                      <a:pt x="724" y="391"/>
                      <a:pt x="765" y="473"/>
                      <a:pt x="829" y="528"/>
                    </a:cubicBezTo>
                    <a:cubicBezTo>
                      <a:pt x="790" y="548"/>
                      <a:pt x="755" y="575"/>
                      <a:pt x="724" y="606"/>
                    </a:cubicBezTo>
                    <a:cubicBezTo>
                      <a:pt x="693" y="574"/>
                      <a:pt x="658" y="548"/>
                      <a:pt x="619" y="528"/>
                    </a:cubicBezTo>
                    <a:cubicBezTo>
                      <a:pt x="683" y="473"/>
                      <a:pt x="724" y="391"/>
                      <a:pt x="724" y="300"/>
                    </a:cubicBezTo>
                    <a:cubicBezTo>
                      <a:pt x="724" y="135"/>
                      <a:pt x="589" y="0"/>
                      <a:pt x="424" y="0"/>
                    </a:cubicBezTo>
                    <a:cubicBezTo>
                      <a:pt x="259" y="0"/>
                      <a:pt x="124" y="135"/>
                      <a:pt x="124" y="300"/>
                    </a:cubicBezTo>
                    <a:cubicBezTo>
                      <a:pt x="124" y="391"/>
                      <a:pt x="165" y="472"/>
                      <a:pt x="229" y="527"/>
                    </a:cubicBezTo>
                    <a:cubicBezTo>
                      <a:pt x="93" y="597"/>
                      <a:pt x="0" y="738"/>
                      <a:pt x="0" y="900"/>
                    </a:cubicBezTo>
                    <a:cubicBezTo>
                      <a:pt x="0" y="933"/>
                      <a:pt x="27" y="960"/>
                      <a:pt x="60" y="960"/>
                    </a:cubicBezTo>
                    <a:cubicBezTo>
                      <a:pt x="70" y="960"/>
                      <a:pt x="1948" y="960"/>
                      <a:pt x="1988" y="960"/>
                    </a:cubicBezTo>
                    <a:cubicBezTo>
                      <a:pt x="2021" y="960"/>
                      <a:pt x="2048" y="933"/>
                      <a:pt x="2048" y="900"/>
                    </a:cubicBezTo>
                    <a:cubicBezTo>
                      <a:pt x="2048" y="739"/>
                      <a:pt x="1957" y="598"/>
                      <a:pt x="1823" y="528"/>
                    </a:cubicBezTo>
                    <a:close/>
                    <a:moveTo>
                      <a:pt x="424" y="120"/>
                    </a:moveTo>
                    <a:cubicBezTo>
                      <a:pt x="523" y="120"/>
                      <a:pt x="604" y="201"/>
                      <a:pt x="604" y="300"/>
                    </a:cubicBezTo>
                    <a:cubicBezTo>
                      <a:pt x="604" y="399"/>
                      <a:pt x="523" y="480"/>
                      <a:pt x="424" y="480"/>
                    </a:cubicBezTo>
                    <a:cubicBezTo>
                      <a:pt x="325" y="480"/>
                      <a:pt x="244" y="399"/>
                      <a:pt x="244" y="300"/>
                    </a:cubicBezTo>
                    <a:cubicBezTo>
                      <a:pt x="244" y="201"/>
                      <a:pt x="325" y="120"/>
                      <a:pt x="424" y="120"/>
                    </a:cubicBezTo>
                    <a:close/>
                    <a:moveTo>
                      <a:pt x="608" y="840"/>
                    </a:moveTo>
                    <a:cubicBezTo>
                      <a:pt x="126" y="840"/>
                      <a:pt x="126" y="840"/>
                      <a:pt x="126" y="840"/>
                    </a:cubicBezTo>
                    <a:cubicBezTo>
                      <a:pt x="154" y="703"/>
                      <a:pt x="277" y="600"/>
                      <a:pt x="424" y="600"/>
                    </a:cubicBezTo>
                    <a:cubicBezTo>
                      <a:pt x="512" y="600"/>
                      <a:pt x="595" y="639"/>
                      <a:pt x="652" y="705"/>
                    </a:cubicBezTo>
                    <a:cubicBezTo>
                      <a:pt x="630" y="746"/>
                      <a:pt x="615" y="792"/>
                      <a:pt x="608" y="840"/>
                    </a:cubicBezTo>
                    <a:close/>
                    <a:moveTo>
                      <a:pt x="1024" y="120"/>
                    </a:moveTo>
                    <a:cubicBezTo>
                      <a:pt x="1123" y="120"/>
                      <a:pt x="1204" y="201"/>
                      <a:pt x="1204" y="300"/>
                    </a:cubicBezTo>
                    <a:cubicBezTo>
                      <a:pt x="1204" y="399"/>
                      <a:pt x="1123" y="480"/>
                      <a:pt x="1024" y="480"/>
                    </a:cubicBezTo>
                    <a:cubicBezTo>
                      <a:pt x="925" y="480"/>
                      <a:pt x="844" y="399"/>
                      <a:pt x="844" y="300"/>
                    </a:cubicBezTo>
                    <a:cubicBezTo>
                      <a:pt x="844" y="201"/>
                      <a:pt x="925" y="120"/>
                      <a:pt x="1024" y="120"/>
                    </a:cubicBezTo>
                    <a:close/>
                    <a:moveTo>
                      <a:pt x="730" y="840"/>
                    </a:moveTo>
                    <a:cubicBezTo>
                      <a:pt x="758" y="703"/>
                      <a:pt x="879" y="600"/>
                      <a:pt x="1024" y="600"/>
                    </a:cubicBezTo>
                    <a:cubicBezTo>
                      <a:pt x="1169" y="600"/>
                      <a:pt x="1290" y="703"/>
                      <a:pt x="1318" y="840"/>
                    </a:cubicBezTo>
                    <a:cubicBezTo>
                      <a:pt x="1298" y="840"/>
                      <a:pt x="755" y="840"/>
                      <a:pt x="730" y="840"/>
                    </a:cubicBezTo>
                    <a:close/>
                    <a:moveTo>
                      <a:pt x="1628" y="120"/>
                    </a:moveTo>
                    <a:cubicBezTo>
                      <a:pt x="1727" y="120"/>
                      <a:pt x="1808" y="201"/>
                      <a:pt x="1808" y="300"/>
                    </a:cubicBezTo>
                    <a:cubicBezTo>
                      <a:pt x="1808" y="399"/>
                      <a:pt x="1727" y="480"/>
                      <a:pt x="1628" y="480"/>
                    </a:cubicBezTo>
                    <a:cubicBezTo>
                      <a:pt x="1528" y="480"/>
                      <a:pt x="1444" y="398"/>
                      <a:pt x="1444" y="300"/>
                    </a:cubicBezTo>
                    <a:cubicBezTo>
                      <a:pt x="1444" y="202"/>
                      <a:pt x="1528" y="120"/>
                      <a:pt x="1628" y="120"/>
                    </a:cubicBezTo>
                    <a:close/>
                    <a:moveTo>
                      <a:pt x="1440" y="840"/>
                    </a:moveTo>
                    <a:cubicBezTo>
                      <a:pt x="1433" y="792"/>
                      <a:pt x="1418" y="747"/>
                      <a:pt x="1396" y="705"/>
                    </a:cubicBezTo>
                    <a:cubicBezTo>
                      <a:pt x="1453" y="640"/>
                      <a:pt x="1539" y="600"/>
                      <a:pt x="1628" y="600"/>
                    </a:cubicBezTo>
                    <a:cubicBezTo>
                      <a:pt x="1773" y="600"/>
                      <a:pt x="1894" y="703"/>
                      <a:pt x="1922" y="840"/>
                    </a:cubicBezTo>
                    <a:lnTo>
                      <a:pt x="1440" y="84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2" name="Freeform 11"/>
              <p:cNvSpPr>
                <a:spLocks/>
              </p:cNvSpPr>
              <p:nvPr/>
            </p:nvSpPr>
            <p:spPr bwMode="auto">
              <a:xfrm>
                <a:off x="3784600" y="3768725"/>
                <a:ext cx="101600" cy="74612"/>
              </a:xfrm>
              <a:custGeom>
                <a:avLst/>
                <a:gdLst>
                  <a:gd name="T0" fmla="*/ 468 w 492"/>
                  <a:gd name="T1" fmla="*/ 24 h 366"/>
                  <a:gd name="T2" fmla="*/ 384 w 492"/>
                  <a:gd name="T3" fmla="*/ 24 h 366"/>
                  <a:gd name="T4" fmla="*/ 186 w 492"/>
                  <a:gd name="T5" fmla="*/ 221 h 366"/>
                  <a:gd name="T6" fmla="*/ 108 w 492"/>
                  <a:gd name="T7" fmla="*/ 144 h 366"/>
                  <a:gd name="T8" fmla="*/ 24 w 492"/>
                  <a:gd name="T9" fmla="*/ 144 h 366"/>
                  <a:gd name="T10" fmla="*/ 24 w 492"/>
                  <a:gd name="T11" fmla="*/ 228 h 366"/>
                  <a:gd name="T12" fmla="*/ 144 w 492"/>
                  <a:gd name="T13" fmla="*/ 348 h 366"/>
                  <a:gd name="T14" fmla="*/ 186 w 492"/>
                  <a:gd name="T15" fmla="*/ 366 h 366"/>
                  <a:gd name="T16" fmla="*/ 228 w 492"/>
                  <a:gd name="T17" fmla="*/ 348 h 366"/>
                  <a:gd name="T18" fmla="*/ 468 w 492"/>
                  <a:gd name="T19" fmla="*/ 108 h 366"/>
                  <a:gd name="T20" fmla="*/ 468 w 492"/>
                  <a:gd name="T21" fmla="*/ 24 h 3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92" h="366">
                    <a:moveTo>
                      <a:pt x="468" y="24"/>
                    </a:moveTo>
                    <a:cubicBezTo>
                      <a:pt x="445" y="0"/>
                      <a:pt x="407" y="0"/>
                      <a:pt x="384" y="24"/>
                    </a:cubicBezTo>
                    <a:cubicBezTo>
                      <a:pt x="186" y="221"/>
                      <a:pt x="186" y="221"/>
                      <a:pt x="186" y="221"/>
                    </a:cubicBezTo>
                    <a:cubicBezTo>
                      <a:pt x="108" y="144"/>
                      <a:pt x="108" y="144"/>
                      <a:pt x="108" y="144"/>
                    </a:cubicBezTo>
                    <a:cubicBezTo>
                      <a:pt x="85" y="120"/>
                      <a:pt x="47" y="120"/>
                      <a:pt x="24" y="144"/>
                    </a:cubicBezTo>
                    <a:cubicBezTo>
                      <a:pt x="0" y="167"/>
                      <a:pt x="0" y="205"/>
                      <a:pt x="24" y="228"/>
                    </a:cubicBezTo>
                    <a:cubicBezTo>
                      <a:pt x="144" y="348"/>
                      <a:pt x="144" y="348"/>
                      <a:pt x="144" y="348"/>
                    </a:cubicBezTo>
                    <a:cubicBezTo>
                      <a:pt x="155" y="360"/>
                      <a:pt x="171" y="366"/>
                      <a:pt x="186" y="366"/>
                    </a:cubicBezTo>
                    <a:cubicBezTo>
                      <a:pt x="201" y="366"/>
                      <a:pt x="217" y="360"/>
                      <a:pt x="228" y="348"/>
                    </a:cubicBezTo>
                    <a:cubicBezTo>
                      <a:pt x="468" y="108"/>
                      <a:pt x="468" y="108"/>
                      <a:pt x="468" y="108"/>
                    </a:cubicBezTo>
                    <a:cubicBezTo>
                      <a:pt x="492" y="85"/>
                      <a:pt x="492" y="47"/>
                      <a:pt x="468" y="2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3" name="Freeform 12"/>
              <p:cNvSpPr>
                <a:spLocks noEditPoints="1"/>
              </p:cNvSpPr>
              <p:nvPr/>
            </p:nvSpPr>
            <p:spPr bwMode="auto">
              <a:xfrm>
                <a:off x="3736975" y="3706813"/>
                <a:ext cx="198438" cy="198437"/>
              </a:xfrm>
              <a:custGeom>
                <a:avLst/>
                <a:gdLst>
                  <a:gd name="T0" fmla="*/ 480 w 964"/>
                  <a:gd name="T1" fmla="*/ 0 h 968"/>
                  <a:gd name="T2" fmla="*/ 0 w 964"/>
                  <a:gd name="T3" fmla="*/ 484 h 968"/>
                  <a:gd name="T4" fmla="*/ 480 w 964"/>
                  <a:gd name="T5" fmla="*/ 968 h 968"/>
                  <a:gd name="T6" fmla="*/ 964 w 964"/>
                  <a:gd name="T7" fmla="*/ 484 h 968"/>
                  <a:gd name="T8" fmla="*/ 480 w 964"/>
                  <a:gd name="T9" fmla="*/ 0 h 968"/>
                  <a:gd name="T10" fmla="*/ 480 w 964"/>
                  <a:gd name="T11" fmla="*/ 848 h 968"/>
                  <a:gd name="T12" fmla="*/ 120 w 964"/>
                  <a:gd name="T13" fmla="*/ 484 h 968"/>
                  <a:gd name="T14" fmla="*/ 480 w 964"/>
                  <a:gd name="T15" fmla="*/ 120 h 968"/>
                  <a:gd name="T16" fmla="*/ 844 w 964"/>
                  <a:gd name="T17" fmla="*/ 484 h 968"/>
                  <a:gd name="T18" fmla="*/ 480 w 964"/>
                  <a:gd name="T19" fmla="*/ 848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64" h="968">
                    <a:moveTo>
                      <a:pt x="480" y="0"/>
                    </a:moveTo>
                    <a:cubicBezTo>
                      <a:pt x="215" y="0"/>
                      <a:pt x="0" y="217"/>
                      <a:pt x="0" y="484"/>
                    </a:cubicBezTo>
                    <a:cubicBezTo>
                      <a:pt x="0" y="751"/>
                      <a:pt x="215" y="968"/>
                      <a:pt x="480" y="968"/>
                    </a:cubicBezTo>
                    <a:cubicBezTo>
                      <a:pt x="745" y="968"/>
                      <a:pt x="964" y="750"/>
                      <a:pt x="964" y="484"/>
                    </a:cubicBezTo>
                    <a:cubicBezTo>
                      <a:pt x="964" y="219"/>
                      <a:pt x="746" y="0"/>
                      <a:pt x="480" y="0"/>
                    </a:cubicBezTo>
                    <a:close/>
                    <a:moveTo>
                      <a:pt x="480" y="848"/>
                    </a:moveTo>
                    <a:cubicBezTo>
                      <a:pt x="281" y="848"/>
                      <a:pt x="120" y="685"/>
                      <a:pt x="120" y="484"/>
                    </a:cubicBezTo>
                    <a:cubicBezTo>
                      <a:pt x="120" y="283"/>
                      <a:pt x="281" y="120"/>
                      <a:pt x="480" y="120"/>
                    </a:cubicBezTo>
                    <a:cubicBezTo>
                      <a:pt x="677" y="120"/>
                      <a:pt x="844" y="287"/>
                      <a:pt x="844" y="484"/>
                    </a:cubicBezTo>
                    <a:cubicBezTo>
                      <a:pt x="844" y="681"/>
                      <a:pt x="677" y="848"/>
                      <a:pt x="480" y="84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6" name="Group 5">
            <a:extLst>
              <a:ext uri="{C183D7F6-B498-43B3-948B-1728B52AA6E4}">
                <adec:decorative xmlns:adec="http://schemas.microsoft.com/office/drawing/2017/decorative" xmlns="" val="1"/>
              </a:ext>
            </a:extLst>
          </p:cNvPr>
          <p:cNvGrpSpPr/>
          <p:nvPr/>
        </p:nvGrpSpPr>
        <p:grpSpPr>
          <a:xfrm>
            <a:off x="7851237" y="6032780"/>
            <a:ext cx="1281512" cy="487738"/>
            <a:chOff x="9912263" y="3897569"/>
            <a:chExt cx="1281512" cy="487738"/>
          </a:xfrm>
          <a:effectLst>
            <a:outerShdw blurRad="50800" dist="38100" dir="8100000" algn="tr" rotWithShape="0">
              <a:prstClr val="black">
                <a:alpha val="40000"/>
              </a:prstClr>
            </a:outerShdw>
          </a:effectLst>
        </p:grpSpPr>
        <p:sp>
          <p:nvSpPr>
            <p:cNvPr id="53" name="Freeform 52"/>
            <p:cNvSpPr/>
            <p:nvPr/>
          </p:nvSpPr>
          <p:spPr>
            <a:xfrm flipH="1">
              <a:off x="9912263" y="3897569"/>
              <a:ext cx="1281512" cy="487738"/>
            </a:xfrm>
            <a:custGeom>
              <a:avLst/>
              <a:gdLst>
                <a:gd name="connsiteX0" fmla="*/ 1281512 w 1281512"/>
                <a:gd name="connsiteY0" fmla="*/ 0 h 487738"/>
                <a:gd name="connsiteX1" fmla="*/ 256995 w 1281512"/>
                <a:gd name="connsiteY1" fmla="*/ 0 h 487738"/>
                <a:gd name="connsiteX2" fmla="*/ 256995 w 1281512"/>
                <a:gd name="connsiteY2" fmla="*/ 1323 h 487738"/>
                <a:gd name="connsiteX3" fmla="*/ 243869 w 1281512"/>
                <a:gd name="connsiteY3" fmla="*/ 0 h 487738"/>
                <a:gd name="connsiteX4" fmla="*/ 0 w 1281512"/>
                <a:gd name="connsiteY4" fmla="*/ 243869 h 487738"/>
                <a:gd name="connsiteX5" fmla="*/ 243869 w 1281512"/>
                <a:gd name="connsiteY5" fmla="*/ 487738 h 487738"/>
                <a:gd name="connsiteX6" fmla="*/ 256995 w 1281512"/>
                <a:gd name="connsiteY6" fmla="*/ 486415 h 487738"/>
                <a:gd name="connsiteX7" fmla="*/ 256995 w 1281512"/>
                <a:gd name="connsiteY7" fmla="*/ 487737 h 487738"/>
                <a:gd name="connsiteX8" fmla="*/ 1281512 w 1281512"/>
                <a:gd name="connsiteY8" fmla="*/ 487737 h 487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1512" h="487738">
                  <a:moveTo>
                    <a:pt x="1281512" y="0"/>
                  </a:moveTo>
                  <a:lnTo>
                    <a:pt x="256995" y="0"/>
                  </a:lnTo>
                  <a:lnTo>
                    <a:pt x="256995" y="1323"/>
                  </a:lnTo>
                  <a:lnTo>
                    <a:pt x="243869" y="0"/>
                  </a:lnTo>
                  <a:cubicBezTo>
                    <a:pt x="109184" y="0"/>
                    <a:pt x="0" y="109184"/>
                    <a:pt x="0" y="243869"/>
                  </a:cubicBezTo>
                  <a:cubicBezTo>
                    <a:pt x="0" y="378554"/>
                    <a:pt x="109184" y="487738"/>
                    <a:pt x="243869" y="487738"/>
                  </a:cubicBezTo>
                  <a:lnTo>
                    <a:pt x="256995" y="486415"/>
                  </a:lnTo>
                  <a:lnTo>
                    <a:pt x="256995" y="487737"/>
                  </a:lnTo>
                  <a:lnTo>
                    <a:pt x="1281512" y="487737"/>
                  </a:lnTo>
                  <a:close/>
                </a:path>
              </a:pathLst>
            </a:custGeom>
            <a:solidFill>
              <a:srgbClr val="4FD0D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40" name="Group 39"/>
            <p:cNvGrpSpPr/>
            <p:nvPr/>
          </p:nvGrpSpPr>
          <p:grpSpPr>
            <a:xfrm>
              <a:off x="10813249" y="4076466"/>
              <a:ext cx="273316" cy="129944"/>
              <a:chOff x="4254500" y="2100263"/>
              <a:chExt cx="1906588" cy="906463"/>
            </a:xfrm>
          </p:grpSpPr>
          <p:sp>
            <p:nvSpPr>
              <p:cNvPr id="41" name="Freeform 5"/>
              <p:cNvSpPr>
                <a:spLocks noEditPoints="1"/>
              </p:cNvSpPr>
              <p:nvPr/>
            </p:nvSpPr>
            <p:spPr bwMode="auto">
              <a:xfrm>
                <a:off x="4254500" y="2100263"/>
                <a:ext cx="1906588" cy="906463"/>
              </a:xfrm>
              <a:custGeom>
                <a:avLst/>
                <a:gdLst>
                  <a:gd name="T0" fmla="*/ 1831 w 2048"/>
                  <a:gd name="T1" fmla="*/ 0 h 970"/>
                  <a:gd name="T2" fmla="*/ 1613 w 2048"/>
                  <a:gd name="T3" fmla="*/ 217 h 970"/>
                  <a:gd name="T4" fmla="*/ 1648 w 2048"/>
                  <a:gd name="T5" fmla="*/ 336 h 970"/>
                  <a:gd name="T6" fmla="*/ 1413 w 2048"/>
                  <a:gd name="T7" fmla="*/ 571 h 970"/>
                  <a:gd name="T8" fmla="*/ 1295 w 2048"/>
                  <a:gd name="T9" fmla="*/ 535 h 970"/>
                  <a:gd name="T10" fmla="*/ 1173 w 2048"/>
                  <a:gd name="T11" fmla="*/ 573 h 970"/>
                  <a:gd name="T12" fmla="*/ 935 w 2048"/>
                  <a:gd name="T13" fmla="*/ 336 h 970"/>
                  <a:gd name="T14" fmla="*/ 971 w 2048"/>
                  <a:gd name="T15" fmla="*/ 217 h 970"/>
                  <a:gd name="T16" fmla="*/ 753 w 2048"/>
                  <a:gd name="T17" fmla="*/ 0 h 970"/>
                  <a:gd name="T18" fmla="*/ 536 w 2048"/>
                  <a:gd name="T19" fmla="*/ 217 h 970"/>
                  <a:gd name="T20" fmla="*/ 571 w 2048"/>
                  <a:gd name="T21" fmla="*/ 336 h 970"/>
                  <a:gd name="T22" fmla="*/ 336 w 2048"/>
                  <a:gd name="T23" fmla="*/ 571 h 970"/>
                  <a:gd name="T24" fmla="*/ 217 w 2048"/>
                  <a:gd name="T25" fmla="*/ 535 h 970"/>
                  <a:gd name="T26" fmla="*/ 0 w 2048"/>
                  <a:gd name="T27" fmla="*/ 753 h 970"/>
                  <a:gd name="T28" fmla="*/ 217 w 2048"/>
                  <a:gd name="T29" fmla="*/ 970 h 970"/>
                  <a:gd name="T30" fmla="*/ 435 w 2048"/>
                  <a:gd name="T31" fmla="*/ 753 h 970"/>
                  <a:gd name="T32" fmla="*/ 400 w 2048"/>
                  <a:gd name="T33" fmla="*/ 634 h 970"/>
                  <a:gd name="T34" fmla="*/ 635 w 2048"/>
                  <a:gd name="T35" fmla="*/ 399 h 970"/>
                  <a:gd name="T36" fmla="*/ 753 w 2048"/>
                  <a:gd name="T37" fmla="*/ 435 h 970"/>
                  <a:gd name="T38" fmla="*/ 872 w 2048"/>
                  <a:gd name="T39" fmla="*/ 399 h 970"/>
                  <a:gd name="T40" fmla="*/ 1110 w 2048"/>
                  <a:gd name="T41" fmla="*/ 638 h 970"/>
                  <a:gd name="T42" fmla="*/ 1077 w 2048"/>
                  <a:gd name="T43" fmla="*/ 753 h 970"/>
                  <a:gd name="T44" fmla="*/ 1295 w 2048"/>
                  <a:gd name="T45" fmla="*/ 970 h 970"/>
                  <a:gd name="T46" fmla="*/ 1512 w 2048"/>
                  <a:gd name="T47" fmla="*/ 753 h 970"/>
                  <a:gd name="T48" fmla="*/ 1477 w 2048"/>
                  <a:gd name="T49" fmla="*/ 634 h 970"/>
                  <a:gd name="T50" fmla="*/ 1712 w 2048"/>
                  <a:gd name="T51" fmla="*/ 399 h 970"/>
                  <a:gd name="T52" fmla="*/ 1831 w 2048"/>
                  <a:gd name="T53" fmla="*/ 435 h 970"/>
                  <a:gd name="T54" fmla="*/ 2048 w 2048"/>
                  <a:gd name="T55" fmla="*/ 217 h 970"/>
                  <a:gd name="T56" fmla="*/ 1831 w 2048"/>
                  <a:gd name="T57" fmla="*/ 0 h 970"/>
                  <a:gd name="T58" fmla="*/ 217 w 2048"/>
                  <a:gd name="T59" fmla="*/ 880 h 970"/>
                  <a:gd name="T60" fmla="*/ 90 w 2048"/>
                  <a:gd name="T61" fmla="*/ 753 h 970"/>
                  <a:gd name="T62" fmla="*/ 217 w 2048"/>
                  <a:gd name="T63" fmla="*/ 625 h 970"/>
                  <a:gd name="T64" fmla="*/ 345 w 2048"/>
                  <a:gd name="T65" fmla="*/ 753 h 970"/>
                  <a:gd name="T66" fmla="*/ 217 w 2048"/>
                  <a:gd name="T67" fmla="*/ 880 h 970"/>
                  <a:gd name="T68" fmla="*/ 753 w 2048"/>
                  <a:gd name="T69" fmla="*/ 345 h 970"/>
                  <a:gd name="T70" fmla="*/ 626 w 2048"/>
                  <a:gd name="T71" fmla="*/ 217 h 970"/>
                  <a:gd name="T72" fmla="*/ 753 w 2048"/>
                  <a:gd name="T73" fmla="*/ 90 h 970"/>
                  <a:gd name="T74" fmla="*/ 881 w 2048"/>
                  <a:gd name="T75" fmla="*/ 217 h 970"/>
                  <a:gd name="T76" fmla="*/ 753 w 2048"/>
                  <a:gd name="T77" fmla="*/ 345 h 970"/>
                  <a:gd name="T78" fmla="*/ 1295 w 2048"/>
                  <a:gd name="T79" fmla="*/ 880 h 970"/>
                  <a:gd name="T80" fmla="*/ 1167 w 2048"/>
                  <a:gd name="T81" fmla="*/ 753 h 970"/>
                  <a:gd name="T82" fmla="*/ 1295 w 2048"/>
                  <a:gd name="T83" fmla="*/ 625 h 970"/>
                  <a:gd name="T84" fmla="*/ 1422 w 2048"/>
                  <a:gd name="T85" fmla="*/ 753 h 970"/>
                  <a:gd name="T86" fmla="*/ 1295 w 2048"/>
                  <a:gd name="T87" fmla="*/ 880 h 970"/>
                  <a:gd name="T88" fmla="*/ 1831 w 2048"/>
                  <a:gd name="T89" fmla="*/ 345 h 970"/>
                  <a:gd name="T90" fmla="*/ 1703 w 2048"/>
                  <a:gd name="T91" fmla="*/ 217 h 970"/>
                  <a:gd name="T92" fmla="*/ 1831 w 2048"/>
                  <a:gd name="T93" fmla="*/ 90 h 970"/>
                  <a:gd name="T94" fmla="*/ 1958 w 2048"/>
                  <a:gd name="T95" fmla="*/ 217 h 970"/>
                  <a:gd name="T96" fmla="*/ 1831 w 2048"/>
                  <a:gd name="T97" fmla="*/ 345 h 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048" h="970">
                    <a:moveTo>
                      <a:pt x="1831" y="0"/>
                    </a:moveTo>
                    <a:cubicBezTo>
                      <a:pt x="1711" y="0"/>
                      <a:pt x="1613" y="97"/>
                      <a:pt x="1613" y="217"/>
                    </a:cubicBezTo>
                    <a:cubicBezTo>
                      <a:pt x="1613" y="261"/>
                      <a:pt x="1626" y="302"/>
                      <a:pt x="1648" y="336"/>
                    </a:cubicBezTo>
                    <a:cubicBezTo>
                      <a:pt x="1413" y="571"/>
                      <a:pt x="1413" y="571"/>
                      <a:pt x="1413" y="571"/>
                    </a:cubicBezTo>
                    <a:cubicBezTo>
                      <a:pt x="1379" y="548"/>
                      <a:pt x="1339" y="535"/>
                      <a:pt x="1295" y="535"/>
                    </a:cubicBezTo>
                    <a:cubicBezTo>
                      <a:pt x="1250" y="535"/>
                      <a:pt x="1207" y="549"/>
                      <a:pt x="1173" y="573"/>
                    </a:cubicBezTo>
                    <a:cubicBezTo>
                      <a:pt x="935" y="336"/>
                      <a:pt x="935" y="336"/>
                      <a:pt x="935" y="336"/>
                    </a:cubicBezTo>
                    <a:cubicBezTo>
                      <a:pt x="958" y="302"/>
                      <a:pt x="971" y="261"/>
                      <a:pt x="971" y="217"/>
                    </a:cubicBezTo>
                    <a:cubicBezTo>
                      <a:pt x="971" y="97"/>
                      <a:pt x="873" y="0"/>
                      <a:pt x="753" y="0"/>
                    </a:cubicBezTo>
                    <a:cubicBezTo>
                      <a:pt x="633" y="0"/>
                      <a:pt x="536" y="97"/>
                      <a:pt x="536" y="217"/>
                    </a:cubicBezTo>
                    <a:cubicBezTo>
                      <a:pt x="536" y="261"/>
                      <a:pt x="549" y="302"/>
                      <a:pt x="571" y="336"/>
                    </a:cubicBezTo>
                    <a:cubicBezTo>
                      <a:pt x="336" y="571"/>
                      <a:pt x="336" y="571"/>
                      <a:pt x="336" y="571"/>
                    </a:cubicBezTo>
                    <a:cubicBezTo>
                      <a:pt x="302" y="548"/>
                      <a:pt x="261" y="535"/>
                      <a:pt x="217" y="535"/>
                    </a:cubicBezTo>
                    <a:cubicBezTo>
                      <a:pt x="98" y="535"/>
                      <a:pt x="0" y="633"/>
                      <a:pt x="0" y="753"/>
                    </a:cubicBezTo>
                    <a:cubicBezTo>
                      <a:pt x="0" y="873"/>
                      <a:pt x="98" y="970"/>
                      <a:pt x="217" y="970"/>
                    </a:cubicBezTo>
                    <a:cubicBezTo>
                      <a:pt x="337" y="970"/>
                      <a:pt x="435" y="873"/>
                      <a:pt x="435" y="753"/>
                    </a:cubicBezTo>
                    <a:cubicBezTo>
                      <a:pt x="435" y="709"/>
                      <a:pt x="422" y="668"/>
                      <a:pt x="400" y="634"/>
                    </a:cubicBezTo>
                    <a:cubicBezTo>
                      <a:pt x="635" y="399"/>
                      <a:pt x="635" y="399"/>
                      <a:pt x="635" y="399"/>
                    </a:cubicBezTo>
                    <a:cubicBezTo>
                      <a:pt x="669" y="422"/>
                      <a:pt x="709" y="435"/>
                      <a:pt x="753" y="435"/>
                    </a:cubicBezTo>
                    <a:cubicBezTo>
                      <a:pt x="797" y="435"/>
                      <a:pt x="838" y="422"/>
                      <a:pt x="872" y="399"/>
                    </a:cubicBezTo>
                    <a:cubicBezTo>
                      <a:pt x="1110" y="638"/>
                      <a:pt x="1110" y="638"/>
                      <a:pt x="1110" y="638"/>
                    </a:cubicBezTo>
                    <a:cubicBezTo>
                      <a:pt x="1090" y="671"/>
                      <a:pt x="1077" y="711"/>
                      <a:pt x="1077" y="753"/>
                    </a:cubicBezTo>
                    <a:cubicBezTo>
                      <a:pt x="1077" y="873"/>
                      <a:pt x="1175" y="970"/>
                      <a:pt x="1295" y="970"/>
                    </a:cubicBezTo>
                    <a:cubicBezTo>
                      <a:pt x="1415" y="970"/>
                      <a:pt x="1512" y="873"/>
                      <a:pt x="1512" y="753"/>
                    </a:cubicBezTo>
                    <a:cubicBezTo>
                      <a:pt x="1512" y="709"/>
                      <a:pt x="1499" y="668"/>
                      <a:pt x="1477" y="634"/>
                    </a:cubicBezTo>
                    <a:cubicBezTo>
                      <a:pt x="1712" y="399"/>
                      <a:pt x="1712" y="399"/>
                      <a:pt x="1712" y="399"/>
                    </a:cubicBezTo>
                    <a:cubicBezTo>
                      <a:pt x="1746" y="422"/>
                      <a:pt x="1787" y="435"/>
                      <a:pt x="1831" y="435"/>
                    </a:cubicBezTo>
                    <a:cubicBezTo>
                      <a:pt x="1950" y="435"/>
                      <a:pt x="2048" y="337"/>
                      <a:pt x="2048" y="217"/>
                    </a:cubicBezTo>
                    <a:cubicBezTo>
                      <a:pt x="2048" y="97"/>
                      <a:pt x="1950" y="0"/>
                      <a:pt x="1831" y="0"/>
                    </a:cubicBezTo>
                    <a:close/>
                    <a:moveTo>
                      <a:pt x="217" y="880"/>
                    </a:moveTo>
                    <a:cubicBezTo>
                      <a:pt x="147" y="880"/>
                      <a:pt x="90" y="823"/>
                      <a:pt x="90" y="753"/>
                    </a:cubicBezTo>
                    <a:cubicBezTo>
                      <a:pt x="90" y="682"/>
                      <a:pt x="147" y="625"/>
                      <a:pt x="217" y="625"/>
                    </a:cubicBezTo>
                    <a:cubicBezTo>
                      <a:pt x="288" y="625"/>
                      <a:pt x="345" y="682"/>
                      <a:pt x="345" y="753"/>
                    </a:cubicBezTo>
                    <a:cubicBezTo>
                      <a:pt x="345" y="823"/>
                      <a:pt x="288" y="880"/>
                      <a:pt x="217" y="880"/>
                    </a:cubicBezTo>
                    <a:close/>
                    <a:moveTo>
                      <a:pt x="753" y="345"/>
                    </a:moveTo>
                    <a:cubicBezTo>
                      <a:pt x="683" y="345"/>
                      <a:pt x="626" y="288"/>
                      <a:pt x="626" y="217"/>
                    </a:cubicBezTo>
                    <a:cubicBezTo>
                      <a:pt x="626" y="147"/>
                      <a:pt x="683" y="90"/>
                      <a:pt x="753" y="90"/>
                    </a:cubicBezTo>
                    <a:cubicBezTo>
                      <a:pt x="823" y="90"/>
                      <a:pt x="881" y="147"/>
                      <a:pt x="881" y="217"/>
                    </a:cubicBezTo>
                    <a:cubicBezTo>
                      <a:pt x="881" y="288"/>
                      <a:pt x="823" y="345"/>
                      <a:pt x="753" y="345"/>
                    </a:cubicBezTo>
                    <a:close/>
                    <a:moveTo>
                      <a:pt x="1295" y="880"/>
                    </a:moveTo>
                    <a:cubicBezTo>
                      <a:pt x="1225" y="880"/>
                      <a:pt x="1167" y="823"/>
                      <a:pt x="1167" y="753"/>
                    </a:cubicBezTo>
                    <a:cubicBezTo>
                      <a:pt x="1167" y="682"/>
                      <a:pt x="1225" y="625"/>
                      <a:pt x="1295" y="625"/>
                    </a:cubicBezTo>
                    <a:cubicBezTo>
                      <a:pt x="1365" y="625"/>
                      <a:pt x="1422" y="682"/>
                      <a:pt x="1422" y="753"/>
                    </a:cubicBezTo>
                    <a:cubicBezTo>
                      <a:pt x="1422" y="823"/>
                      <a:pt x="1365" y="880"/>
                      <a:pt x="1295" y="880"/>
                    </a:cubicBezTo>
                    <a:close/>
                    <a:moveTo>
                      <a:pt x="1831" y="345"/>
                    </a:moveTo>
                    <a:cubicBezTo>
                      <a:pt x="1760" y="345"/>
                      <a:pt x="1703" y="288"/>
                      <a:pt x="1703" y="217"/>
                    </a:cubicBezTo>
                    <a:cubicBezTo>
                      <a:pt x="1703" y="147"/>
                      <a:pt x="1760" y="90"/>
                      <a:pt x="1831" y="90"/>
                    </a:cubicBezTo>
                    <a:cubicBezTo>
                      <a:pt x="1901" y="90"/>
                      <a:pt x="1958" y="147"/>
                      <a:pt x="1958" y="217"/>
                    </a:cubicBezTo>
                    <a:cubicBezTo>
                      <a:pt x="1958" y="288"/>
                      <a:pt x="1901" y="345"/>
                      <a:pt x="1831" y="34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2" name="Freeform 6"/>
              <p:cNvSpPr>
                <a:spLocks/>
              </p:cNvSpPr>
              <p:nvPr/>
            </p:nvSpPr>
            <p:spPr bwMode="auto">
              <a:xfrm>
                <a:off x="4752975" y="2598738"/>
                <a:ext cx="176213" cy="174625"/>
              </a:xfrm>
              <a:custGeom>
                <a:avLst/>
                <a:gdLst>
                  <a:gd name="T0" fmla="*/ 172 w 190"/>
                  <a:gd name="T1" fmla="*/ 18 h 186"/>
                  <a:gd name="T2" fmla="*/ 109 w 190"/>
                  <a:gd name="T3" fmla="*/ 18 h 186"/>
                  <a:gd name="T4" fmla="*/ 17 w 190"/>
                  <a:gd name="T5" fmla="*/ 109 h 186"/>
                  <a:gd name="T6" fmla="*/ 17 w 190"/>
                  <a:gd name="T7" fmla="*/ 173 h 186"/>
                  <a:gd name="T8" fmla="*/ 49 w 190"/>
                  <a:gd name="T9" fmla="*/ 186 h 186"/>
                  <a:gd name="T10" fmla="*/ 81 w 190"/>
                  <a:gd name="T11" fmla="*/ 173 h 186"/>
                  <a:gd name="T12" fmla="*/ 172 w 190"/>
                  <a:gd name="T13" fmla="*/ 81 h 186"/>
                  <a:gd name="T14" fmla="*/ 172 w 190"/>
                  <a:gd name="T15" fmla="*/ 18 h 1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0" h="186">
                    <a:moveTo>
                      <a:pt x="172" y="18"/>
                    </a:moveTo>
                    <a:cubicBezTo>
                      <a:pt x="155" y="0"/>
                      <a:pt x="126" y="0"/>
                      <a:pt x="109" y="18"/>
                    </a:cubicBezTo>
                    <a:cubicBezTo>
                      <a:pt x="17" y="109"/>
                      <a:pt x="17" y="109"/>
                      <a:pt x="17" y="109"/>
                    </a:cubicBezTo>
                    <a:cubicBezTo>
                      <a:pt x="0" y="127"/>
                      <a:pt x="0" y="155"/>
                      <a:pt x="17" y="173"/>
                    </a:cubicBezTo>
                    <a:cubicBezTo>
                      <a:pt x="26" y="182"/>
                      <a:pt x="37" y="186"/>
                      <a:pt x="49" y="186"/>
                    </a:cubicBezTo>
                    <a:cubicBezTo>
                      <a:pt x="60" y="186"/>
                      <a:pt x="72" y="182"/>
                      <a:pt x="81" y="173"/>
                    </a:cubicBezTo>
                    <a:cubicBezTo>
                      <a:pt x="172" y="81"/>
                      <a:pt x="172" y="81"/>
                      <a:pt x="172" y="81"/>
                    </a:cubicBezTo>
                    <a:cubicBezTo>
                      <a:pt x="190" y="64"/>
                      <a:pt x="190" y="35"/>
                      <a:pt x="172" y="1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3" name="Freeform 7"/>
              <p:cNvSpPr>
                <a:spLocks/>
              </p:cNvSpPr>
              <p:nvPr/>
            </p:nvSpPr>
            <p:spPr bwMode="auto">
              <a:xfrm>
                <a:off x="5486400" y="2330451"/>
                <a:ext cx="177800" cy="174625"/>
              </a:xfrm>
              <a:custGeom>
                <a:avLst/>
                <a:gdLst>
                  <a:gd name="T0" fmla="*/ 173 w 190"/>
                  <a:gd name="T1" fmla="*/ 18 h 186"/>
                  <a:gd name="T2" fmla="*/ 109 w 190"/>
                  <a:gd name="T3" fmla="*/ 18 h 186"/>
                  <a:gd name="T4" fmla="*/ 18 w 190"/>
                  <a:gd name="T5" fmla="*/ 109 h 186"/>
                  <a:gd name="T6" fmla="*/ 18 w 190"/>
                  <a:gd name="T7" fmla="*/ 173 h 186"/>
                  <a:gd name="T8" fmla="*/ 50 w 190"/>
                  <a:gd name="T9" fmla="*/ 186 h 186"/>
                  <a:gd name="T10" fmla="*/ 81 w 190"/>
                  <a:gd name="T11" fmla="*/ 173 h 186"/>
                  <a:gd name="T12" fmla="*/ 173 w 190"/>
                  <a:gd name="T13" fmla="*/ 81 h 186"/>
                  <a:gd name="T14" fmla="*/ 173 w 190"/>
                  <a:gd name="T15" fmla="*/ 18 h 1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0" h="186">
                    <a:moveTo>
                      <a:pt x="173" y="18"/>
                    </a:moveTo>
                    <a:cubicBezTo>
                      <a:pt x="155" y="0"/>
                      <a:pt x="127" y="0"/>
                      <a:pt x="109" y="18"/>
                    </a:cubicBezTo>
                    <a:cubicBezTo>
                      <a:pt x="18" y="109"/>
                      <a:pt x="18" y="109"/>
                      <a:pt x="18" y="109"/>
                    </a:cubicBezTo>
                    <a:cubicBezTo>
                      <a:pt x="0" y="127"/>
                      <a:pt x="0" y="155"/>
                      <a:pt x="18" y="173"/>
                    </a:cubicBezTo>
                    <a:cubicBezTo>
                      <a:pt x="27" y="182"/>
                      <a:pt x="38" y="186"/>
                      <a:pt x="50" y="186"/>
                    </a:cubicBezTo>
                    <a:cubicBezTo>
                      <a:pt x="61" y="186"/>
                      <a:pt x="73" y="181"/>
                      <a:pt x="81" y="173"/>
                    </a:cubicBezTo>
                    <a:cubicBezTo>
                      <a:pt x="173" y="81"/>
                      <a:pt x="173" y="81"/>
                      <a:pt x="173" y="81"/>
                    </a:cubicBezTo>
                    <a:cubicBezTo>
                      <a:pt x="190" y="64"/>
                      <a:pt x="190" y="35"/>
                      <a:pt x="173" y="1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sp>
        <p:nvSpPr>
          <p:cNvPr id="2" name="Freeform 1">
            <a:extLst>
              <a:ext uri="{C183D7F6-B498-43B3-948B-1728B52AA6E4}">
                <adec:decorative xmlns:adec="http://schemas.microsoft.com/office/drawing/2017/decorative" xmlns="" val="1"/>
              </a:ext>
            </a:extLst>
          </p:cNvPr>
          <p:cNvSpPr/>
          <p:nvPr/>
        </p:nvSpPr>
        <p:spPr>
          <a:xfrm rot="2700000">
            <a:off x="11788943" y="6333474"/>
            <a:ext cx="527486" cy="603188"/>
          </a:xfrm>
          <a:custGeom>
            <a:avLst/>
            <a:gdLst>
              <a:gd name="connsiteX0" fmla="*/ 110516 w 889463"/>
              <a:gd name="connsiteY0" fmla="*/ 95275 h 1017114"/>
              <a:gd name="connsiteX1" fmla="*/ 230452 w 889463"/>
              <a:gd name="connsiteY1" fmla="*/ 14411 h 1017114"/>
              <a:gd name="connsiteX2" fmla="*/ 276877 w 889463"/>
              <a:gd name="connsiteY2" fmla="*/ 0 h 1017114"/>
              <a:gd name="connsiteX3" fmla="*/ 889463 w 889463"/>
              <a:gd name="connsiteY3" fmla="*/ 612585 h 1017114"/>
              <a:gd name="connsiteX4" fmla="*/ 484934 w 889463"/>
              <a:gd name="connsiteY4" fmla="*/ 1017114 h 1017114"/>
              <a:gd name="connsiteX5" fmla="*/ 377324 w 889463"/>
              <a:gd name="connsiteY5" fmla="*/ 1017114 h 1017114"/>
              <a:gd name="connsiteX6" fmla="*/ 0 w 889463"/>
              <a:gd name="connsiteY6" fmla="*/ 639790 h 1017114"/>
              <a:gd name="connsiteX7" fmla="*/ 0 w 889463"/>
              <a:gd name="connsiteY7" fmla="*/ 362083 h 1017114"/>
              <a:gd name="connsiteX8" fmla="*/ 110516 w 889463"/>
              <a:gd name="connsiteY8" fmla="*/ 95275 h 1017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89463" h="1017114">
                <a:moveTo>
                  <a:pt x="110516" y="95275"/>
                </a:moveTo>
                <a:cubicBezTo>
                  <a:pt x="144657" y="61133"/>
                  <a:pt x="185310" y="33504"/>
                  <a:pt x="230452" y="14411"/>
                </a:cubicBezTo>
                <a:lnTo>
                  <a:pt x="276877" y="0"/>
                </a:lnTo>
                <a:lnTo>
                  <a:pt x="889463" y="612585"/>
                </a:lnTo>
                <a:lnTo>
                  <a:pt x="484934" y="1017114"/>
                </a:lnTo>
                <a:lnTo>
                  <a:pt x="377324" y="1017114"/>
                </a:lnTo>
                <a:cubicBezTo>
                  <a:pt x="168934" y="1017114"/>
                  <a:pt x="0" y="848180"/>
                  <a:pt x="0" y="639790"/>
                </a:cubicBezTo>
                <a:lnTo>
                  <a:pt x="0" y="362083"/>
                </a:lnTo>
                <a:cubicBezTo>
                  <a:pt x="0" y="257888"/>
                  <a:pt x="42234" y="163556"/>
                  <a:pt x="110516" y="95275"/>
                </a:cubicBez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rgbClr val="98A3AD"/>
              </a:solidFill>
            </a:endParaRPr>
          </a:p>
        </p:txBody>
      </p:sp>
      <p:sp>
        <p:nvSpPr>
          <p:cNvPr id="3" name="TextBox 2"/>
          <p:cNvSpPr txBox="1"/>
          <p:nvPr/>
        </p:nvSpPr>
        <p:spPr>
          <a:xfrm>
            <a:off x="11857440" y="6481180"/>
            <a:ext cx="184731" cy="307777"/>
          </a:xfrm>
          <a:prstGeom prst="rect">
            <a:avLst/>
          </a:prstGeom>
          <a:noFill/>
        </p:spPr>
        <p:txBody>
          <a:bodyPr wrap="none" rtlCol="0">
            <a:spAutoFit/>
          </a:bodyPr>
          <a:lstStyle/>
          <a:p>
            <a:endParaRPr lang="en-US" sz="1400" b="1" dirty="0">
              <a:solidFill>
                <a:schemeClr val="bg1"/>
              </a:solidFill>
            </a:endParaRPr>
          </a:p>
        </p:txBody>
      </p:sp>
      <p:sp>
        <p:nvSpPr>
          <p:cNvPr id="36" name="Rectangle 35">
            <a:extLst>
              <a:ext uri="{C183D7F6-B498-43B3-948B-1728B52AA6E4}">
                <adec:decorative xmlns:adec="http://schemas.microsoft.com/office/drawing/2017/decorative" xmlns="" val="1"/>
              </a:ext>
            </a:extLst>
          </p:cNvPr>
          <p:cNvSpPr/>
          <p:nvPr/>
        </p:nvSpPr>
        <p:spPr>
          <a:xfrm>
            <a:off x="6228245" y="153061"/>
            <a:ext cx="5879910" cy="65518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mj-lt"/>
              </a:rPr>
              <a:t>Since the implementation of E-Stamp challan in year 2020, it has been steadily growing alongside traditional document registration methods</a:t>
            </a:r>
            <a:r>
              <a:rPr lang="en-US" dirty="0" smtClean="0">
                <a:solidFill>
                  <a:schemeClr val="tx1"/>
                </a:solidFill>
                <a:latin typeface="+mj-lt"/>
              </a:rPr>
              <a:t>.</a:t>
            </a:r>
            <a:br>
              <a:rPr lang="en-US" dirty="0" smtClean="0">
                <a:solidFill>
                  <a:schemeClr val="tx1"/>
                </a:solidFill>
                <a:latin typeface="+mj-lt"/>
              </a:rPr>
            </a:br>
            <a:r>
              <a:rPr lang="en-US" dirty="0" smtClean="0">
                <a:solidFill>
                  <a:schemeClr val="tx1"/>
                </a:solidFill>
                <a:latin typeface="+mj-lt"/>
              </a:rPr>
              <a:t/>
            </a:r>
            <a:br>
              <a:rPr lang="en-US" dirty="0" smtClean="0">
                <a:solidFill>
                  <a:schemeClr val="tx1"/>
                </a:solidFill>
                <a:latin typeface="+mj-lt"/>
              </a:rPr>
            </a:br>
            <a:r>
              <a:rPr lang="en-US" dirty="0" smtClean="0">
                <a:solidFill>
                  <a:schemeClr val="tx1"/>
                </a:solidFill>
                <a:latin typeface="+mj-lt"/>
              </a:rPr>
              <a:t>The </a:t>
            </a:r>
            <a:r>
              <a:rPr lang="en-US" dirty="0">
                <a:solidFill>
                  <a:schemeClr val="tx1"/>
                </a:solidFill>
                <a:latin typeface="+mj-lt"/>
              </a:rPr>
              <a:t>trend indicates that E-Stamp challan usage is slightly higher, suggesting people are embracing it</a:t>
            </a:r>
            <a:endParaRPr lang="en-US" dirty="0">
              <a:solidFill>
                <a:schemeClr val="tx1"/>
              </a:solidFill>
              <a:latin typeface="+mj-lt"/>
            </a:endParaRPr>
          </a:p>
        </p:txBody>
      </p:sp>
      <p:graphicFrame>
        <p:nvGraphicFramePr>
          <p:cNvPr id="16" name="Chart 15" descr="This is a chart. "/>
          <p:cNvGraphicFramePr/>
          <p:nvPr>
            <p:extLst>
              <p:ext uri="{D42A27DB-BD31-4B8C-83A1-F6EECF244321}">
                <p14:modId xmlns:p14="http://schemas.microsoft.com/office/powerpoint/2010/main" val="1724278568"/>
              </p:ext>
            </p:extLst>
          </p:nvPr>
        </p:nvGraphicFramePr>
        <p:xfrm>
          <a:off x="230588" y="3093057"/>
          <a:ext cx="5589767" cy="3522428"/>
        </p:xfrm>
        <a:graphic>
          <a:graphicData uri="http://schemas.openxmlformats.org/drawingml/2006/chart">
            <c:chart xmlns:c="http://schemas.openxmlformats.org/drawingml/2006/chart" xmlns:r="http://schemas.openxmlformats.org/officeDocument/2006/relationships" r:id="rId2"/>
          </a:graphicData>
        </a:graphic>
      </p:graphicFrame>
      <p:sp>
        <p:nvSpPr>
          <p:cNvPr id="102" name="TextBox 101"/>
          <p:cNvSpPr txBox="1"/>
          <p:nvPr/>
        </p:nvSpPr>
        <p:spPr>
          <a:xfrm>
            <a:off x="230588" y="1016070"/>
            <a:ext cx="3951798" cy="1107996"/>
          </a:xfrm>
          <a:prstGeom prst="rect">
            <a:avLst/>
          </a:prstGeom>
          <a:noFill/>
        </p:spPr>
        <p:txBody>
          <a:bodyPr wrap="square" lIns="0" tIns="0" rIns="0" bIns="0" rtlCol="0">
            <a:spAutoFit/>
          </a:bodyPr>
          <a:lstStyle/>
          <a:p>
            <a:r>
              <a:rPr lang="en-US" dirty="0">
                <a:solidFill>
                  <a:schemeClr val="bg1"/>
                </a:solidFill>
                <a:latin typeface="Agency FB" panose="020B0503020202020204" pitchFamily="34" charset="0"/>
              </a:rPr>
              <a:t>Is there any alteration of e-Stamp challan count and document registration count pattern since the implementation of e-Stamp challan? If so, what suggestions would you propose to the government?</a:t>
            </a:r>
            <a:endParaRPr lang="en-US" dirty="0">
              <a:solidFill>
                <a:schemeClr val="bg1"/>
              </a:solidFill>
              <a:latin typeface="Agency FB" panose="020B0503020202020204" pitchFamily="34" charset="0"/>
            </a:endParaRPr>
          </a:p>
        </p:txBody>
      </p:sp>
      <p:sp>
        <p:nvSpPr>
          <p:cNvPr id="103" name="TextBox 102"/>
          <p:cNvSpPr txBox="1"/>
          <p:nvPr/>
        </p:nvSpPr>
        <p:spPr>
          <a:xfrm>
            <a:off x="230588" y="413468"/>
            <a:ext cx="3417501" cy="369332"/>
          </a:xfrm>
          <a:prstGeom prst="rect">
            <a:avLst/>
          </a:prstGeom>
          <a:noFill/>
        </p:spPr>
        <p:txBody>
          <a:bodyPr wrap="square" lIns="0" tIns="0" rIns="0" bIns="0" rtlCol="0">
            <a:spAutoFit/>
          </a:bodyPr>
          <a:lstStyle/>
          <a:p>
            <a:pPr>
              <a:tabLst>
                <a:tab pos="347663" algn="l"/>
              </a:tabLst>
            </a:pPr>
            <a:r>
              <a:rPr lang="en-IN" sz="2400" dirty="0">
                <a:solidFill>
                  <a:schemeClr val="bg1"/>
                </a:solidFill>
                <a:latin typeface="Arial Black" panose="020B0A04020102020204" pitchFamily="34" charset="0"/>
              </a:rPr>
              <a:t>Stamp Registration</a:t>
            </a:r>
            <a:endParaRPr lang="en-US" sz="2400" b="1" dirty="0">
              <a:solidFill>
                <a:schemeClr val="bg1"/>
              </a:solidFill>
              <a:latin typeface="Arial Black" panose="020B0A04020102020204" pitchFamily="34" charset="0"/>
            </a:endParaRPr>
          </a:p>
        </p:txBody>
      </p:sp>
      <p:cxnSp>
        <p:nvCxnSpPr>
          <p:cNvPr id="105" name="Straight Connector 104">
            <a:extLst>
              <a:ext uri="{C183D7F6-B498-43B3-948B-1728B52AA6E4}">
                <adec:decorative xmlns:adec="http://schemas.microsoft.com/office/drawing/2017/decorative" xmlns="" val="1"/>
              </a:ext>
            </a:extLst>
          </p:cNvPr>
          <p:cNvCxnSpPr/>
          <p:nvPr/>
        </p:nvCxnSpPr>
        <p:spPr>
          <a:xfrm>
            <a:off x="1305888" y="2320920"/>
            <a:ext cx="1463040" cy="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sp>
        <p:nvSpPr>
          <p:cNvPr id="5" name="Title 4" hidden="1">
            <a:extLst>
              <a:ext uri="{FF2B5EF4-FFF2-40B4-BE49-F238E27FC236}">
                <a16:creationId xmlns:a16="http://schemas.microsoft.com/office/drawing/2014/main" id="{B353CF45-7FD3-4F2B-B046-D14200DBD7E2}"/>
              </a:ext>
            </a:extLst>
          </p:cNvPr>
          <p:cNvSpPr>
            <a:spLocks noGrp="1"/>
          </p:cNvSpPr>
          <p:nvPr>
            <p:ph type="title"/>
          </p:nvPr>
        </p:nvSpPr>
        <p:spPr/>
        <p:txBody>
          <a:bodyPr/>
          <a:lstStyle/>
          <a:p>
            <a:r>
              <a:rPr lang="en-US" dirty="0"/>
              <a:t>Slide 10</a:t>
            </a:r>
          </a:p>
        </p:txBody>
      </p:sp>
      <p:pic>
        <p:nvPicPr>
          <p:cNvPr id="4" name="Picture 3"/>
          <p:cNvPicPr>
            <a:picLocks noChangeAspect="1"/>
          </p:cNvPicPr>
          <p:nvPr/>
        </p:nvPicPr>
        <p:blipFill>
          <a:blip r:embed="rId3"/>
          <a:stretch>
            <a:fillRect/>
          </a:stretch>
        </p:blipFill>
        <p:spPr>
          <a:xfrm>
            <a:off x="255111" y="3093057"/>
            <a:ext cx="5557947" cy="3522428"/>
          </a:xfrm>
          <a:prstGeom prst="rect">
            <a:avLst/>
          </a:prstGeom>
        </p:spPr>
      </p:pic>
      <p:pic>
        <p:nvPicPr>
          <p:cNvPr id="10" name="Picture 9"/>
          <p:cNvPicPr>
            <a:picLocks noChangeAspect="1"/>
          </p:cNvPicPr>
          <p:nvPr/>
        </p:nvPicPr>
        <p:blipFill>
          <a:blip r:embed="rId4"/>
          <a:stretch>
            <a:fillRect/>
          </a:stretch>
        </p:blipFill>
        <p:spPr>
          <a:xfrm>
            <a:off x="97827" y="3093057"/>
            <a:ext cx="5869080" cy="3522428"/>
          </a:xfrm>
          <a:prstGeom prst="rect">
            <a:avLst/>
          </a:prstGeom>
        </p:spPr>
      </p:pic>
      <p:pic>
        <p:nvPicPr>
          <p:cNvPr id="11" name="Picture 10"/>
          <p:cNvPicPr>
            <a:picLocks noChangeAspect="1"/>
          </p:cNvPicPr>
          <p:nvPr/>
        </p:nvPicPr>
        <p:blipFill>
          <a:blip r:embed="rId5"/>
          <a:stretch>
            <a:fillRect/>
          </a:stretch>
        </p:blipFill>
        <p:spPr>
          <a:xfrm>
            <a:off x="4074816" y="2320920"/>
            <a:ext cx="1859539" cy="682928"/>
          </a:xfrm>
          <a:prstGeom prst="rect">
            <a:avLst/>
          </a:prstGeom>
        </p:spPr>
      </p:pic>
    </p:spTree>
    <p:extLst>
      <p:ext uri="{BB962C8B-B14F-4D97-AF65-F5344CB8AC3E}">
        <p14:creationId xmlns:p14="http://schemas.microsoft.com/office/powerpoint/2010/main" val="11436520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Rectangle 103">
            <a:extLst>
              <a:ext uri="{C183D7F6-B498-43B3-948B-1728B52AA6E4}">
                <adec:decorative xmlns:adec="http://schemas.microsoft.com/office/drawing/2017/decorative" xmlns="" val="1"/>
              </a:ext>
            </a:extLst>
          </p:cNvPr>
          <p:cNvSpPr/>
          <p:nvPr/>
        </p:nvSpPr>
        <p:spPr>
          <a:xfrm>
            <a:off x="0" y="0"/>
            <a:ext cx="6096000" cy="6857999"/>
          </a:xfrm>
          <a:prstGeom prst="rect">
            <a:avLst/>
          </a:prstGeom>
          <a:solidFill>
            <a:srgbClr val="30353F">
              <a:alpha val="8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8" name="Group 7">
            <a:extLst>
              <a:ext uri="{C183D7F6-B498-43B3-948B-1728B52AA6E4}">
                <adec:decorative xmlns:adec="http://schemas.microsoft.com/office/drawing/2017/decorative" xmlns="" val="1"/>
              </a:ext>
            </a:extLst>
          </p:cNvPr>
          <p:cNvGrpSpPr/>
          <p:nvPr/>
        </p:nvGrpSpPr>
        <p:grpSpPr>
          <a:xfrm>
            <a:off x="7886688" y="4824996"/>
            <a:ext cx="1281512" cy="487738"/>
            <a:chOff x="9912263" y="2010673"/>
            <a:chExt cx="1281512" cy="487738"/>
          </a:xfrm>
          <a:effectLst>
            <a:outerShdw blurRad="50800" dist="38100" dir="8100000" algn="tr" rotWithShape="0">
              <a:prstClr val="black">
                <a:alpha val="40000"/>
              </a:prstClr>
            </a:outerShdw>
          </a:effectLst>
        </p:grpSpPr>
        <p:sp>
          <p:nvSpPr>
            <p:cNvPr id="55" name="Freeform 54"/>
            <p:cNvSpPr/>
            <p:nvPr/>
          </p:nvSpPr>
          <p:spPr>
            <a:xfrm>
              <a:off x="9912263" y="2010673"/>
              <a:ext cx="1281512" cy="487738"/>
            </a:xfrm>
            <a:custGeom>
              <a:avLst/>
              <a:gdLst>
                <a:gd name="connsiteX0" fmla="*/ 0 w 1281512"/>
                <a:gd name="connsiteY0" fmla="*/ 0 h 487738"/>
                <a:gd name="connsiteX1" fmla="*/ 1024517 w 1281512"/>
                <a:gd name="connsiteY1" fmla="*/ 0 h 487738"/>
                <a:gd name="connsiteX2" fmla="*/ 1024517 w 1281512"/>
                <a:gd name="connsiteY2" fmla="*/ 1323 h 487738"/>
                <a:gd name="connsiteX3" fmla="*/ 1037643 w 1281512"/>
                <a:gd name="connsiteY3" fmla="*/ 0 h 487738"/>
                <a:gd name="connsiteX4" fmla="*/ 1281512 w 1281512"/>
                <a:gd name="connsiteY4" fmla="*/ 243869 h 487738"/>
                <a:gd name="connsiteX5" fmla="*/ 1037643 w 1281512"/>
                <a:gd name="connsiteY5" fmla="*/ 487738 h 487738"/>
                <a:gd name="connsiteX6" fmla="*/ 1024517 w 1281512"/>
                <a:gd name="connsiteY6" fmla="*/ 486415 h 487738"/>
                <a:gd name="connsiteX7" fmla="*/ 1024517 w 1281512"/>
                <a:gd name="connsiteY7" fmla="*/ 487737 h 487738"/>
                <a:gd name="connsiteX8" fmla="*/ 0 w 1281512"/>
                <a:gd name="connsiteY8" fmla="*/ 487737 h 487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1512" h="487738">
                  <a:moveTo>
                    <a:pt x="0" y="0"/>
                  </a:moveTo>
                  <a:lnTo>
                    <a:pt x="1024517" y="0"/>
                  </a:lnTo>
                  <a:lnTo>
                    <a:pt x="1024517" y="1323"/>
                  </a:lnTo>
                  <a:lnTo>
                    <a:pt x="1037643" y="0"/>
                  </a:lnTo>
                  <a:cubicBezTo>
                    <a:pt x="1172328" y="0"/>
                    <a:pt x="1281512" y="109184"/>
                    <a:pt x="1281512" y="243869"/>
                  </a:cubicBezTo>
                  <a:cubicBezTo>
                    <a:pt x="1281512" y="378554"/>
                    <a:pt x="1172328" y="487738"/>
                    <a:pt x="1037643" y="487738"/>
                  </a:cubicBezTo>
                  <a:lnTo>
                    <a:pt x="1024517" y="486415"/>
                  </a:lnTo>
                  <a:lnTo>
                    <a:pt x="1024517" y="487737"/>
                  </a:lnTo>
                  <a:lnTo>
                    <a:pt x="0" y="487737"/>
                  </a:lnTo>
                  <a:close/>
                </a:path>
              </a:pathLst>
            </a:custGeom>
            <a:solidFill>
              <a:srgbClr val="30353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73" name="Group 72"/>
            <p:cNvGrpSpPr/>
            <p:nvPr/>
          </p:nvGrpSpPr>
          <p:grpSpPr>
            <a:xfrm flipH="1">
              <a:off x="10838597" y="2143232"/>
              <a:ext cx="222620" cy="222620"/>
              <a:chOff x="1389063" y="3748088"/>
              <a:chExt cx="336550" cy="336550"/>
            </a:xfrm>
            <a:solidFill>
              <a:schemeClr val="bg1"/>
            </a:solidFill>
          </p:grpSpPr>
          <p:sp>
            <p:nvSpPr>
              <p:cNvPr id="74" name="Freeform 5"/>
              <p:cNvSpPr>
                <a:spLocks/>
              </p:cNvSpPr>
              <p:nvPr/>
            </p:nvSpPr>
            <p:spPr bwMode="auto">
              <a:xfrm>
                <a:off x="1547813" y="3787776"/>
                <a:ext cx="58738" cy="60325"/>
              </a:xfrm>
              <a:custGeom>
                <a:avLst/>
                <a:gdLst>
                  <a:gd name="T0" fmla="*/ 300 w 360"/>
                  <a:gd name="T1" fmla="*/ 244 h 364"/>
                  <a:gd name="T2" fmla="*/ 120 w 360"/>
                  <a:gd name="T3" fmla="*/ 244 h 364"/>
                  <a:gd name="T4" fmla="*/ 120 w 360"/>
                  <a:gd name="T5" fmla="*/ 60 h 364"/>
                  <a:gd name="T6" fmla="*/ 60 w 360"/>
                  <a:gd name="T7" fmla="*/ 0 h 364"/>
                  <a:gd name="T8" fmla="*/ 0 w 360"/>
                  <a:gd name="T9" fmla="*/ 60 h 364"/>
                  <a:gd name="T10" fmla="*/ 0 w 360"/>
                  <a:gd name="T11" fmla="*/ 304 h 364"/>
                  <a:gd name="T12" fmla="*/ 60 w 360"/>
                  <a:gd name="T13" fmla="*/ 364 h 364"/>
                  <a:gd name="T14" fmla="*/ 300 w 360"/>
                  <a:gd name="T15" fmla="*/ 364 h 364"/>
                  <a:gd name="T16" fmla="*/ 360 w 360"/>
                  <a:gd name="T17" fmla="*/ 304 h 364"/>
                  <a:gd name="T18" fmla="*/ 300 w 360"/>
                  <a:gd name="T19" fmla="*/ 244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0" h="364">
                    <a:moveTo>
                      <a:pt x="300" y="244"/>
                    </a:moveTo>
                    <a:cubicBezTo>
                      <a:pt x="120" y="244"/>
                      <a:pt x="120" y="244"/>
                      <a:pt x="120" y="244"/>
                    </a:cubicBezTo>
                    <a:cubicBezTo>
                      <a:pt x="120" y="60"/>
                      <a:pt x="120" y="60"/>
                      <a:pt x="120" y="60"/>
                    </a:cubicBezTo>
                    <a:cubicBezTo>
                      <a:pt x="120" y="27"/>
                      <a:pt x="93" y="0"/>
                      <a:pt x="60" y="0"/>
                    </a:cubicBezTo>
                    <a:cubicBezTo>
                      <a:pt x="27" y="0"/>
                      <a:pt x="0" y="27"/>
                      <a:pt x="0" y="60"/>
                    </a:cubicBezTo>
                    <a:cubicBezTo>
                      <a:pt x="0" y="304"/>
                      <a:pt x="0" y="304"/>
                      <a:pt x="0" y="304"/>
                    </a:cubicBezTo>
                    <a:cubicBezTo>
                      <a:pt x="0" y="337"/>
                      <a:pt x="27" y="364"/>
                      <a:pt x="60" y="364"/>
                    </a:cubicBezTo>
                    <a:cubicBezTo>
                      <a:pt x="300" y="364"/>
                      <a:pt x="300" y="364"/>
                      <a:pt x="300" y="364"/>
                    </a:cubicBezTo>
                    <a:cubicBezTo>
                      <a:pt x="333" y="364"/>
                      <a:pt x="360" y="337"/>
                      <a:pt x="360" y="304"/>
                    </a:cubicBezTo>
                    <a:cubicBezTo>
                      <a:pt x="360" y="271"/>
                      <a:pt x="333" y="244"/>
                      <a:pt x="300" y="2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5" name="Freeform 6"/>
              <p:cNvSpPr>
                <a:spLocks noEditPoints="1"/>
              </p:cNvSpPr>
              <p:nvPr/>
            </p:nvSpPr>
            <p:spPr bwMode="auto">
              <a:xfrm>
                <a:off x="1389063" y="3748088"/>
                <a:ext cx="336550" cy="336550"/>
              </a:xfrm>
              <a:custGeom>
                <a:avLst/>
                <a:gdLst>
                  <a:gd name="T0" fmla="*/ 1808 w 2048"/>
                  <a:gd name="T1" fmla="*/ 1454 h 2048"/>
                  <a:gd name="T2" fmla="*/ 1808 w 2048"/>
                  <a:gd name="T3" fmla="*/ 1388 h 2048"/>
                  <a:gd name="T4" fmla="*/ 1628 w 2048"/>
                  <a:gd name="T5" fmla="*/ 1208 h 2048"/>
                  <a:gd name="T6" fmla="*/ 1084 w 2048"/>
                  <a:gd name="T7" fmla="*/ 1208 h 2048"/>
                  <a:gd name="T8" fmla="*/ 1084 w 2048"/>
                  <a:gd name="T9" fmla="*/ 1085 h 2048"/>
                  <a:gd name="T10" fmla="*/ 1564 w 2048"/>
                  <a:gd name="T11" fmla="*/ 544 h 2048"/>
                  <a:gd name="T12" fmla="*/ 1024 w 2048"/>
                  <a:gd name="T13" fmla="*/ 0 h 2048"/>
                  <a:gd name="T14" fmla="*/ 484 w 2048"/>
                  <a:gd name="T15" fmla="*/ 544 h 2048"/>
                  <a:gd name="T16" fmla="*/ 964 w 2048"/>
                  <a:gd name="T17" fmla="*/ 1085 h 2048"/>
                  <a:gd name="T18" fmla="*/ 964 w 2048"/>
                  <a:gd name="T19" fmla="*/ 1208 h 2048"/>
                  <a:gd name="T20" fmla="*/ 420 w 2048"/>
                  <a:gd name="T21" fmla="*/ 1208 h 2048"/>
                  <a:gd name="T22" fmla="*/ 240 w 2048"/>
                  <a:gd name="T23" fmla="*/ 1388 h 2048"/>
                  <a:gd name="T24" fmla="*/ 240 w 2048"/>
                  <a:gd name="T25" fmla="*/ 1454 h 2048"/>
                  <a:gd name="T26" fmla="*/ 0 w 2048"/>
                  <a:gd name="T27" fmla="*/ 1748 h 2048"/>
                  <a:gd name="T28" fmla="*/ 300 w 2048"/>
                  <a:gd name="T29" fmla="*/ 2048 h 2048"/>
                  <a:gd name="T30" fmla="*/ 600 w 2048"/>
                  <a:gd name="T31" fmla="*/ 1748 h 2048"/>
                  <a:gd name="T32" fmla="*/ 360 w 2048"/>
                  <a:gd name="T33" fmla="*/ 1454 h 2048"/>
                  <a:gd name="T34" fmla="*/ 360 w 2048"/>
                  <a:gd name="T35" fmla="*/ 1388 h 2048"/>
                  <a:gd name="T36" fmla="*/ 420 w 2048"/>
                  <a:gd name="T37" fmla="*/ 1328 h 2048"/>
                  <a:gd name="T38" fmla="*/ 964 w 2048"/>
                  <a:gd name="T39" fmla="*/ 1328 h 2048"/>
                  <a:gd name="T40" fmla="*/ 964 w 2048"/>
                  <a:gd name="T41" fmla="*/ 1454 h 2048"/>
                  <a:gd name="T42" fmla="*/ 724 w 2048"/>
                  <a:gd name="T43" fmla="*/ 1748 h 2048"/>
                  <a:gd name="T44" fmla="*/ 1024 w 2048"/>
                  <a:gd name="T45" fmla="*/ 2048 h 2048"/>
                  <a:gd name="T46" fmla="*/ 1324 w 2048"/>
                  <a:gd name="T47" fmla="*/ 1748 h 2048"/>
                  <a:gd name="T48" fmla="*/ 1084 w 2048"/>
                  <a:gd name="T49" fmla="*/ 1454 h 2048"/>
                  <a:gd name="T50" fmla="*/ 1084 w 2048"/>
                  <a:gd name="T51" fmla="*/ 1328 h 2048"/>
                  <a:gd name="T52" fmla="*/ 1628 w 2048"/>
                  <a:gd name="T53" fmla="*/ 1328 h 2048"/>
                  <a:gd name="T54" fmla="*/ 1688 w 2048"/>
                  <a:gd name="T55" fmla="*/ 1388 h 2048"/>
                  <a:gd name="T56" fmla="*/ 1688 w 2048"/>
                  <a:gd name="T57" fmla="*/ 1454 h 2048"/>
                  <a:gd name="T58" fmla="*/ 1448 w 2048"/>
                  <a:gd name="T59" fmla="*/ 1748 h 2048"/>
                  <a:gd name="T60" fmla="*/ 1748 w 2048"/>
                  <a:gd name="T61" fmla="*/ 2048 h 2048"/>
                  <a:gd name="T62" fmla="*/ 2048 w 2048"/>
                  <a:gd name="T63" fmla="*/ 1748 h 2048"/>
                  <a:gd name="T64" fmla="*/ 1808 w 2048"/>
                  <a:gd name="T65" fmla="*/ 1454 h 2048"/>
                  <a:gd name="T66" fmla="*/ 480 w 2048"/>
                  <a:gd name="T67" fmla="*/ 1748 h 2048"/>
                  <a:gd name="T68" fmla="*/ 300 w 2048"/>
                  <a:gd name="T69" fmla="*/ 1928 h 2048"/>
                  <a:gd name="T70" fmla="*/ 120 w 2048"/>
                  <a:gd name="T71" fmla="*/ 1748 h 2048"/>
                  <a:gd name="T72" fmla="*/ 300 w 2048"/>
                  <a:gd name="T73" fmla="*/ 1568 h 2048"/>
                  <a:gd name="T74" fmla="*/ 480 w 2048"/>
                  <a:gd name="T75" fmla="*/ 1748 h 2048"/>
                  <a:gd name="T76" fmla="*/ 1204 w 2048"/>
                  <a:gd name="T77" fmla="*/ 1748 h 2048"/>
                  <a:gd name="T78" fmla="*/ 1024 w 2048"/>
                  <a:gd name="T79" fmla="*/ 1928 h 2048"/>
                  <a:gd name="T80" fmla="*/ 844 w 2048"/>
                  <a:gd name="T81" fmla="*/ 1748 h 2048"/>
                  <a:gd name="T82" fmla="*/ 1024 w 2048"/>
                  <a:gd name="T83" fmla="*/ 1568 h 2048"/>
                  <a:gd name="T84" fmla="*/ 1204 w 2048"/>
                  <a:gd name="T85" fmla="*/ 1748 h 2048"/>
                  <a:gd name="T86" fmla="*/ 1024 w 2048"/>
                  <a:gd name="T87" fmla="*/ 968 h 2048"/>
                  <a:gd name="T88" fmla="*/ 604 w 2048"/>
                  <a:gd name="T89" fmla="*/ 544 h 2048"/>
                  <a:gd name="T90" fmla="*/ 1024 w 2048"/>
                  <a:gd name="T91" fmla="*/ 120 h 2048"/>
                  <a:gd name="T92" fmla="*/ 1444 w 2048"/>
                  <a:gd name="T93" fmla="*/ 544 h 2048"/>
                  <a:gd name="T94" fmla="*/ 1024 w 2048"/>
                  <a:gd name="T95" fmla="*/ 968 h 2048"/>
                  <a:gd name="T96" fmla="*/ 1748 w 2048"/>
                  <a:gd name="T97" fmla="*/ 1928 h 2048"/>
                  <a:gd name="T98" fmla="*/ 1568 w 2048"/>
                  <a:gd name="T99" fmla="*/ 1748 h 2048"/>
                  <a:gd name="T100" fmla="*/ 1748 w 2048"/>
                  <a:gd name="T101" fmla="*/ 1568 h 2048"/>
                  <a:gd name="T102" fmla="*/ 1928 w 2048"/>
                  <a:gd name="T103" fmla="*/ 1748 h 2048"/>
                  <a:gd name="T104" fmla="*/ 1748 w 2048"/>
                  <a:gd name="T105" fmla="*/ 1928 h 20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048" h="2048">
                    <a:moveTo>
                      <a:pt x="1808" y="1454"/>
                    </a:moveTo>
                    <a:cubicBezTo>
                      <a:pt x="1808" y="1388"/>
                      <a:pt x="1808" y="1388"/>
                      <a:pt x="1808" y="1388"/>
                    </a:cubicBezTo>
                    <a:cubicBezTo>
                      <a:pt x="1808" y="1289"/>
                      <a:pt x="1727" y="1208"/>
                      <a:pt x="1628" y="1208"/>
                    </a:cubicBezTo>
                    <a:cubicBezTo>
                      <a:pt x="1084" y="1208"/>
                      <a:pt x="1084" y="1208"/>
                      <a:pt x="1084" y="1208"/>
                    </a:cubicBezTo>
                    <a:cubicBezTo>
                      <a:pt x="1084" y="1085"/>
                      <a:pt x="1084" y="1085"/>
                      <a:pt x="1084" y="1085"/>
                    </a:cubicBezTo>
                    <a:cubicBezTo>
                      <a:pt x="1354" y="1054"/>
                      <a:pt x="1564" y="824"/>
                      <a:pt x="1564" y="544"/>
                    </a:cubicBezTo>
                    <a:cubicBezTo>
                      <a:pt x="1564" y="244"/>
                      <a:pt x="1322" y="0"/>
                      <a:pt x="1024" y="0"/>
                    </a:cubicBezTo>
                    <a:cubicBezTo>
                      <a:pt x="726" y="0"/>
                      <a:pt x="484" y="244"/>
                      <a:pt x="484" y="544"/>
                    </a:cubicBezTo>
                    <a:cubicBezTo>
                      <a:pt x="484" y="824"/>
                      <a:pt x="694" y="1054"/>
                      <a:pt x="964" y="1085"/>
                    </a:cubicBezTo>
                    <a:cubicBezTo>
                      <a:pt x="964" y="1208"/>
                      <a:pt x="964" y="1208"/>
                      <a:pt x="964" y="1208"/>
                    </a:cubicBezTo>
                    <a:cubicBezTo>
                      <a:pt x="420" y="1208"/>
                      <a:pt x="420" y="1208"/>
                      <a:pt x="420" y="1208"/>
                    </a:cubicBezTo>
                    <a:cubicBezTo>
                      <a:pt x="321" y="1208"/>
                      <a:pt x="240" y="1289"/>
                      <a:pt x="240" y="1388"/>
                    </a:cubicBezTo>
                    <a:cubicBezTo>
                      <a:pt x="240" y="1454"/>
                      <a:pt x="240" y="1454"/>
                      <a:pt x="240" y="1454"/>
                    </a:cubicBezTo>
                    <a:cubicBezTo>
                      <a:pt x="103" y="1482"/>
                      <a:pt x="0" y="1603"/>
                      <a:pt x="0" y="1748"/>
                    </a:cubicBezTo>
                    <a:cubicBezTo>
                      <a:pt x="0" y="1913"/>
                      <a:pt x="135" y="2048"/>
                      <a:pt x="300" y="2048"/>
                    </a:cubicBezTo>
                    <a:cubicBezTo>
                      <a:pt x="465" y="2048"/>
                      <a:pt x="600" y="1913"/>
                      <a:pt x="600" y="1748"/>
                    </a:cubicBezTo>
                    <a:cubicBezTo>
                      <a:pt x="600" y="1603"/>
                      <a:pt x="497" y="1482"/>
                      <a:pt x="360" y="1454"/>
                    </a:cubicBezTo>
                    <a:cubicBezTo>
                      <a:pt x="360" y="1388"/>
                      <a:pt x="360" y="1388"/>
                      <a:pt x="360" y="1388"/>
                    </a:cubicBezTo>
                    <a:cubicBezTo>
                      <a:pt x="360" y="1355"/>
                      <a:pt x="387" y="1328"/>
                      <a:pt x="420" y="1328"/>
                    </a:cubicBezTo>
                    <a:cubicBezTo>
                      <a:pt x="964" y="1328"/>
                      <a:pt x="964" y="1328"/>
                      <a:pt x="964" y="1328"/>
                    </a:cubicBezTo>
                    <a:cubicBezTo>
                      <a:pt x="964" y="1454"/>
                      <a:pt x="964" y="1454"/>
                      <a:pt x="964" y="1454"/>
                    </a:cubicBezTo>
                    <a:cubicBezTo>
                      <a:pt x="827" y="1482"/>
                      <a:pt x="724" y="1603"/>
                      <a:pt x="724" y="1748"/>
                    </a:cubicBezTo>
                    <a:cubicBezTo>
                      <a:pt x="724" y="1913"/>
                      <a:pt x="859" y="2048"/>
                      <a:pt x="1024" y="2048"/>
                    </a:cubicBezTo>
                    <a:cubicBezTo>
                      <a:pt x="1189" y="2048"/>
                      <a:pt x="1324" y="1913"/>
                      <a:pt x="1324" y="1748"/>
                    </a:cubicBezTo>
                    <a:cubicBezTo>
                      <a:pt x="1324" y="1603"/>
                      <a:pt x="1221" y="1482"/>
                      <a:pt x="1084" y="1454"/>
                    </a:cubicBezTo>
                    <a:cubicBezTo>
                      <a:pt x="1084" y="1328"/>
                      <a:pt x="1084" y="1328"/>
                      <a:pt x="1084" y="1328"/>
                    </a:cubicBezTo>
                    <a:cubicBezTo>
                      <a:pt x="1628" y="1328"/>
                      <a:pt x="1628" y="1328"/>
                      <a:pt x="1628" y="1328"/>
                    </a:cubicBezTo>
                    <a:cubicBezTo>
                      <a:pt x="1661" y="1328"/>
                      <a:pt x="1688" y="1355"/>
                      <a:pt x="1688" y="1388"/>
                    </a:cubicBezTo>
                    <a:cubicBezTo>
                      <a:pt x="1688" y="1454"/>
                      <a:pt x="1688" y="1454"/>
                      <a:pt x="1688" y="1454"/>
                    </a:cubicBezTo>
                    <a:cubicBezTo>
                      <a:pt x="1551" y="1482"/>
                      <a:pt x="1448" y="1603"/>
                      <a:pt x="1448" y="1748"/>
                    </a:cubicBezTo>
                    <a:cubicBezTo>
                      <a:pt x="1448" y="1913"/>
                      <a:pt x="1583" y="2048"/>
                      <a:pt x="1748" y="2048"/>
                    </a:cubicBezTo>
                    <a:cubicBezTo>
                      <a:pt x="1913" y="2048"/>
                      <a:pt x="2048" y="1913"/>
                      <a:pt x="2048" y="1748"/>
                    </a:cubicBezTo>
                    <a:cubicBezTo>
                      <a:pt x="2048" y="1603"/>
                      <a:pt x="1945" y="1482"/>
                      <a:pt x="1808" y="1454"/>
                    </a:cubicBezTo>
                    <a:close/>
                    <a:moveTo>
                      <a:pt x="480" y="1748"/>
                    </a:moveTo>
                    <a:cubicBezTo>
                      <a:pt x="480" y="1847"/>
                      <a:pt x="399" y="1928"/>
                      <a:pt x="300" y="1928"/>
                    </a:cubicBezTo>
                    <a:cubicBezTo>
                      <a:pt x="201" y="1928"/>
                      <a:pt x="120" y="1847"/>
                      <a:pt x="120" y="1748"/>
                    </a:cubicBezTo>
                    <a:cubicBezTo>
                      <a:pt x="120" y="1649"/>
                      <a:pt x="201" y="1568"/>
                      <a:pt x="300" y="1568"/>
                    </a:cubicBezTo>
                    <a:cubicBezTo>
                      <a:pt x="399" y="1568"/>
                      <a:pt x="480" y="1649"/>
                      <a:pt x="480" y="1748"/>
                    </a:cubicBezTo>
                    <a:close/>
                    <a:moveTo>
                      <a:pt x="1204" y="1748"/>
                    </a:moveTo>
                    <a:cubicBezTo>
                      <a:pt x="1204" y="1847"/>
                      <a:pt x="1123" y="1928"/>
                      <a:pt x="1024" y="1928"/>
                    </a:cubicBezTo>
                    <a:cubicBezTo>
                      <a:pt x="925" y="1928"/>
                      <a:pt x="844" y="1847"/>
                      <a:pt x="844" y="1748"/>
                    </a:cubicBezTo>
                    <a:cubicBezTo>
                      <a:pt x="844" y="1649"/>
                      <a:pt x="925" y="1568"/>
                      <a:pt x="1024" y="1568"/>
                    </a:cubicBezTo>
                    <a:cubicBezTo>
                      <a:pt x="1123" y="1568"/>
                      <a:pt x="1204" y="1649"/>
                      <a:pt x="1204" y="1748"/>
                    </a:cubicBezTo>
                    <a:close/>
                    <a:moveTo>
                      <a:pt x="1024" y="968"/>
                    </a:moveTo>
                    <a:cubicBezTo>
                      <a:pt x="792" y="968"/>
                      <a:pt x="604" y="778"/>
                      <a:pt x="604" y="544"/>
                    </a:cubicBezTo>
                    <a:cubicBezTo>
                      <a:pt x="604" y="310"/>
                      <a:pt x="792" y="120"/>
                      <a:pt x="1024" y="120"/>
                    </a:cubicBezTo>
                    <a:cubicBezTo>
                      <a:pt x="1256" y="120"/>
                      <a:pt x="1444" y="310"/>
                      <a:pt x="1444" y="544"/>
                    </a:cubicBezTo>
                    <a:cubicBezTo>
                      <a:pt x="1444" y="778"/>
                      <a:pt x="1256" y="968"/>
                      <a:pt x="1024" y="968"/>
                    </a:cubicBezTo>
                    <a:close/>
                    <a:moveTo>
                      <a:pt x="1748" y="1928"/>
                    </a:moveTo>
                    <a:cubicBezTo>
                      <a:pt x="1649" y="1928"/>
                      <a:pt x="1568" y="1847"/>
                      <a:pt x="1568" y="1748"/>
                    </a:cubicBezTo>
                    <a:cubicBezTo>
                      <a:pt x="1568" y="1649"/>
                      <a:pt x="1649" y="1568"/>
                      <a:pt x="1748" y="1568"/>
                    </a:cubicBezTo>
                    <a:cubicBezTo>
                      <a:pt x="1847" y="1568"/>
                      <a:pt x="1928" y="1649"/>
                      <a:pt x="1928" y="1748"/>
                    </a:cubicBezTo>
                    <a:cubicBezTo>
                      <a:pt x="1928" y="1847"/>
                      <a:pt x="1847" y="1928"/>
                      <a:pt x="1748" y="19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7" name="Group 6">
            <a:extLst>
              <a:ext uri="{C183D7F6-B498-43B3-948B-1728B52AA6E4}">
                <adec:decorative xmlns:adec="http://schemas.microsoft.com/office/drawing/2017/decorative" xmlns="" val="1"/>
              </a:ext>
            </a:extLst>
          </p:cNvPr>
          <p:cNvGrpSpPr/>
          <p:nvPr/>
        </p:nvGrpSpPr>
        <p:grpSpPr>
          <a:xfrm>
            <a:off x="7851237" y="5409967"/>
            <a:ext cx="1281512" cy="487738"/>
            <a:chOff x="9912263" y="3185130"/>
            <a:chExt cx="1281512" cy="487738"/>
          </a:xfrm>
          <a:effectLst>
            <a:outerShdw blurRad="50800" dist="38100" dir="8100000" algn="tr" rotWithShape="0">
              <a:prstClr val="black">
                <a:alpha val="40000"/>
              </a:prstClr>
            </a:outerShdw>
          </a:effectLst>
        </p:grpSpPr>
        <p:sp>
          <p:nvSpPr>
            <p:cNvPr id="54" name="Freeform 53"/>
            <p:cNvSpPr/>
            <p:nvPr/>
          </p:nvSpPr>
          <p:spPr>
            <a:xfrm>
              <a:off x="9912263" y="3185130"/>
              <a:ext cx="1281512" cy="487738"/>
            </a:xfrm>
            <a:custGeom>
              <a:avLst/>
              <a:gdLst>
                <a:gd name="connsiteX0" fmla="*/ 0 w 1281512"/>
                <a:gd name="connsiteY0" fmla="*/ 0 h 487738"/>
                <a:gd name="connsiteX1" fmla="*/ 1024517 w 1281512"/>
                <a:gd name="connsiteY1" fmla="*/ 0 h 487738"/>
                <a:gd name="connsiteX2" fmla="*/ 1024517 w 1281512"/>
                <a:gd name="connsiteY2" fmla="*/ 1323 h 487738"/>
                <a:gd name="connsiteX3" fmla="*/ 1037643 w 1281512"/>
                <a:gd name="connsiteY3" fmla="*/ 0 h 487738"/>
                <a:gd name="connsiteX4" fmla="*/ 1281512 w 1281512"/>
                <a:gd name="connsiteY4" fmla="*/ 243869 h 487738"/>
                <a:gd name="connsiteX5" fmla="*/ 1037643 w 1281512"/>
                <a:gd name="connsiteY5" fmla="*/ 487738 h 487738"/>
                <a:gd name="connsiteX6" fmla="*/ 1024517 w 1281512"/>
                <a:gd name="connsiteY6" fmla="*/ 486415 h 487738"/>
                <a:gd name="connsiteX7" fmla="*/ 1024517 w 1281512"/>
                <a:gd name="connsiteY7" fmla="*/ 487737 h 487738"/>
                <a:gd name="connsiteX8" fmla="*/ 0 w 1281512"/>
                <a:gd name="connsiteY8" fmla="*/ 487737 h 487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1512" h="487738">
                  <a:moveTo>
                    <a:pt x="0" y="0"/>
                  </a:moveTo>
                  <a:lnTo>
                    <a:pt x="1024517" y="0"/>
                  </a:lnTo>
                  <a:lnTo>
                    <a:pt x="1024517" y="1323"/>
                  </a:lnTo>
                  <a:lnTo>
                    <a:pt x="1037643" y="0"/>
                  </a:lnTo>
                  <a:cubicBezTo>
                    <a:pt x="1172328" y="0"/>
                    <a:pt x="1281512" y="109184"/>
                    <a:pt x="1281512" y="243869"/>
                  </a:cubicBezTo>
                  <a:cubicBezTo>
                    <a:pt x="1281512" y="378554"/>
                    <a:pt x="1172328" y="487738"/>
                    <a:pt x="1037643" y="487738"/>
                  </a:cubicBezTo>
                  <a:lnTo>
                    <a:pt x="1024517" y="486415"/>
                  </a:lnTo>
                  <a:lnTo>
                    <a:pt x="1024517" y="487737"/>
                  </a:lnTo>
                  <a:lnTo>
                    <a:pt x="0" y="487737"/>
                  </a:lnTo>
                  <a:close/>
                </a:path>
              </a:pathLst>
            </a:custGeom>
            <a:solidFill>
              <a:srgbClr val="9BA2A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80" name="Group 79"/>
            <p:cNvGrpSpPr/>
            <p:nvPr/>
          </p:nvGrpSpPr>
          <p:grpSpPr>
            <a:xfrm flipH="1">
              <a:off x="10822976" y="3302068"/>
              <a:ext cx="253863" cy="253863"/>
              <a:chOff x="3613150" y="3706813"/>
              <a:chExt cx="420688" cy="420687"/>
            </a:xfrm>
          </p:grpSpPr>
          <p:sp>
            <p:nvSpPr>
              <p:cNvPr id="81" name="Freeform 10"/>
              <p:cNvSpPr>
                <a:spLocks noEditPoints="1"/>
              </p:cNvSpPr>
              <p:nvPr/>
            </p:nvSpPr>
            <p:spPr bwMode="auto">
              <a:xfrm>
                <a:off x="3613150" y="3930650"/>
                <a:ext cx="420688" cy="196850"/>
              </a:xfrm>
              <a:custGeom>
                <a:avLst/>
                <a:gdLst>
                  <a:gd name="T0" fmla="*/ 1823 w 2048"/>
                  <a:gd name="T1" fmla="*/ 528 h 960"/>
                  <a:gd name="T2" fmla="*/ 1928 w 2048"/>
                  <a:gd name="T3" fmla="*/ 300 h 960"/>
                  <a:gd name="T4" fmla="*/ 1628 w 2048"/>
                  <a:gd name="T5" fmla="*/ 0 h 960"/>
                  <a:gd name="T6" fmla="*/ 1324 w 2048"/>
                  <a:gd name="T7" fmla="*/ 300 h 960"/>
                  <a:gd name="T8" fmla="*/ 1432 w 2048"/>
                  <a:gd name="T9" fmla="*/ 528 h 960"/>
                  <a:gd name="T10" fmla="*/ 1324 w 2048"/>
                  <a:gd name="T11" fmla="*/ 606 h 960"/>
                  <a:gd name="T12" fmla="*/ 1219 w 2048"/>
                  <a:gd name="T13" fmla="*/ 528 h 960"/>
                  <a:gd name="T14" fmla="*/ 1324 w 2048"/>
                  <a:gd name="T15" fmla="*/ 300 h 960"/>
                  <a:gd name="T16" fmla="*/ 1024 w 2048"/>
                  <a:gd name="T17" fmla="*/ 0 h 960"/>
                  <a:gd name="T18" fmla="*/ 724 w 2048"/>
                  <a:gd name="T19" fmla="*/ 300 h 960"/>
                  <a:gd name="T20" fmla="*/ 829 w 2048"/>
                  <a:gd name="T21" fmla="*/ 528 h 960"/>
                  <a:gd name="T22" fmla="*/ 724 w 2048"/>
                  <a:gd name="T23" fmla="*/ 606 h 960"/>
                  <a:gd name="T24" fmla="*/ 619 w 2048"/>
                  <a:gd name="T25" fmla="*/ 528 h 960"/>
                  <a:gd name="T26" fmla="*/ 724 w 2048"/>
                  <a:gd name="T27" fmla="*/ 300 h 960"/>
                  <a:gd name="T28" fmla="*/ 424 w 2048"/>
                  <a:gd name="T29" fmla="*/ 0 h 960"/>
                  <a:gd name="T30" fmla="*/ 124 w 2048"/>
                  <a:gd name="T31" fmla="*/ 300 h 960"/>
                  <a:gd name="T32" fmla="*/ 229 w 2048"/>
                  <a:gd name="T33" fmla="*/ 527 h 960"/>
                  <a:gd name="T34" fmla="*/ 0 w 2048"/>
                  <a:gd name="T35" fmla="*/ 900 h 960"/>
                  <a:gd name="T36" fmla="*/ 60 w 2048"/>
                  <a:gd name="T37" fmla="*/ 960 h 960"/>
                  <a:gd name="T38" fmla="*/ 1988 w 2048"/>
                  <a:gd name="T39" fmla="*/ 960 h 960"/>
                  <a:gd name="T40" fmla="*/ 2048 w 2048"/>
                  <a:gd name="T41" fmla="*/ 900 h 960"/>
                  <a:gd name="T42" fmla="*/ 1823 w 2048"/>
                  <a:gd name="T43" fmla="*/ 528 h 960"/>
                  <a:gd name="T44" fmla="*/ 424 w 2048"/>
                  <a:gd name="T45" fmla="*/ 120 h 960"/>
                  <a:gd name="T46" fmla="*/ 604 w 2048"/>
                  <a:gd name="T47" fmla="*/ 300 h 960"/>
                  <a:gd name="T48" fmla="*/ 424 w 2048"/>
                  <a:gd name="T49" fmla="*/ 480 h 960"/>
                  <a:gd name="T50" fmla="*/ 244 w 2048"/>
                  <a:gd name="T51" fmla="*/ 300 h 960"/>
                  <a:gd name="T52" fmla="*/ 424 w 2048"/>
                  <a:gd name="T53" fmla="*/ 120 h 960"/>
                  <a:gd name="T54" fmla="*/ 608 w 2048"/>
                  <a:gd name="T55" fmla="*/ 840 h 960"/>
                  <a:gd name="T56" fmla="*/ 126 w 2048"/>
                  <a:gd name="T57" fmla="*/ 840 h 960"/>
                  <a:gd name="T58" fmla="*/ 424 w 2048"/>
                  <a:gd name="T59" fmla="*/ 600 h 960"/>
                  <a:gd name="T60" fmla="*/ 652 w 2048"/>
                  <a:gd name="T61" fmla="*/ 705 h 960"/>
                  <a:gd name="T62" fmla="*/ 608 w 2048"/>
                  <a:gd name="T63" fmla="*/ 840 h 960"/>
                  <a:gd name="T64" fmla="*/ 1024 w 2048"/>
                  <a:gd name="T65" fmla="*/ 120 h 960"/>
                  <a:gd name="T66" fmla="*/ 1204 w 2048"/>
                  <a:gd name="T67" fmla="*/ 300 h 960"/>
                  <a:gd name="T68" fmla="*/ 1024 w 2048"/>
                  <a:gd name="T69" fmla="*/ 480 h 960"/>
                  <a:gd name="T70" fmla="*/ 844 w 2048"/>
                  <a:gd name="T71" fmla="*/ 300 h 960"/>
                  <a:gd name="T72" fmla="*/ 1024 w 2048"/>
                  <a:gd name="T73" fmla="*/ 120 h 960"/>
                  <a:gd name="T74" fmla="*/ 730 w 2048"/>
                  <a:gd name="T75" fmla="*/ 840 h 960"/>
                  <a:gd name="T76" fmla="*/ 1024 w 2048"/>
                  <a:gd name="T77" fmla="*/ 600 h 960"/>
                  <a:gd name="T78" fmla="*/ 1318 w 2048"/>
                  <a:gd name="T79" fmla="*/ 840 h 960"/>
                  <a:gd name="T80" fmla="*/ 730 w 2048"/>
                  <a:gd name="T81" fmla="*/ 840 h 960"/>
                  <a:gd name="T82" fmla="*/ 1628 w 2048"/>
                  <a:gd name="T83" fmla="*/ 120 h 960"/>
                  <a:gd name="T84" fmla="*/ 1808 w 2048"/>
                  <a:gd name="T85" fmla="*/ 300 h 960"/>
                  <a:gd name="T86" fmla="*/ 1628 w 2048"/>
                  <a:gd name="T87" fmla="*/ 480 h 960"/>
                  <a:gd name="T88" fmla="*/ 1444 w 2048"/>
                  <a:gd name="T89" fmla="*/ 300 h 960"/>
                  <a:gd name="T90" fmla="*/ 1628 w 2048"/>
                  <a:gd name="T91" fmla="*/ 120 h 960"/>
                  <a:gd name="T92" fmla="*/ 1440 w 2048"/>
                  <a:gd name="T93" fmla="*/ 840 h 960"/>
                  <a:gd name="T94" fmla="*/ 1396 w 2048"/>
                  <a:gd name="T95" fmla="*/ 705 h 960"/>
                  <a:gd name="T96" fmla="*/ 1628 w 2048"/>
                  <a:gd name="T97" fmla="*/ 600 h 960"/>
                  <a:gd name="T98" fmla="*/ 1922 w 2048"/>
                  <a:gd name="T99" fmla="*/ 840 h 960"/>
                  <a:gd name="T100" fmla="*/ 1440 w 2048"/>
                  <a:gd name="T101" fmla="*/ 840 h 9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048" h="960">
                    <a:moveTo>
                      <a:pt x="1823" y="528"/>
                    </a:moveTo>
                    <a:cubicBezTo>
                      <a:pt x="1887" y="473"/>
                      <a:pt x="1928" y="391"/>
                      <a:pt x="1928" y="300"/>
                    </a:cubicBezTo>
                    <a:cubicBezTo>
                      <a:pt x="1928" y="135"/>
                      <a:pt x="1793" y="0"/>
                      <a:pt x="1628" y="0"/>
                    </a:cubicBezTo>
                    <a:cubicBezTo>
                      <a:pt x="1462" y="0"/>
                      <a:pt x="1324" y="134"/>
                      <a:pt x="1324" y="300"/>
                    </a:cubicBezTo>
                    <a:cubicBezTo>
                      <a:pt x="1324" y="387"/>
                      <a:pt x="1362" y="469"/>
                      <a:pt x="1432" y="528"/>
                    </a:cubicBezTo>
                    <a:cubicBezTo>
                      <a:pt x="1392" y="548"/>
                      <a:pt x="1355" y="575"/>
                      <a:pt x="1324" y="606"/>
                    </a:cubicBezTo>
                    <a:cubicBezTo>
                      <a:pt x="1293" y="575"/>
                      <a:pt x="1258" y="549"/>
                      <a:pt x="1219" y="528"/>
                    </a:cubicBezTo>
                    <a:cubicBezTo>
                      <a:pt x="1283" y="473"/>
                      <a:pt x="1324" y="391"/>
                      <a:pt x="1324" y="300"/>
                    </a:cubicBezTo>
                    <a:cubicBezTo>
                      <a:pt x="1324" y="135"/>
                      <a:pt x="1189" y="0"/>
                      <a:pt x="1024" y="0"/>
                    </a:cubicBezTo>
                    <a:cubicBezTo>
                      <a:pt x="859" y="0"/>
                      <a:pt x="724" y="135"/>
                      <a:pt x="724" y="300"/>
                    </a:cubicBezTo>
                    <a:cubicBezTo>
                      <a:pt x="724" y="391"/>
                      <a:pt x="765" y="473"/>
                      <a:pt x="829" y="528"/>
                    </a:cubicBezTo>
                    <a:cubicBezTo>
                      <a:pt x="790" y="548"/>
                      <a:pt x="755" y="575"/>
                      <a:pt x="724" y="606"/>
                    </a:cubicBezTo>
                    <a:cubicBezTo>
                      <a:pt x="693" y="574"/>
                      <a:pt x="658" y="548"/>
                      <a:pt x="619" y="528"/>
                    </a:cubicBezTo>
                    <a:cubicBezTo>
                      <a:pt x="683" y="473"/>
                      <a:pt x="724" y="391"/>
                      <a:pt x="724" y="300"/>
                    </a:cubicBezTo>
                    <a:cubicBezTo>
                      <a:pt x="724" y="135"/>
                      <a:pt x="589" y="0"/>
                      <a:pt x="424" y="0"/>
                    </a:cubicBezTo>
                    <a:cubicBezTo>
                      <a:pt x="259" y="0"/>
                      <a:pt x="124" y="135"/>
                      <a:pt x="124" y="300"/>
                    </a:cubicBezTo>
                    <a:cubicBezTo>
                      <a:pt x="124" y="391"/>
                      <a:pt x="165" y="472"/>
                      <a:pt x="229" y="527"/>
                    </a:cubicBezTo>
                    <a:cubicBezTo>
                      <a:pt x="93" y="597"/>
                      <a:pt x="0" y="738"/>
                      <a:pt x="0" y="900"/>
                    </a:cubicBezTo>
                    <a:cubicBezTo>
                      <a:pt x="0" y="933"/>
                      <a:pt x="27" y="960"/>
                      <a:pt x="60" y="960"/>
                    </a:cubicBezTo>
                    <a:cubicBezTo>
                      <a:pt x="70" y="960"/>
                      <a:pt x="1948" y="960"/>
                      <a:pt x="1988" y="960"/>
                    </a:cubicBezTo>
                    <a:cubicBezTo>
                      <a:pt x="2021" y="960"/>
                      <a:pt x="2048" y="933"/>
                      <a:pt x="2048" y="900"/>
                    </a:cubicBezTo>
                    <a:cubicBezTo>
                      <a:pt x="2048" y="739"/>
                      <a:pt x="1957" y="598"/>
                      <a:pt x="1823" y="528"/>
                    </a:cubicBezTo>
                    <a:close/>
                    <a:moveTo>
                      <a:pt x="424" y="120"/>
                    </a:moveTo>
                    <a:cubicBezTo>
                      <a:pt x="523" y="120"/>
                      <a:pt x="604" y="201"/>
                      <a:pt x="604" y="300"/>
                    </a:cubicBezTo>
                    <a:cubicBezTo>
                      <a:pt x="604" y="399"/>
                      <a:pt x="523" y="480"/>
                      <a:pt x="424" y="480"/>
                    </a:cubicBezTo>
                    <a:cubicBezTo>
                      <a:pt x="325" y="480"/>
                      <a:pt x="244" y="399"/>
                      <a:pt x="244" y="300"/>
                    </a:cubicBezTo>
                    <a:cubicBezTo>
                      <a:pt x="244" y="201"/>
                      <a:pt x="325" y="120"/>
                      <a:pt x="424" y="120"/>
                    </a:cubicBezTo>
                    <a:close/>
                    <a:moveTo>
                      <a:pt x="608" y="840"/>
                    </a:moveTo>
                    <a:cubicBezTo>
                      <a:pt x="126" y="840"/>
                      <a:pt x="126" y="840"/>
                      <a:pt x="126" y="840"/>
                    </a:cubicBezTo>
                    <a:cubicBezTo>
                      <a:pt x="154" y="703"/>
                      <a:pt x="277" y="600"/>
                      <a:pt x="424" y="600"/>
                    </a:cubicBezTo>
                    <a:cubicBezTo>
                      <a:pt x="512" y="600"/>
                      <a:pt x="595" y="639"/>
                      <a:pt x="652" y="705"/>
                    </a:cubicBezTo>
                    <a:cubicBezTo>
                      <a:pt x="630" y="746"/>
                      <a:pt x="615" y="792"/>
                      <a:pt x="608" y="840"/>
                    </a:cubicBezTo>
                    <a:close/>
                    <a:moveTo>
                      <a:pt x="1024" y="120"/>
                    </a:moveTo>
                    <a:cubicBezTo>
                      <a:pt x="1123" y="120"/>
                      <a:pt x="1204" y="201"/>
                      <a:pt x="1204" y="300"/>
                    </a:cubicBezTo>
                    <a:cubicBezTo>
                      <a:pt x="1204" y="399"/>
                      <a:pt x="1123" y="480"/>
                      <a:pt x="1024" y="480"/>
                    </a:cubicBezTo>
                    <a:cubicBezTo>
                      <a:pt x="925" y="480"/>
                      <a:pt x="844" y="399"/>
                      <a:pt x="844" y="300"/>
                    </a:cubicBezTo>
                    <a:cubicBezTo>
                      <a:pt x="844" y="201"/>
                      <a:pt x="925" y="120"/>
                      <a:pt x="1024" y="120"/>
                    </a:cubicBezTo>
                    <a:close/>
                    <a:moveTo>
                      <a:pt x="730" y="840"/>
                    </a:moveTo>
                    <a:cubicBezTo>
                      <a:pt x="758" y="703"/>
                      <a:pt x="879" y="600"/>
                      <a:pt x="1024" y="600"/>
                    </a:cubicBezTo>
                    <a:cubicBezTo>
                      <a:pt x="1169" y="600"/>
                      <a:pt x="1290" y="703"/>
                      <a:pt x="1318" y="840"/>
                    </a:cubicBezTo>
                    <a:cubicBezTo>
                      <a:pt x="1298" y="840"/>
                      <a:pt x="755" y="840"/>
                      <a:pt x="730" y="840"/>
                    </a:cubicBezTo>
                    <a:close/>
                    <a:moveTo>
                      <a:pt x="1628" y="120"/>
                    </a:moveTo>
                    <a:cubicBezTo>
                      <a:pt x="1727" y="120"/>
                      <a:pt x="1808" y="201"/>
                      <a:pt x="1808" y="300"/>
                    </a:cubicBezTo>
                    <a:cubicBezTo>
                      <a:pt x="1808" y="399"/>
                      <a:pt x="1727" y="480"/>
                      <a:pt x="1628" y="480"/>
                    </a:cubicBezTo>
                    <a:cubicBezTo>
                      <a:pt x="1528" y="480"/>
                      <a:pt x="1444" y="398"/>
                      <a:pt x="1444" y="300"/>
                    </a:cubicBezTo>
                    <a:cubicBezTo>
                      <a:pt x="1444" y="202"/>
                      <a:pt x="1528" y="120"/>
                      <a:pt x="1628" y="120"/>
                    </a:cubicBezTo>
                    <a:close/>
                    <a:moveTo>
                      <a:pt x="1440" y="840"/>
                    </a:moveTo>
                    <a:cubicBezTo>
                      <a:pt x="1433" y="792"/>
                      <a:pt x="1418" y="747"/>
                      <a:pt x="1396" y="705"/>
                    </a:cubicBezTo>
                    <a:cubicBezTo>
                      <a:pt x="1453" y="640"/>
                      <a:pt x="1539" y="600"/>
                      <a:pt x="1628" y="600"/>
                    </a:cubicBezTo>
                    <a:cubicBezTo>
                      <a:pt x="1773" y="600"/>
                      <a:pt x="1894" y="703"/>
                      <a:pt x="1922" y="840"/>
                    </a:cubicBezTo>
                    <a:lnTo>
                      <a:pt x="1440" y="84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2" name="Freeform 11"/>
              <p:cNvSpPr>
                <a:spLocks/>
              </p:cNvSpPr>
              <p:nvPr/>
            </p:nvSpPr>
            <p:spPr bwMode="auto">
              <a:xfrm>
                <a:off x="3784600" y="3768725"/>
                <a:ext cx="101600" cy="74612"/>
              </a:xfrm>
              <a:custGeom>
                <a:avLst/>
                <a:gdLst>
                  <a:gd name="T0" fmla="*/ 468 w 492"/>
                  <a:gd name="T1" fmla="*/ 24 h 366"/>
                  <a:gd name="T2" fmla="*/ 384 w 492"/>
                  <a:gd name="T3" fmla="*/ 24 h 366"/>
                  <a:gd name="T4" fmla="*/ 186 w 492"/>
                  <a:gd name="T5" fmla="*/ 221 h 366"/>
                  <a:gd name="T6" fmla="*/ 108 w 492"/>
                  <a:gd name="T7" fmla="*/ 144 h 366"/>
                  <a:gd name="T8" fmla="*/ 24 w 492"/>
                  <a:gd name="T9" fmla="*/ 144 h 366"/>
                  <a:gd name="T10" fmla="*/ 24 w 492"/>
                  <a:gd name="T11" fmla="*/ 228 h 366"/>
                  <a:gd name="T12" fmla="*/ 144 w 492"/>
                  <a:gd name="T13" fmla="*/ 348 h 366"/>
                  <a:gd name="T14" fmla="*/ 186 w 492"/>
                  <a:gd name="T15" fmla="*/ 366 h 366"/>
                  <a:gd name="T16" fmla="*/ 228 w 492"/>
                  <a:gd name="T17" fmla="*/ 348 h 366"/>
                  <a:gd name="T18" fmla="*/ 468 w 492"/>
                  <a:gd name="T19" fmla="*/ 108 h 366"/>
                  <a:gd name="T20" fmla="*/ 468 w 492"/>
                  <a:gd name="T21" fmla="*/ 24 h 3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92" h="366">
                    <a:moveTo>
                      <a:pt x="468" y="24"/>
                    </a:moveTo>
                    <a:cubicBezTo>
                      <a:pt x="445" y="0"/>
                      <a:pt x="407" y="0"/>
                      <a:pt x="384" y="24"/>
                    </a:cubicBezTo>
                    <a:cubicBezTo>
                      <a:pt x="186" y="221"/>
                      <a:pt x="186" y="221"/>
                      <a:pt x="186" y="221"/>
                    </a:cubicBezTo>
                    <a:cubicBezTo>
                      <a:pt x="108" y="144"/>
                      <a:pt x="108" y="144"/>
                      <a:pt x="108" y="144"/>
                    </a:cubicBezTo>
                    <a:cubicBezTo>
                      <a:pt x="85" y="120"/>
                      <a:pt x="47" y="120"/>
                      <a:pt x="24" y="144"/>
                    </a:cubicBezTo>
                    <a:cubicBezTo>
                      <a:pt x="0" y="167"/>
                      <a:pt x="0" y="205"/>
                      <a:pt x="24" y="228"/>
                    </a:cubicBezTo>
                    <a:cubicBezTo>
                      <a:pt x="144" y="348"/>
                      <a:pt x="144" y="348"/>
                      <a:pt x="144" y="348"/>
                    </a:cubicBezTo>
                    <a:cubicBezTo>
                      <a:pt x="155" y="360"/>
                      <a:pt x="171" y="366"/>
                      <a:pt x="186" y="366"/>
                    </a:cubicBezTo>
                    <a:cubicBezTo>
                      <a:pt x="201" y="366"/>
                      <a:pt x="217" y="360"/>
                      <a:pt x="228" y="348"/>
                    </a:cubicBezTo>
                    <a:cubicBezTo>
                      <a:pt x="468" y="108"/>
                      <a:pt x="468" y="108"/>
                      <a:pt x="468" y="108"/>
                    </a:cubicBezTo>
                    <a:cubicBezTo>
                      <a:pt x="492" y="85"/>
                      <a:pt x="492" y="47"/>
                      <a:pt x="468" y="2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3" name="Freeform 12"/>
              <p:cNvSpPr>
                <a:spLocks noEditPoints="1"/>
              </p:cNvSpPr>
              <p:nvPr/>
            </p:nvSpPr>
            <p:spPr bwMode="auto">
              <a:xfrm>
                <a:off x="3736975" y="3706813"/>
                <a:ext cx="198438" cy="198437"/>
              </a:xfrm>
              <a:custGeom>
                <a:avLst/>
                <a:gdLst>
                  <a:gd name="T0" fmla="*/ 480 w 964"/>
                  <a:gd name="T1" fmla="*/ 0 h 968"/>
                  <a:gd name="T2" fmla="*/ 0 w 964"/>
                  <a:gd name="T3" fmla="*/ 484 h 968"/>
                  <a:gd name="T4" fmla="*/ 480 w 964"/>
                  <a:gd name="T5" fmla="*/ 968 h 968"/>
                  <a:gd name="T6" fmla="*/ 964 w 964"/>
                  <a:gd name="T7" fmla="*/ 484 h 968"/>
                  <a:gd name="T8" fmla="*/ 480 w 964"/>
                  <a:gd name="T9" fmla="*/ 0 h 968"/>
                  <a:gd name="T10" fmla="*/ 480 w 964"/>
                  <a:gd name="T11" fmla="*/ 848 h 968"/>
                  <a:gd name="T12" fmla="*/ 120 w 964"/>
                  <a:gd name="T13" fmla="*/ 484 h 968"/>
                  <a:gd name="T14" fmla="*/ 480 w 964"/>
                  <a:gd name="T15" fmla="*/ 120 h 968"/>
                  <a:gd name="T16" fmla="*/ 844 w 964"/>
                  <a:gd name="T17" fmla="*/ 484 h 968"/>
                  <a:gd name="T18" fmla="*/ 480 w 964"/>
                  <a:gd name="T19" fmla="*/ 848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64" h="968">
                    <a:moveTo>
                      <a:pt x="480" y="0"/>
                    </a:moveTo>
                    <a:cubicBezTo>
                      <a:pt x="215" y="0"/>
                      <a:pt x="0" y="217"/>
                      <a:pt x="0" y="484"/>
                    </a:cubicBezTo>
                    <a:cubicBezTo>
                      <a:pt x="0" y="751"/>
                      <a:pt x="215" y="968"/>
                      <a:pt x="480" y="968"/>
                    </a:cubicBezTo>
                    <a:cubicBezTo>
                      <a:pt x="745" y="968"/>
                      <a:pt x="964" y="750"/>
                      <a:pt x="964" y="484"/>
                    </a:cubicBezTo>
                    <a:cubicBezTo>
                      <a:pt x="964" y="219"/>
                      <a:pt x="746" y="0"/>
                      <a:pt x="480" y="0"/>
                    </a:cubicBezTo>
                    <a:close/>
                    <a:moveTo>
                      <a:pt x="480" y="848"/>
                    </a:moveTo>
                    <a:cubicBezTo>
                      <a:pt x="281" y="848"/>
                      <a:pt x="120" y="685"/>
                      <a:pt x="120" y="484"/>
                    </a:cubicBezTo>
                    <a:cubicBezTo>
                      <a:pt x="120" y="283"/>
                      <a:pt x="281" y="120"/>
                      <a:pt x="480" y="120"/>
                    </a:cubicBezTo>
                    <a:cubicBezTo>
                      <a:pt x="677" y="120"/>
                      <a:pt x="844" y="287"/>
                      <a:pt x="844" y="484"/>
                    </a:cubicBezTo>
                    <a:cubicBezTo>
                      <a:pt x="844" y="681"/>
                      <a:pt x="677" y="848"/>
                      <a:pt x="480" y="84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6" name="Group 5">
            <a:extLst>
              <a:ext uri="{C183D7F6-B498-43B3-948B-1728B52AA6E4}">
                <adec:decorative xmlns:adec="http://schemas.microsoft.com/office/drawing/2017/decorative" xmlns="" val="1"/>
              </a:ext>
            </a:extLst>
          </p:cNvPr>
          <p:cNvGrpSpPr/>
          <p:nvPr/>
        </p:nvGrpSpPr>
        <p:grpSpPr>
          <a:xfrm>
            <a:off x="7851237" y="6032780"/>
            <a:ext cx="1281512" cy="487738"/>
            <a:chOff x="9912263" y="3897569"/>
            <a:chExt cx="1281512" cy="487738"/>
          </a:xfrm>
          <a:effectLst>
            <a:outerShdw blurRad="50800" dist="38100" dir="8100000" algn="tr" rotWithShape="0">
              <a:prstClr val="black">
                <a:alpha val="40000"/>
              </a:prstClr>
            </a:outerShdw>
          </a:effectLst>
        </p:grpSpPr>
        <p:sp>
          <p:nvSpPr>
            <p:cNvPr id="53" name="Freeform 52"/>
            <p:cNvSpPr/>
            <p:nvPr/>
          </p:nvSpPr>
          <p:spPr>
            <a:xfrm flipH="1">
              <a:off x="9912263" y="3897569"/>
              <a:ext cx="1281512" cy="487738"/>
            </a:xfrm>
            <a:custGeom>
              <a:avLst/>
              <a:gdLst>
                <a:gd name="connsiteX0" fmla="*/ 1281512 w 1281512"/>
                <a:gd name="connsiteY0" fmla="*/ 0 h 487738"/>
                <a:gd name="connsiteX1" fmla="*/ 256995 w 1281512"/>
                <a:gd name="connsiteY1" fmla="*/ 0 h 487738"/>
                <a:gd name="connsiteX2" fmla="*/ 256995 w 1281512"/>
                <a:gd name="connsiteY2" fmla="*/ 1323 h 487738"/>
                <a:gd name="connsiteX3" fmla="*/ 243869 w 1281512"/>
                <a:gd name="connsiteY3" fmla="*/ 0 h 487738"/>
                <a:gd name="connsiteX4" fmla="*/ 0 w 1281512"/>
                <a:gd name="connsiteY4" fmla="*/ 243869 h 487738"/>
                <a:gd name="connsiteX5" fmla="*/ 243869 w 1281512"/>
                <a:gd name="connsiteY5" fmla="*/ 487738 h 487738"/>
                <a:gd name="connsiteX6" fmla="*/ 256995 w 1281512"/>
                <a:gd name="connsiteY6" fmla="*/ 486415 h 487738"/>
                <a:gd name="connsiteX7" fmla="*/ 256995 w 1281512"/>
                <a:gd name="connsiteY7" fmla="*/ 487737 h 487738"/>
                <a:gd name="connsiteX8" fmla="*/ 1281512 w 1281512"/>
                <a:gd name="connsiteY8" fmla="*/ 487737 h 487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1512" h="487738">
                  <a:moveTo>
                    <a:pt x="1281512" y="0"/>
                  </a:moveTo>
                  <a:lnTo>
                    <a:pt x="256995" y="0"/>
                  </a:lnTo>
                  <a:lnTo>
                    <a:pt x="256995" y="1323"/>
                  </a:lnTo>
                  <a:lnTo>
                    <a:pt x="243869" y="0"/>
                  </a:lnTo>
                  <a:cubicBezTo>
                    <a:pt x="109184" y="0"/>
                    <a:pt x="0" y="109184"/>
                    <a:pt x="0" y="243869"/>
                  </a:cubicBezTo>
                  <a:cubicBezTo>
                    <a:pt x="0" y="378554"/>
                    <a:pt x="109184" y="487738"/>
                    <a:pt x="243869" y="487738"/>
                  </a:cubicBezTo>
                  <a:lnTo>
                    <a:pt x="256995" y="486415"/>
                  </a:lnTo>
                  <a:lnTo>
                    <a:pt x="256995" y="487737"/>
                  </a:lnTo>
                  <a:lnTo>
                    <a:pt x="1281512" y="487737"/>
                  </a:lnTo>
                  <a:close/>
                </a:path>
              </a:pathLst>
            </a:custGeom>
            <a:solidFill>
              <a:srgbClr val="4FD0D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40" name="Group 39"/>
            <p:cNvGrpSpPr/>
            <p:nvPr/>
          </p:nvGrpSpPr>
          <p:grpSpPr>
            <a:xfrm>
              <a:off x="10813249" y="4076466"/>
              <a:ext cx="273316" cy="129944"/>
              <a:chOff x="4254500" y="2100263"/>
              <a:chExt cx="1906588" cy="906463"/>
            </a:xfrm>
          </p:grpSpPr>
          <p:sp>
            <p:nvSpPr>
              <p:cNvPr id="41" name="Freeform 5"/>
              <p:cNvSpPr>
                <a:spLocks noEditPoints="1"/>
              </p:cNvSpPr>
              <p:nvPr/>
            </p:nvSpPr>
            <p:spPr bwMode="auto">
              <a:xfrm>
                <a:off x="4254500" y="2100263"/>
                <a:ext cx="1906588" cy="906463"/>
              </a:xfrm>
              <a:custGeom>
                <a:avLst/>
                <a:gdLst>
                  <a:gd name="T0" fmla="*/ 1831 w 2048"/>
                  <a:gd name="T1" fmla="*/ 0 h 970"/>
                  <a:gd name="T2" fmla="*/ 1613 w 2048"/>
                  <a:gd name="T3" fmla="*/ 217 h 970"/>
                  <a:gd name="T4" fmla="*/ 1648 w 2048"/>
                  <a:gd name="T5" fmla="*/ 336 h 970"/>
                  <a:gd name="T6" fmla="*/ 1413 w 2048"/>
                  <a:gd name="T7" fmla="*/ 571 h 970"/>
                  <a:gd name="T8" fmla="*/ 1295 w 2048"/>
                  <a:gd name="T9" fmla="*/ 535 h 970"/>
                  <a:gd name="T10" fmla="*/ 1173 w 2048"/>
                  <a:gd name="T11" fmla="*/ 573 h 970"/>
                  <a:gd name="T12" fmla="*/ 935 w 2048"/>
                  <a:gd name="T13" fmla="*/ 336 h 970"/>
                  <a:gd name="T14" fmla="*/ 971 w 2048"/>
                  <a:gd name="T15" fmla="*/ 217 h 970"/>
                  <a:gd name="T16" fmla="*/ 753 w 2048"/>
                  <a:gd name="T17" fmla="*/ 0 h 970"/>
                  <a:gd name="T18" fmla="*/ 536 w 2048"/>
                  <a:gd name="T19" fmla="*/ 217 h 970"/>
                  <a:gd name="T20" fmla="*/ 571 w 2048"/>
                  <a:gd name="T21" fmla="*/ 336 h 970"/>
                  <a:gd name="T22" fmla="*/ 336 w 2048"/>
                  <a:gd name="T23" fmla="*/ 571 h 970"/>
                  <a:gd name="T24" fmla="*/ 217 w 2048"/>
                  <a:gd name="T25" fmla="*/ 535 h 970"/>
                  <a:gd name="T26" fmla="*/ 0 w 2048"/>
                  <a:gd name="T27" fmla="*/ 753 h 970"/>
                  <a:gd name="T28" fmla="*/ 217 w 2048"/>
                  <a:gd name="T29" fmla="*/ 970 h 970"/>
                  <a:gd name="T30" fmla="*/ 435 w 2048"/>
                  <a:gd name="T31" fmla="*/ 753 h 970"/>
                  <a:gd name="T32" fmla="*/ 400 w 2048"/>
                  <a:gd name="T33" fmla="*/ 634 h 970"/>
                  <a:gd name="T34" fmla="*/ 635 w 2048"/>
                  <a:gd name="T35" fmla="*/ 399 h 970"/>
                  <a:gd name="T36" fmla="*/ 753 w 2048"/>
                  <a:gd name="T37" fmla="*/ 435 h 970"/>
                  <a:gd name="T38" fmla="*/ 872 w 2048"/>
                  <a:gd name="T39" fmla="*/ 399 h 970"/>
                  <a:gd name="T40" fmla="*/ 1110 w 2048"/>
                  <a:gd name="T41" fmla="*/ 638 h 970"/>
                  <a:gd name="T42" fmla="*/ 1077 w 2048"/>
                  <a:gd name="T43" fmla="*/ 753 h 970"/>
                  <a:gd name="T44" fmla="*/ 1295 w 2048"/>
                  <a:gd name="T45" fmla="*/ 970 h 970"/>
                  <a:gd name="T46" fmla="*/ 1512 w 2048"/>
                  <a:gd name="T47" fmla="*/ 753 h 970"/>
                  <a:gd name="T48" fmla="*/ 1477 w 2048"/>
                  <a:gd name="T49" fmla="*/ 634 h 970"/>
                  <a:gd name="T50" fmla="*/ 1712 w 2048"/>
                  <a:gd name="T51" fmla="*/ 399 h 970"/>
                  <a:gd name="T52" fmla="*/ 1831 w 2048"/>
                  <a:gd name="T53" fmla="*/ 435 h 970"/>
                  <a:gd name="T54" fmla="*/ 2048 w 2048"/>
                  <a:gd name="T55" fmla="*/ 217 h 970"/>
                  <a:gd name="T56" fmla="*/ 1831 w 2048"/>
                  <a:gd name="T57" fmla="*/ 0 h 970"/>
                  <a:gd name="T58" fmla="*/ 217 w 2048"/>
                  <a:gd name="T59" fmla="*/ 880 h 970"/>
                  <a:gd name="T60" fmla="*/ 90 w 2048"/>
                  <a:gd name="T61" fmla="*/ 753 h 970"/>
                  <a:gd name="T62" fmla="*/ 217 w 2048"/>
                  <a:gd name="T63" fmla="*/ 625 h 970"/>
                  <a:gd name="T64" fmla="*/ 345 w 2048"/>
                  <a:gd name="T65" fmla="*/ 753 h 970"/>
                  <a:gd name="T66" fmla="*/ 217 w 2048"/>
                  <a:gd name="T67" fmla="*/ 880 h 970"/>
                  <a:gd name="T68" fmla="*/ 753 w 2048"/>
                  <a:gd name="T69" fmla="*/ 345 h 970"/>
                  <a:gd name="T70" fmla="*/ 626 w 2048"/>
                  <a:gd name="T71" fmla="*/ 217 h 970"/>
                  <a:gd name="T72" fmla="*/ 753 w 2048"/>
                  <a:gd name="T73" fmla="*/ 90 h 970"/>
                  <a:gd name="T74" fmla="*/ 881 w 2048"/>
                  <a:gd name="T75" fmla="*/ 217 h 970"/>
                  <a:gd name="T76" fmla="*/ 753 w 2048"/>
                  <a:gd name="T77" fmla="*/ 345 h 970"/>
                  <a:gd name="T78" fmla="*/ 1295 w 2048"/>
                  <a:gd name="T79" fmla="*/ 880 h 970"/>
                  <a:gd name="T80" fmla="*/ 1167 w 2048"/>
                  <a:gd name="T81" fmla="*/ 753 h 970"/>
                  <a:gd name="T82" fmla="*/ 1295 w 2048"/>
                  <a:gd name="T83" fmla="*/ 625 h 970"/>
                  <a:gd name="T84" fmla="*/ 1422 w 2048"/>
                  <a:gd name="T85" fmla="*/ 753 h 970"/>
                  <a:gd name="T86" fmla="*/ 1295 w 2048"/>
                  <a:gd name="T87" fmla="*/ 880 h 970"/>
                  <a:gd name="T88" fmla="*/ 1831 w 2048"/>
                  <a:gd name="T89" fmla="*/ 345 h 970"/>
                  <a:gd name="T90" fmla="*/ 1703 w 2048"/>
                  <a:gd name="T91" fmla="*/ 217 h 970"/>
                  <a:gd name="T92" fmla="*/ 1831 w 2048"/>
                  <a:gd name="T93" fmla="*/ 90 h 970"/>
                  <a:gd name="T94" fmla="*/ 1958 w 2048"/>
                  <a:gd name="T95" fmla="*/ 217 h 970"/>
                  <a:gd name="T96" fmla="*/ 1831 w 2048"/>
                  <a:gd name="T97" fmla="*/ 345 h 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048" h="970">
                    <a:moveTo>
                      <a:pt x="1831" y="0"/>
                    </a:moveTo>
                    <a:cubicBezTo>
                      <a:pt x="1711" y="0"/>
                      <a:pt x="1613" y="97"/>
                      <a:pt x="1613" y="217"/>
                    </a:cubicBezTo>
                    <a:cubicBezTo>
                      <a:pt x="1613" y="261"/>
                      <a:pt x="1626" y="302"/>
                      <a:pt x="1648" y="336"/>
                    </a:cubicBezTo>
                    <a:cubicBezTo>
                      <a:pt x="1413" y="571"/>
                      <a:pt x="1413" y="571"/>
                      <a:pt x="1413" y="571"/>
                    </a:cubicBezTo>
                    <a:cubicBezTo>
                      <a:pt x="1379" y="548"/>
                      <a:pt x="1339" y="535"/>
                      <a:pt x="1295" y="535"/>
                    </a:cubicBezTo>
                    <a:cubicBezTo>
                      <a:pt x="1250" y="535"/>
                      <a:pt x="1207" y="549"/>
                      <a:pt x="1173" y="573"/>
                    </a:cubicBezTo>
                    <a:cubicBezTo>
                      <a:pt x="935" y="336"/>
                      <a:pt x="935" y="336"/>
                      <a:pt x="935" y="336"/>
                    </a:cubicBezTo>
                    <a:cubicBezTo>
                      <a:pt x="958" y="302"/>
                      <a:pt x="971" y="261"/>
                      <a:pt x="971" y="217"/>
                    </a:cubicBezTo>
                    <a:cubicBezTo>
                      <a:pt x="971" y="97"/>
                      <a:pt x="873" y="0"/>
                      <a:pt x="753" y="0"/>
                    </a:cubicBezTo>
                    <a:cubicBezTo>
                      <a:pt x="633" y="0"/>
                      <a:pt x="536" y="97"/>
                      <a:pt x="536" y="217"/>
                    </a:cubicBezTo>
                    <a:cubicBezTo>
                      <a:pt x="536" y="261"/>
                      <a:pt x="549" y="302"/>
                      <a:pt x="571" y="336"/>
                    </a:cubicBezTo>
                    <a:cubicBezTo>
                      <a:pt x="336" y="571"/>
                      <a:pt x="336" y="571"/>
                      <a:pt x="336" y="571"/>
                    </a:cubicBezTo>
                    <a:cubicBezTo>
                      <a:pt x="302" y="548"/>
                      <a:pt x="261" y="535"/>
                      <a:pt x="217" y="535"/>
                    </a:cubicBezTo>
                    <a:cubicBezTo>
                      <a:pt x="98" y="535"/>
                      <a:pt x="0" y="633"/>
                      <a:pt x="0" y="753"/>
                    </a:cubicBezTo>
                    <a:cubicBezTo>
                      <a:pt x="0" y="873"/>
                      <a:pt x="98" y="970"/>
                      <a:pt x="217" y="970"/>
                    </a:cubicBezTo>
                    <a:cubicBezTo>
                      <a:pt x="337" y="970"/>
                      <a:pt x="435" y="873"/>
                      <a:pt x="435" y="753"/>
                    </a:cubicBezTo>
                    <a:cubicBezTo>
                      <a:pt x="435" y="709"/>
                      <a:pt x="422" y="668"/>
                      <a:pt x="400" y="634"/>
                    </a:cubicBezTo>
                    <a:cubicBezTo>
                      <a:pt x="635" y="399"/>
                      <a:pt x="635" y="399"/>
                      <a:pt x="635" y="399"/>
                    </a:cubicBezTo>
                    <a:cubicBezTo>
                      <a:pt x="669" y="422"/>
                      <a:pt x="709" y="435"/>
                      <a:pt x="753" y="435"/>
                    </a:cubicBezTo>
                    <a:cubicBezTo>
                      <a:pt x="797" y="435"/>
                      <a:pt x="838" y="422"/>
                      <a:pt x="872" y="399"/>
                    </a:cubicBezTo>
                    <a:cubicBezTo>
                      <a:pt x="1110" y="638"/>
                      <a:pt x="1110" y="638"/>
                      <a:pt x="1110" y="638"/>
                    </a:cubicBezTo>
                    <a:cubicBezTo>
                      <a:pt x="1090" y="671"/>
                      <a:pt x="1077" y="711"/>
                      <a:pt x="1077" y="753"/>
                    </a:cubicBezTo>
                    <a:cubicBezTo>
                      <a:pt x="1077" y="873"/>
                      <a:pt x="1175" y="970"/>
                      <a:pt x="1295" y="970"/>
                    </a:cubicBezTo>
                    <a:cubicBezTo>
                      <a:pt x="1415" y="970"/>
                      <a:pt x="1512" y="873"/>
                      <a:pt x="1512" y="753"/>
                    </a:cubicBezTo>
                    <a:cubicBezTo>
                      <a:pt x="1512" y="709"/>
                      <a:pt x="1499" y="668"/>
                      <a:pt x="1477" y="634"/>
                    </a:cubicBezTo>
                    <a:cubicBezTo>
                      <a:pt x="1712" y="399"/>
                      <a:pt x="1712" y="399"/>
                      <a:pt x="1712" y="399"/>
                    </a:cubicBezTo>
                    <a:cubicBezTo>
                      <a:pt x="1746" y="422"/>
                      <a:pt x="1787" y="435"/>
                      <a:pt x="1831" y="435"/>
                    </a:cubicBezTo>
                    <a:cubicBezTo>
                      <a:pt x="1950" y="435"/>
                      <a:pt x="2048" y="337"/>
                      <a:pt x="2048" y="217"/>
                    </a:cubicBezTo>
                    <a:cubicBezTo>
                      <a:pt x="2048" y="97"/>
                      <a:pt x="1950" y="0"/>
                      <a:pt x="1831" y="0"/>
                    </a:cubicBezTo>
                    <a:close/>
                    <a:moveTo>
                      <a:pt x="217" y="880"/>
                    </a:moveTo>
                    <a:cubicBezTo>
                      <a:pt x="147" y="880"/>
                      <a:pt x="90" y="823"/>
                      <a:pt x="90" y="753"/>
                    </a:cubicBezTo>
                    <a:cubicBezTo>
                      <a:pt x="90" y="682"/>
                      <a:pt x="147" y="625"/>
                      <a:pt x="217" y="625"/>
                    </a:cubicBezTo>
                    <a:cubicBezTo>
                      <a:pt x="288" y="625"/>
                      <a:pt x="345" y="682"/>
                      <a:pt x="345" y="753"/>
                    </a:cubicBezTo>
                    <a:cubicBezTo>
                      <a:pt x="345" y="823"/>
                      <a:pt x="288" y="880"/>
                      <a:pt x="217" y="880"/>
                    </a:cubicBezTo>
                    <a:close/>
                    <a:moveTo>
                      <a:pt x="753" y="345"/>
                    </a:moveTo>
                    <a:cubicBezTo>
                      <a:pt x="683" y="345"/>
                      <a:pt x="626" y="288"/>
                      <a:pt x="626" y="217"/>
                    </a:cubicBezTo>
                    <a:cubicBezTo>
                      <a:pt x="626" y="147"/>
                      <a:pt x="683" y="90"/>
                      <a:pt x="753" y="90"/>
                    </a:cubicBezTo>
                    <a:cubicBezTo>
                      <a:pt x="823" y="90"/>
                      <a:pt x="881" y="147"/>
                      <a:pt x="881" y="217"/>
                    </a:cubicBezTo>
                    <a:cubicBezTo>
                      <a:pt x="881" y="288"/>
                      <a:pt x="823" y="345"/>
                      <a:pt x="753" y="345"/>
                    </a:cubicBezTo>
                    <a:close/>
                    <a:moveTo>
                      <a:pt x="1295" y="880"/>
                    </a:moveTo>
                    <a:cubicBezTo>
                      <a:pt x="1225" y="880"/>
                      <a:pt x="1167" y="823"/>
                      <a:pt x="1167" y="753"/>
                    </a:cubicBezTo>
                    <a:cubicBezTo>
                      <a:pt x="1167" y="682"/>
                      <a:pt x="1225" y="625"/>
                      <a:pt x="1295" y="625"/>
                    </a:cubicBezTo>
                    <a:cubicBezTo>
                      <a:pt x="1365" y="625"/>
                      <a:pt x="1422" y="682"/>
                      <a:pt x="1422" y="753"/>
                    </a:cubicBezTo>
                    <a:cubicBezTo>
                      <a:pt x="1422" y="823"/>
                      <a:pt x="1365" y="880"/>
                      <a:pt x="1295" y="880"/>
                    </a:cubicBezTo>
                    <a:close/>
                    <a:moveTo>
                      <a:pt x="1831" y="345"/>
                    </a:moveTo>
                    <a:cubicBezTo>
                      <a:pt x="1760" y="345"/>
                      <a:pt x="1703" y="288"/>
                      <a:pt x="1703" y="217"/>
                    </a:cubicBezTo>
                    <a:cubicBezTo>
                      <a:pt x="1703" y="147"/>
                      <a:pt x="1760" y="90"/>
                      <a:pt x="1831" y="90"/>
                    </a:cubicBezTo>
                    <a:cubicBezTo>
                      <a:pt x="1901" y="90"/>
                      <a:pt x="1958" y="147"/>
                      <a:pt x="1958" y="217"/>
                    </a:cubicBezTo>
                    <a:cubicBezTo>
                      <a:pt x="1958" y="288"/>
                      <a:pt x="1901" y="345"/>
                      <a:pt x="1831" y="34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2" name="Freeform 6"/>
              <p:cNvSpPr>
                <a:spLocks/>
              </p:cNvSpPr>
              <p:nvPr/>
            </p:nvSpPr>
            <p:spPr bwMode="auto">
              <a:xfrm>
                <a:off x="4752975" y="2598738"/>
                <a:ext cx="176213" cy="174625"/>
              </a:xfrm>
              <a:custGeom>
                <a:avLst/>
                <a:gdLst>
                  <a:gd name="T0" fmla="*/ 172 w 190"/>
                  <a:gd name="T1" fmla="*/ 18 h 186"/>
                  <a:gd name="T2" fmla="*/ 109 w 190"/>
                  <a:gd name="T3" fmla="*/ 18 h 186"/>
                  <a:gd name="T4" fmla="*/ 17 w 190"/>
                  <a:gd name="T5" fmla="*/ 109 h 186"/>
                  <a:gd name="T6" fmla="*/ 17 w 190"/>
                  <a:gd name="T7" fmla="*/ 173 h 186"/>
                  <a:gd name="T8" fmla="*/ 49 w 190"/>
                  <a:gd name="T9" fmla="*/ 186 h 186"/>
                  <a:gd name="T10" fmla="*/ 81 w 190"/>
                  <a:gd name="T11" fmla="*/ 173 h 186"/>
                  <a:gd name="T12" fmla="*/ 172 w 190"/>
                  <a:gd name="T13" fmla="*/ 81 h 186"/>
                  <a:gd name="T14" fmla="*/ 172 w 190"/>
                  <a:gd name="T15" fmla="*/ 18 h 1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0" h="186">
                    <a:moveTo>
                      <a:pt x="172" y="18"/>
                    </a:moveTo>
                    <a:cubicBezTo>
                      <a:pt x="155" y="0"/>
                      <a:pt x="126" y="0"/>
                      <a:pt x="109" y="18"/>
                    </a:cubicBezTo>
                    <a:cubicBezTo>
                      <a:pt x="17" y="109"/>
                      <a:pt x="17" y="109"/>
                      <a:pt x="17" y="109"/>
                    </a:cubicBezTo>
                    <a:cubicBezTo>
                      <a:pt x="0" y="127"/>
                      <a:pt x="0" y="155"/>
                      <a:pt x="17" y="173"/>
                    </a:cubicBezTo>
                    <a:cubicBezTo>
                      <a:pt x="26" y="182"/>
                      <a:pt x="37" y="186"/>
                      <a:pt x="49" y="186"/>
                    </a:cubicBezTo>
                    <a:cubicBezTo>
                      <a:pt x="60" y="186"/>
                      <a:pt x="72" y="182"/>
                      <a:pt x="81" y="173"/>
                    </a:cubicBezTo>
                    <a:cubicBezTo>
                      <a:pt x="172" y="81"/>
                      <a:pt x="172" y="81"/>
                      <a:pt x="172" y="81"/>
                    </a:cubicBezTo>
                    <a:cubicBezTo>
                      <a:pt x="190" y="64"/>
                      <a:pt x="190" y="35"/>
                      <a:pt x="172" y="1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3" name="Freeform 7"/>
              <p:cNvSpPr>
                <a:spLocks/>
              </p:cNvSpPr>
              <p:nvPr/>
            </p:nvSpPr>
            <p:spPr bwMode="auto">
              <a:xfrm>
                <a:off x="5486400" y="2330451"/>
                <a:ext cx="177800" cy="174625"/>
              </a:xfrm>
              <a:custGeom>
                <a:avLst/>
                <a:gdLst>
                  <a:gd name="T0" fmla="*/ 173 w 190"/>
                  <a:gd name="T1" fmla="*/ 18 h 186"/>
                  <a:gd name="T2" fmla="*/ 109 w 190"/>
                  <a:gd name="T3" fmla="*/ 18 h 186"/>
                  <a:gd name="T4" fmla="*/ 18 w 190"/>
                  <a:gd name="T5" fmla="*/ 109 h 186"/>
                  <a:gd name="T6" fmla="*/ 18 w 190"/>
                  <a:gd name="T7" fmla="*/ 173 h 186"/>
                  <a:gd name="T8" fmla="*/ 50 w 190"/>
                  <a:gd name="T9" fmla="*/ 186 h 186"/>
                  <a:gd name="T10" fmla="*/ 81 w 190"/>
                  <a:gd name="T11" fmla="*/ 173 h 186"/>
                  <a:gd name="T12" fmla="*/ 173 w 190"/>
                  <a:gd name="T13" fmla="*/ 81 h 186"/>
                  <a:gd name="T14" fmla="*/ 173 w 190"/>
                  <a:gd name="T15" fmla="*/ 18 h 1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0" h="186">
                    <a:moveTo>
                      <a:pt x="173" y="18"/>
                    </a:moveTo>
                    <a:cubicBezTo>
                      <a:pt x="155" y="0"/>
                      <a:pt x="127" y="0"/>
                      <a:pt x="109" y="18"/>
                    </a:cubicBezTo>
                    <a:cubicBezTo>
                      <a:pt x="18" y="109"/>
                      <a:pt x="18" y="109"/>
                      <a:pt x="18" y="109"/>
                    </a:cubicBezTo>
                    <a:cubicBezTo>
                      <a:pt x="0" y="127"/>
                      <a:pt x="0" y="155"/>
                      <a:pt x="18" y="173"/>
                    </a:cubicBezTo>
                    <a:cubicBezTo>
                      <a:pt x="27" y="182"/>
                      <a:pt x="38" y="186"/>
                      <a:pt x="50" y="186"/>
                    </a:cubicBezTo>
                    <a:cubicBezTo>
                      <a:pt x="61" y="186"/>
                      <a:pt x="73" y="181"/>
                      <a:pt x="81" y="173"/>
                    </a:cubicBezTo>
                    <a:cubicBezTo>
                      <a:pt x="173" y="81"/>
                      <a:pt x="173" y="81"/>
                      <a:pt x="173" y="81"/>
                    </a:cubicBezTo>
                    <a:cubicBezTo>
                      <a:pt x="190" y="64"/>
                      <a:pt x="190" y="35"/>
                      <a:pt x="173" y="1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sp>
        <p:nvSpPr>
          <p:cNvPr id="2" name="Freeform 1">
            <a:extLst>
              <a:ext uri="{C183D7F6-B498-43B3-948B-1728B52AA6E4}">
                <adec:decorative xmlns:adec="http://schemas.microsoft.com/office/drawing/2017/decorative" xmlns="" val="1"/>
              </a:ext>
            </a:extLst>
          </p:cNvPr>
          <p:cNvSpPr/>
          <p:nvPr/>
        </p:nvSpPr>
        <p:spPr>
          <a:xfrm rot="2700000">
            <a:off x="11788943" y="6333474"/>
            <a:ext cx="527486" cy="603188"/>
          </a:xfrm>
          <a:custGeom>
            <a:avLst/>
            <a:gdLst>
              <a:gd name="connsiteX0" fmla="*/ 110516 w 889463"/>
              <a:gd name="connsiteY0" fmla="*/ 95275 h 1017114"/>
              <a:gd name="connsiteX1" fmla="*/ 230452 w 889463"/>
              <a:gd name="connsiteY1" fmla="*/ 14411 h 1017114"/>
              <a:gd name="connsiteX2" fmla="*/ 276877 w 889463"/>
              <a:gd name="connsiteY2" fmla="*/ 0 h 1017114"/>
              <a:gd name="connsiteX3" fmla="*/ 889463 w 889463"/>
              <a:gd name="connsiteY3" fmla="*/ 612585 h 1017114"/>
              <a:gd name="connsiteX4" fmla="*/ 484934 w 889463"/>
              <a:gd name="connsiteY4" fmla="*/ 1017114 h 1017114"/>
              <a:gd name="connsiteX5" fmla="*/ 377324 w 889463"/>
              <a:gd name="connsiteY5" fmla="*/ 1017114 h 1017114"/>
              <a:gd name="connsiteX6" fmla="*/ 0 w 889463"/>
              <a:gd name="connsiteY6" fmla="*/ 639790 h 1017114"/>
              <a:gd name="connsiteX7" fmla="*/ 0 w 889463"/>
              <a:gd name="connsiteY7" fmla="*/ 362083 h 1017114"/>
              <a:gd name="connsiteX8" fmla="*/ 110516 w 889463"/>
              <a:gd name="connsiteY8" fmla="*/ 95275 h 1017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89463" h="1017114">
                <a:moveTo>
                  <a:pt x="110516" y="95275"/>
                </a:moveTo>
                <a:cubicBezTo>
                  <a:pt x="144657" y="61133"/>
                  <a:pt x="185310" y="33504"/>
                  <a:pt x="230452" y="14411"/>
                </a:cubicBezTo>
                <a:lnTo>
                  <a:pt x="276877" y="0"/>
                </a:lnTo>
                <a:lnTo>
                  <a:pt x="889463" y="612585"/>
                </a:lnTo>
                <a:lnTo>
                  <a:pt x="484934" y="1017114"/>
                </a:lnTo>
                <a:lnTo>
                  <a:pt x="377324" y="1017114"/>
                </a:lnTo>
                <a:cubicBezTo>
                  <a:pt x="168934" y="1017114"/>
                  <a:pt x="0" y="848180"/>
                  <a:pt x="0" y="639790"/>
                </a:cubicBezTo>
                <a:lnTo>
                  <a:pt x="0" y="362083"/>
                </a:lnTo>
                <a:cubicBezTo>
                  <a:pt x="0" y="257888"/>
                  <a:pt x="42234" y="163556"/>
                  <a:pt x="110516" y="95275"/>
                </a:cubicBez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rgbClr val="98A3AD"/>
              </a:solidFill>
            </a:endParaRPr>
          </a:p>
        </p:txBody>
      </p:sp>
      <p:sp>
        <p:nvSpPr>
          <p:cNvPr id="3" name="TextBox 2"/>
          <p:cNvSpPr txBox="1"/>
          <p:nvPr/>
        </p:nvSpPr>
        <p:spPr>
          <a:xfrm>
            <a:off x="11857440" y="6481180"/>
            <a:ext cx="184731" cy="307777"/>
          </a:xfrm>
          <a:prstGeom prst="rect">
            <a:avLst/>
          </a:prstGeom>
          <a:noFill/>
        </p:spPr>
        <p:txBody>
          <a:bodyPr wrap="none" rtlCol="0">
            <a:spAutoFit/>
          </a:bodyPr>
          <a:lstStyle/>
          <a:p>
            <a:endParaRPr lang="en-US" sz="1400" b="1" dirty="0">
              <a:solidFill>
                <a:schemeClr val="bg1"/>
              </a:solidFill>
            </a:endParaRPr>
          </a:p>
        </p:txBody>
      </p:sp>
      <p:sp>
        <p:nvSpPr>
          <p:cNvPr id="36" name="Rectangle 35">
            <a:extLst>
              <a:ext uri="{C183D7F6-B498-43B3-948B-1728B52AA6E4}">
                <adec:decorative xmlns:adec="http://schemas.microsoft.com/office/drawing/2017/decorative" xmlns="" val="1"/>
              </a:ext>
            </a:extLst>
          </p:cNvPr>
          <p:cNvSpPr/>
          <p:nvPr/>
        </p:nvSpPr>
        <p:spPr>
          <a:xfrm>
            <a:off x="6265066" y="153061"/>
            <a:ext cx="5879910" cy="65518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latin typeface="+mj-lt"/>
              </a:rPr>
              <a:t>T</a:t>
            </a:r>
            <a:br>
              <a:rPr lang="en-US" dirty="0" smtClean="0">
                <a:solidFill>
                  <a:schemeClr val="tx1"/>
                </a:solidFill>
                <a:latin typeface="+mj-lt"/>
              </a:rPr>
            </a:br>
            <a:r>
              <a:rPr lang="en-US" dirty="0" smtClean="0">
                <a:solidFill>
                  <a:schemeClr val="tx1"/>
                </a:solidFill>
                <a:latin typeface="+mj-lt"/>
              </a:rPr>
              <a:t/>
            </a:r>
            <a:br>
              <a:rPr lang="en-US" dirty="0" smtClean="0">
                <a:solidFill>
                  <a:schemeClr val="tx1"/>
                </a:solidFill>
                <a:latin typeface="+mj-lt"/>
              </a:rPr>
            </a:br>
            <a:r>
              <a:rPr lang="en-US" dirty="0" smtClean="0">
                <a:solidFill>
                  <a:schemeClr val="tx1"/>
                </a:solidFill>
                <a:latin typeface="+mj-lt"/>
              </a:rPr>
              <a:t/>
            </a:r>
            <a:br>
              <a:rPr lang="en-US" dirty="0" smtClean="0">
                <a:solidFill>
                  <a:schemeClr val="tx1"/>
                </a:solidFill>
                <a:latin typeface="+mj-lt"/>
              </a:rPr>
            </a:br>
            <a:r>
              <a:rPr lang="en-US" dirty="0" smtClean="0">
                <a:solidFill>
                  <a:schemeClr val="tx1"/>
                </a:solidFill>
                <a:latin typeface="+mj-lt"/>
              </a:rPr>
              <a:t/>
            </a:r>
            <a:br>
              <a:rPr lang="en-US" dirty="0" smtClean="0">
                <a:solidFill>
                  <a:schemeClr val="tx1"/>
                </a:solidFill>
                <a:latin typeface="+mj-lt"/>
              </a:rPr>
            </a:br>
            <a:r>
              <a:rPr lang="en-US" dirty="0" smtClean="0">
                <a:solidFill>
                  <a:schemeClr val="tx1"/>
                </a:solidFill>
                <a:latin typeface="+mj-lt"/>
              </a:rPr>
              <a:t/>
            </a:r>
            <a:br>
              <a:rPr lang="en-US" dirty="0" smtClean="0">
                <a:solidFill>
                  <a:schemeClr val="tx1"/>
                </a:solidFill>
                <a:latin typeface="+mj-lt"/>
              </a:rPr>
            </a:br>
            <a:r>
              <a:rPr lang="en-US" dirty="0" smtClean="0">
                <a:solidFill>
                  <a:schemeClr val="tx1"/>
                </a:solidFill>
                <a:latin typeface="+mj-lt"/>
              </a:rPr>
              <a:t/>
            </a:r>
            <a:br>
              <a:rPr lang="en-US" dirty="0" smtClean="0">
                <a:solidFill>
                  <a:schemeClr val="tx1"/>
                </a:solidFill>
                <a:latin typeface="+mj-lt"/>
              </a:rPr>
            </a:br>
            <a:r>
              <a:rPr lang="en-US" dirty="0">
                <a:solidFill>
                  <a:schemeClr val="tx1"/>
                </a:solidFill>
                <a:latin typeface="+mj-lt"/>
              </a:rPr>
              <a:t/>
            </a:r>
            <a:br>
              <a:rPr lang="en-US" dirty="0">
                <a:solidFill>
                  <a:schemeClr val="tx1"/>
                </a:solidFill>
                <a:latin typeface="+mj-lt"/>
              </a:rPr>
            </a:br>
            <a:r>
              <a:rPr lang="en-US" dirty="0" smtClean="0">
                <a:solidFill>
                  <a:schemeClr val="tx1"/>
                </a:solidFill>
                <a:latin typeface="+mj-lt"/>
              </a:rPr>
              <a:t/>
            </a:r>
            <a:br>
              <a:rPr lang="en-US" dirty="0" smtClean="0">
                <a:solidFill>
                  <a:schemeClr val="tx1"/>
                </a:solidFill>
                <a:latin typeface="+mj-lt"/>
              </a:rPr>
            </a:br>
            <a:r>
              <a:rPr lang="en-US" dirty="0" smtClean="0">
                <a:solidFill>
                  <a:schemeClr val="tx1"/>
                </a:solidFill>
                <a:latin typeface="+mj-lt"/>
              </a:rPr>
              <a:t/>
            </a:r>
            <a:br>
              <a:rPr lang="en-US" dirty="0" smtClean="0">
                <a:solidFill>
                  <a:schemeClr val="tx1"/>
                </a:solidFill>
                <a:latin typeface="+mj-lt"/>
              </a:rPr>
            </a:br>
            <a:r>
              <a:rPr lang="en-US" dirty="0" smtClean="0">
                <a:solidFill>
                  <a:schemeClr val="tx1"/>
                </a:solidFill>
                <a:latin typeface="+mj-lt"/>
              </a:rPr>
              <a:t/>
            </a:r>
            <a:br>
              <a:rPr lang="en-US" dirty="0" smtClean="0">
                <a:solidFill>
                  <a:schemeClr val="tx1"/>
                </a:solidFill>
                <a:latin typeface="+mj-lt"/>
              </a:rPr>
            </a:br>
            <a:r>
              <a:rPr lang="en-US" sz="1400" dirty="0" smtClean="0">
                <a:solidFill>
                  <a:schemeClr val="tx1"/>
                </a:solidFill>
                <a:latin typeface="+mj-lt"/>
              </a:rPr>
              <a:t>Rangareddy, Medchal Malkajgiri, Hyderabad are top 3 district with Highest registration revenue   </a:t>
            </a:r>
            <a:br>
              <a:rPr lang="en-US" sz="1400" dirty="0" smtClean="0">
                <a:solidFill>
                  <a:schemeClr val="tx1"/>
                </a:solidFill>
                <a:latin typeface="+mj-lt"/>
              </a:rPr>
            </a:br>
            <a:r>
              <a:rPr lang="en-US" sz="1400" dirty="0" smtClean="0">
                <a:solidFill>
                  <a:schemeClr val="tx1"/>
                </a:solidFill>
                <a:latin typeface="+mj-lt"/>
              </a:rPr>
              <a:t/>
            </a:r>
            <a:br>
              <a:rPr lang="en-US" sz="1400" dirty="0" smtClean="0">
                <a:solidFill>
                  <a:schemeClr val="tx1"/>
                </a:solidFill>
                <a:latin typeface="+mj-lt"/>
              </a:rPr>
            </a:br>
            <a:r>
              <a:rPr lang="en-IN" sz="1400" dirty="0" smtClean="0">
                <a:solidFill>
                  <a:schemeClr val="tx1"/>
                </a:solidFill>
                <a:latin typeface="+mj-lt"/>
              </a:rPr>
              <a:t>Kumurambheem Asifabad</a:t>
            </a:r>
            <a:r>
              <a:rPr lang="en-IN" sz="1400" dirty="0">
                <a:solidFill>
                  <a:schemeClr val="tx1"/>
                </a:solidFill>
                <a:latin typeface="+mj-lt"/>
              </a:rPr>
              <a:t>, Mulugu , </a:t>
            </a:r>
            <a:r>
              <a:rPr lang="en-IN" sz="1400" dirty="0" smtClean="0">
                <a:solidFill>
                  <a:schemeClr val="tx1"/>
                </a:solidFill>
                <a:latin typeface="+mj-lt"/>
              </a:rPr>
              <a:t>Warangal are </a:t>
            </a:r>
            <a:r>
              <a:rPr lang="en-US" sz="1400" dirty="0">
                <a:solidFill>
                  <a:schemeClr val="tx1"/>
                </a:solidFill>
                <a:latin typeface="+mj-lt"/>
              </a:rPr>
              <a:t>district with </a:t>
            </a:r>
            <a:r>
              <a:rPr lang="en-US" sz="1400" dirty="0" smtClean="0">
                <a:solidFill>
                  <a:schemeClr val="tx1"/>
                </a:solidFill>
                <a:latin typeface="+mj-lt"/>
              </a:rPr>
              <a:t>lowest  </a:t>
            </a:r>
            <a:r>
              <a:rPr lang="en-US" sz="1400" dirty="0">
                <a:solidFill>
                  <a:schemeClr val="tx1"/>
                </a:solidFill>
                <a:latin typeface="+mj-lt"/>
              </a:rPr>
              <a:t>registration revenue </a:t>
            </a:r>
            <a:r>
              <a:rPr lang="en-US" sz="1400" dirty="0" smtClean="0">
                <a:solidFill>
                  <a:schemeClr val="tx1"/>
                </a:solidFill>
                <a:latin typeface="+mj-lt"/>
              </a:rPr>
              <a:t/>
            </a:r>
            <a:br>
              <a:rPr lang="en-US" sz="1400" dirty="0" smtClean="0">
                <a:solidFill>
                  <a:schemeClr val="tx1"/>
                </a:solidFill>
                <a:latin typeface="+mj-lt"/>
              </a:rPr>
            </a:br>
            <a:endParaRPr lang="en-US" sz="1400" dirty="0">
              <a:solidFill>
                <a:schemeClr val="tx1"/>
              </a:solidFill>
              <a:latin typeface="+mj-lt"/>
            </a:endParaRPr>
          </a:p>
        </p:txBody>
      </p:sp>
      <p:graphicFrame>
        <p:nvGraphicFramePr>
          <p:cNvPr id="16" name="Chart 15" descr="This is a chart. "/>
          <p:cNvGraphicFramePr/>
          <p:nvPr>
            <p:extLst>
              <p:ext uri="{D42A27DB-BD31-4B8C-83A1-F6EECF244321}">
                <p14:modId xmlns:p14="http://schemas.microsoft.com/office/powerpoint/2010/main" val="1724278568"/>
              </p:ext>
            </p:extLst>
          </p:nvPr>
        </p:nvGraphicFramePr>
        <p:xfrm>
          <a:off x="230588" y="3093057"/>
          <a:ext cx="5589767" cy="3522428"/>
        </p:xfrm>
        <a:graphic>
          <a:graphicData uri="http://schemas.openxmlformats.org/drawingml/2006/chart">
            <c:chart xmlns:c="http://schemas.openxmlformats.org/drawingml/2006/chart" xmlns:r="http://schemas.openxmlformats.org/officeDocument/2006/relationships" r:id="rId2"/>
          </a:graphicData>
        </a:graphic>
      </p:graphicFrame>
      <p:sp>
        <p:nvSpPr>
          <p:cNvPr id="102" name="TextBox 101"/>
          <p:cNvSpPr txBox="1"/>
          <p:nvPr/>
        </p:nvSpPr>
        <p:spPr>
          <a:xfrm>
            <a:off x="230588" y="1044995"/>
            <a:ext cx="3951798" cy="830997"/>
          </a:xfrm>
          <a:prstGeom prst="rect">
            <a:avLst/>
          </a:prstGeom>
          <a:noFill/>
        </p:spPr>
        <p:txBody>
          <a:bodyPr wrap="square" lIns="0" tIns="0" rIns="0" bIns="0" rtlCol="0">
            <a:spAutoFit/>
          </a:bodyPr>
          <a:lstStyle/>
          <a:p>
            <a:r>
              <a:rPr lang="en-US" dirty="0">
                <a:solidFill>
                  <a:schemeClr val="bg1"/>
                </a:solidFill>
                <a:latin typeface="Agency FB" panose="020B0503020202020204" pitchFamily="34" charset="0"/>
              </a:rPr>
              <a:t>Categorize districts into three segments based on their stamp registration revenue generation during the fiscal year 2021 to 2022</a:t>
            </a:r>
            <a:endParaRPr lang="en-US" dirty="0">
              <a:solidFill>
                <a:schemeClr val="bg1"/>
              </a:solidFill>
              <a:latin typeface="Agency FB" panose="020B0503020202020204" pitchFamily="34" charset="0"/>
            </a:endParaRPr>
          </a:p>
        </p:txBody>
      </p:sp>
      <p:sp>
        <p:nvSpPr>
          <p:cNvPr id="103" name="TextBox 102"/>
          <p:cNvSpPr txBox="1"/>
          <p:nvPr/>
        </p:nvSpPr>
        <p:spPr>
          <a:xfrm>
            <a:off x="230588" y="413468"/>
            <a:ext cx="3417501" cy="369332"/>
          </a:xfrm>
          <a:prstGeom prst="rect">
            <a:avLst/>
          </a:prstGeom>
          <a:noFill/>
        </p:spPr>
        <p:txBody>
          <a:bodyPr wrap="square" lIns="0" tIns="0" rIns="0" bIns="0" rtlCol="0">
            <a:spAutoFit/>
          </a:bodyPr>
          <a:lstStyle/>
          <a:p>
            <a:pPr>
              <a:tabLst>
                <a:tab pos="347663" algn="l"/>
              </a:tabLst>
            </a:pPr>
            <a:r>
              <a:rPr lang="en-IN" sz="2400" dirty="0">
                <a:solidFill>
                  <a:schemeClr val="bg1"/>
                </a:solidFill>
                <a:latin typeface="Arial Black" panose="020B0A04020102020204" pitchFamily="34" charset="0"/>
              </a:rPr>
              <a:t>Stamp Registration</a:t>
            </a:r>
            <a:endParaRPr lang="en-US" sz="2400" b="1" dirty="0">
              <a:solidFill>
                <a:schemeClr val="bg1"/>
              </a:solidFill>
              <a:latin typeface="Arial Black" panose="020B0A04020102020204" pitchFamily="34" charset="0"/>
            </a:endParaRPr>
          </a:p>
        </p:txBody>
      </p:sp>
      <p:cxnSp>
        <p:nvCxnSpPr>
          <p:cNvPr id="105" name="Straight Connector 104">
            <a:extLst>
              <a:ext uri="{C183D7F6-B498-43B3-948B-1728B52AA6E4}">
                <adec:decorative xmlns:adec="http://schemas.microsoft.com/office/drawing/2017/decorative" xmlns="" val="1"/>
              </a:ext>
            </a:extLst>
          </p:cNvPr>
          <p:cNvCxnSpPr/>
          <p:nvPr/>
        </p:nvCxnSpPr>
        <p:spPr>
          <a:xfrm>
            <a:off x="1305888" y="2098283"/>
            <a:ext cx="1463040" cy="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sp>
        <p:nvSpPr>
          <p:cNvPr id="5" name="Title 4" hidden="1">
            <a:extLst>
              <a:ext uri="{FF2B5EF4-FFF2-40B4-BE49-F238E27FC236}">
                <a16:creationId xmlns:a16="http://schemas.microsoft.com/office/drawing/2014/main" id="{B353CF45-7FD3-4F2B-B046-D14200DBD7E2}"/>
              </a:ext>
            </a:extLst>
          </p:cNvPr>
          <p:cNvSpPr>
            <a:spLocks noGrp="1"/>
          </p:cNvSpPr>
          <p:nvPr>
            <p:ph type="title"/>
          </p:nvPr>
        </p:nvSpPr>
        <p:spPr/>
        <p:txBody>
          <a:bodyPr/>
          <a:lstStyle/>
          <a:p>
            <a:r>
              <a:rPr lang="en-US" dirty="0"/>
              <a:t>Slide 10</a:t>
            </a:r>
          </a:p>
        </p:txBody>
      </p:sp>
      <p:pic>
        <p:nvPicPr>
          <p:cNvPr id="4" name="Picture 3"/>
          <p:cNvPicPr>
            <a:picLocks noChangeAspect="1"/>
          </p:cNvPicPr>
          <p:nvPr/>
        </p:nvPicPr>
        <p:blipFill>
          <a:blip r:embed="rId3"/>
          <a:stretch>
            <a:fillRect/>
          </a:stretch>
        </p:blipFill>
        <p:spPr>
          <a:xfrm>
            <a:off x="255111" y="3093057"/>
            <a:ext cx="5557947" cy="3522428"/>
          </a:xfrm>
          <a:prstGeom prst="rect">
            <a:avLst/>
          </a:prstGeom>
        </p:spPr>
      </p:pic>
      <p:pic>
        <p:nvPicPr>
          <p:cNvPr id="10" name="Picture 9"/>
          <p:cNvPicPr>
            <a:picLocks noChangeAspect="1"/>
          </p:cNvPicPr>
          <p:nvPr/>
        </p:nvPicPr>
        <p:blipFill>
          <a:blip r:embed="rId4"/>
          <a:stretch>
            <a:fillRect/>
          </a:stretch>
        </p:blipFill>
        <p:spPr>
          <a:xfrm>
            <a:off x="113460" y="3093057"/>
            <a:ext cx="5869080" cy="3522428"/>
          </a:xfrm>
          <a:prstGeom prst="rect">
            <a:avLst/>
          </a:prstGeom>
        </p:spPr>
      </p:pic>
      <p:pic>
        <p:nvPicPr>
          <p:cNvPr id="12" name="Picture 11"/>
          <p:cNvPicPr>
            <a:picLocks noChangeAspect="1"/>
          </p:cNvPicPr>
          <p:nvPr/>
        </p:nvPicPr>
        <p:blipFill>
          <a:blip r:embed="rId5"/>
          <a:stretch>
            <a:fillRect/>
          </a:stretch>
        </p:blipFill>
        <p:spPr>
          <a:xfrm>
            <a:off x="78041" y="2774978"/>
            <a:ext cx="5912085" cy="4013979"/>
          </a:xfrm>
          <a:prstGeom prst="rect">
            <a:avLst/>
          </a:prstGeom>
        </p:spPr>
      </p:pic>
      <p:pic>
        <p:nvPicPr>
          <p:cNvPr id="13" name="Picture 12"/>
          <p:cNvPicPr>
            <a:picLocks noChangeAspect="1"/>
          </p:cNvPicPr>
          <p:nvPr/>
        </p:nvPicPr>
        <p:blipFill>
          <a:blip r:embed="rId6"/>
          <a:stretch>
            <a:fillRect/>
          </a:stretch>
        </p:blipFill>
        <p:spPr>
          <a:xfrm>
            <a:off x="6265101" y="165790"/>
            <a:ext cx="5751886" cy="3786007"/>
          </a:xfrm>
          <a:prstGeom prst="rect">
            <a:avLst/>
          </a:prstGeom>
        </p:spPr>
      </p:pic>
    </p:spTree>
    <p:extLst>
      <p:ext uri="{BB962C8B-B14F-4D97-AF65-F5344CB8AC3E}">
        <p14:creationId xmlns:p14="http://schemas.microsoft.com/office/powerpoint/2010/main" val="20660010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Oval 74">
            <a:extLst>
              <a:ext uri="{C183D7F6-B498-43B3-948B-1728B52AA6E4}">
                <adec:decorative xmlns:adec="http://schemas.microsoft.com/office/drawing/2017/decorative" xmlns="" val="1"/>
              </a:ext>
            </a:extLst>
          </p:cNvPr>
          <p:cNvSpPr/>
          <p:nvPr/>
        </p:nvSpPr>
        <p:spPr>
          <a:xfrm>
            <a:off x="9443776" y="2225546"/>
            <a:ext cx="2367224" cy="2367218"/>
          </a:xfrm>
          <a:prstGeom prst="ellipse">
            <a:avLst/>
          </a:prstGeom>
          <a:solidFill>
            <a:srgbClr val="667181">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C183D7F6-B498-43B3-948B-1728B52AA6E4}">
                <adec:decorative xmlns:adec="http://schemas.microsoft.com/office/drawing/2017/decorative" xmlns="" val="1"/>
              </a:ext>
            </a:extLst>
          </p:cNvPr>
          <p:cNvSpPr/>
          <p:nvPr/>
        </p:nvSpPr>
        <p:spPr>
          <a:xfrm>
            <a:off x="0" y="3440290"/>
            <a:ext cx="11025188" cy="50668"/>
          </a:xfrm>
          <a:prstGeom prst="rect">
            <a:avLst/>
          </a:prstGeom>
          <a:solidFill>
            <a:srgbClr val="3035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Oval 73">
            <a:extLst>
              <a:ext uri="{C183D7F6-B498-43B3-948B-1728B52AA6E4}">
                <adec:decorative xmlns:adec="http://schemas.microsoft.com/office/drawing/2017/decorative" xmlns="" val="1"/>
              </a:ext>
            </a:extLst>
          </p:cNvPr>
          <p:cNvSpPr/>
          <p:nvPr/>
        </p:nvSpPr>
        <p:spPr>
          <a:xfrm>
            <a:off x="9829561" y="2642465"/>
            <a:ext cx="1595654" cy="1595650"/>
          </a:xfrm>
          <a:prstGeom prst="ellipse">
            <a:avLst/>
          </a:prstGeom>
          <a:solidFill>
            <a:srgbClr val="30353F"/>
          </a:soli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 name="Group 9" descr="This is an icon of a trophy."/>
          <p:cNvGrpSpPr/>
          <p:nvPr/>
        </p:nvGrpSpPr>
        <p:grpSpPr>
          <a:xfrm>
            <a:off x="8641841" y="4423663"/>
            <a:ext cx="656095" cy="761376"/>
            <a:chOff x="-1892703" y="1944681"/>
            <a:chExt cx="3284538" cy="3811588"/>
          </a:xfrm>
        </p:grpSpPr>
        <p:sp>
          <p:nvSpPr>
            <p:cNvPr id="8" name="Freeform 5"/>
            <p:cNvSpPr>
              <a:spLocks noEditPoints="1"/>
            </p:cNvSpPr>
            <p:nvPr/>
          </p:nvSpPr>
          <p:spPr bwMode="auto">
            <a:xfrm>
              <a:off x="-1892703" y="1944681"/>
              <a:ext cx="3284538" cy="3811588"/>
            </a:xfrm>
            <a:custGeom>
              <a:avLst/>
              <a:gdLst>
                <a:gd name="T0" fmla="*/ 1611 w 1764"/>
                <a:gd name="T1" fmla="*/ 145 h 2048"/>
                <a:gd name="T2" fmla="*/ 1468 w 1764"/>
                <a:gd name="T3" fmla="*/ 100 h 2048"/>
                <a:gd name="T4" fmla="*/ 397 w 1764"/>
                <a:gd name="T5" fmla="*/ 0 h 2048"/>
                <a:gd name="T6" fmla="*/ 296 w 1764"/>
                <a:gd name="T7" fmla="*/ 145 h 2048"/>
                <a:gd name="T8" fmla="*/ 40 w 1764"/>
                <a:gd name="T9" fmla="*/ 197 h 2048"/>
                <a:gd name="T10" fmla="*/ 397 w 1764"/>
                <a:gd name="T11" fmla="*/ 863 h 2048"/>
                <a:gd name="T12" fmla="*/ 735 w 1764"/>
                <a:gd name="T13" fmla="*/ 1251 h 2048"/>
                <a:gd name="T14" fmla="*/ 567 w 1764"/>
                <a:gd name="T15" fmla="*/ 1483 h 2048"/>
                <a:gd name="T16" fmla="*/ 531 w 1764"/>
                <a:gd name="T17" fmla="*/ 1746 h 2048"/>
                <a:gd name="T18" fmla="*/ 301 w 1764"/>
                <a:gd name="T19" fmla="*/ 1888 h 2048"/>
                <a:gd name="T20" fmla="*/ 348 w 1764"/>
                <a:gd name="T21" fmla="*/ 2048 h 2048"/>
                <a:gd name="T22" fmla="*/ 1468 w 1764"/>
                <a:gd name="T23" fmla="*/ 2001 h 2048"/>
                <a:gd name="T24" fmla="*/ 1325 w 1764"/>
                <a:gd name="T25" fmla="*/ 1746 h 2048"/>
                <a:gd name="T26" fmla="*/ 1237 w 1764"/>
                <a:gd name="T27" fmla="*/ 1529 h 2048"/>
                <a:gd name="T28" fmla="*/ 1200 w 1764"/>
                <a:gd name="T29" fmla="*/ 1482 h 2048"/>
                <a:gd name="T30" fmla="*/ 1303 w 1764"/>
                <a:gd name="T31" fmla="*/ 992 h 2048"/>
                <a:gd name="T32" fmla="*/ 1757 w 1764"/>
                <a:gd name="T33" fmla="*/ 316 h 2048"/>
                <a:gd name="T34" fmla="*/ 101 w 1764"/>
                <a:gd name="T35" fmla="*/ 301 h 2048"/>
                <a:gd name="T36" fmla="*/ 153 w 1764"/>
                <a:gd name="T37" fmla="*/ 240 h 2048"/>
                <a:gd name="T38" fmla="*/ 296 w 1764"/>
                <a:gd name="T39" fmla="*/ 327 h 2048"/>
                <a:gd name="T40" fmla="*/ 101 w 1764"/>
                <a:gd name="T41" fmla="*/ 301 h 2048"/>
                <a:gd name="T42" fmla="*/ 1373 w 1764"/>
                <a:gd name="T43" fmla="*/ 1888 h 2048"/>
                <a:gd name="T44" fmla="*/ 396 w 1764"/>
                <a:gd name="T45" fmla="*/ 1953 h 2048"/>
                <a:gd name="T46" fmla="*/ 443 w 1764"/>
                <a:gd name="T47" fmla="*/ 1841 h 2048"/>
                <a:gd name="T48" fmla="*/ 1143 w 1764"/>
                <a:gd name="T49" fmla="*/ 1576 h 2048"/>
                <a:gd name="T50" fmla="*/ 626 w 1764"/>
                <a:gd name="T51" fmla="*/ 1746 h 2048"/>
                <a:gd name="T52" fmla="*/ 1143 w 1764"/>
                <a:gd name="T53" fmla="*/ 1576 h 2048"/>
                <a:gd name="T54" fmla="*/ 782 w 1764"/>
                <a:gd name="T55" fmla="*/ 1439 h 2048"/>
                <a:gd name="T56" fmla="*/ 882 w 1764"/>
                <a:gd name="T57" fmla="*/ 1280 h 2048"/>
                <a:gd name="T58" fmla="*/ 1019 w 1764"/>
                <a:gd name="T59" fmla="*/ 1481 h 2048"/>
                <a:gd name="T60" fmla="*/ 1373 w 1764"/>
                <a:gd name="T61" fmla="*/ 327 h 2048"/>
                <a:gd name="T62" fmla="*/ 882 w 1764"/>
                <a:gd name="T63" fmla="*/ 1186 h 2048"/>
                <a:gd name="T64" fmla="*/ 391 w 1764"/>
                <a:gd name="T65" fmla="*/ 327 h 2048"/>
                <a:gd name="T66" fmla="*/ 397 w 1764"/>
                <a:gd name="T67" fmla="*/ 95 h 2048"/>
                <a:gd name="T68" fmla="*/ 1373 w 1764"/>
                <a:gd name="T69" fmla="*/ 100 h 2048"/>
                <a:gd name="T70" fmla="*/ 1663 w 1764"/>
                <a:gd name="T71" fmla="*/ 301 h 2048"/>
                <a:gd name="T72" fmla="*/ 1468 w 1764"/>
                <a:gd name="T73" fmla="*/ 327 h 2048"/>
                <a:gd name="T74" fmla="*/ 1611 w 1764"/>
                <a:gd name="T75" fmla="*/ 240 h 2048"/>
                <a:gd name="T76" fmla="*/ 1663 w 1764"/>
                <a:gd name="T77" fmla="*/ 301 h 20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764" h="2048">
                  <a:moveTo>
                    <a:pt x="1724" y="197"/>
                  </a:moveTo>
                  <a:cubicBezTo>
                    <a:pt x="1696" y="164"/>
                    <a:pt x="1654" y="145"/>
                    <a:pt x="1611" y="145"/>
                  </a:cubicBezTo>
                  <a:cubicBezTo>
                    <a:pt x="1468" y="145"/>
                    <a:pt x="1468" y="145"/>
                    <a:pt x="1468" y="145"/>
                  </a:cubicBezTo>
                  <a:cubicBezTo>
                    <a:pt x="1468" y="100"/>
                    <a:pt x="1468" y="100"/>
                    <a:pt x="1468" y="100"/>
                  </a:cubicBezTo>
                  <a:cubicBezTo>
                    <a:pt x="1468" y="45"/>
                    <a:pt x="1423" y="0"/>
                    <a:pt x="1367" y="0"/>
                  </a:cubicBezTo>
                  <a:cubicBezTo>
                    <a:pt x="397" y="0"/>
                    <a:pt x="397" y="0"/>
                    <a:pt x="397" y="0"/>
                  </a:cubicBezTo>
                  <a:cubicBezTo>
                    <a:pt x="341" y="0"/>
                    <a:pt x="296" y="45"/>
                    <a:pt x="296" y="100"/>
                  </a:cubicBezTo>
                  <a:cubicBezTo>
                    <a:pt x="296" y="145"/>
                    <a:pt x="296" y="145"/>
                    <a:pt x="296" y="145"/>
                  </a:cubicBezTo>
                  <a:cubicBezTo>
                    <a:pt x="153" y="145"/>
                    <a:pt x="153" y="145"/>
                    <a:pt x="153" y="145"/>
                  </a:cubicBezTo>
                  <a:cubicBezTo>
                    <a:pt x="110" y="145"/>
                    <a:pt x="68" y="164"/>
                    <a:pt x="40" y="197"/>
                  </a:cubicBezTo>
                  <a:cubicBezTo>
                    <a:pt x="12" y="230"/>
                    <a:pt x="0" y="274"/>
                    <a:pt x="7" y="316"/>
                  </a:cubicBezTo>
                  <a:cubicBezTo>
                    <a:pt x="45" y="547"/>
                    <a:pt x="190" y="751"/>
                    <a:pt x="397" y="863"/>
                  </a:cubicBezTo>
                  <a:cubicBezTo>
                    <a:pt x="416" y="909"/>
                    <a:pt x="437" y="952"/>
                    <a:pt x="461" y="992"/>
                  </a:cubicBezTo>
                  <a:cubicBezTo>
                    <a:pt x="537" y="1120"/>
                    <a:pt x="631" y="1208"/>
                    <a:pt x="735" y="1251"/>
                  </a:cubicBezTo>
                  <a:cubicBezTo>
                    <a:pt x="746" y="1357"/>
                    <a:pt x="675" y="1458"/>
                    <a:pt x="568" y="1482"/>
                  </a:cubicBezTo>
                  <a:cubicBezTo>
                    <a:pt x="568" y="1483"/>
                    <a:pt x="568" y="1483"/>
                    <a:pt x="567" y="1483"/>
                  </a:cubicBezTo>
                  <a:cubicBezTo>
                    <a:pt x="547" y="1488"/>
                    <a:pt x="531" y="1506"/>
                    <a:pt x="531" y="1529"/>
                  </a:cubicBezTo>
                  <a:cubicBezTo>
                    <a:pt x="531" y="1746"/>
                    <a:pt x="531" y="1746"/>
                    <a:pt x="531" y="1746"/>
                  </a:cubicBezTo>
                  <a:cubicBezTo>
                    <a:pt x="443" y="1746"/>
                    <a:pt x="443" y="1746"/>
                    <a:pt x="443" y="1746"/>
                  </a:cubicBezTo>
                  <a:cubicBezTo>
                    <a:pt x="365" y="1746"/>
                    <a:pt x="301" y="1810"/>
                    <a:pt x="301" y="1888"/>
                  </a:cubicBezTo>
                  <a:cubicBezTo>
                    <a:pt x="301" y="2001"/>
                    <a:pt x="301" y="2001"/>
                    <a:pt x="301" y="2001"/>
                  </a:cubicBezTo>
                  <a:cubicBezTo>
                    <a:pt x="301" y="2027"/>
                    <a:pt x="322" y="2048"/>
                    <a:pt x="348" y="2048"/>
                  </a:cubicBezTo>
                  <a:cubicBezTo>
                    <a:pt x="1420" y="2048"/>
                    <a:pt x="1420" y="2048"/>
                    <a:pt x="1420" y="2048"/>
                  </a:cubicBezTo>
                  <a:cubicBezTo>
                    <a:pt x="1446" y="2048"/>
                    <a:pt x="1468" y="2027"/>
                    <a:pt x="1468" y="2001"/>
                  </a:cubicBezTo>
                  <a:cubicBezTo>
                    <a:pt x="1468" y="1888"/>
                    <a:pt x="1468" y="1888"/>
                    <a:pt x="1468" y="1888"/>
                  </a:cubicBezTo>
                  <a:cubicBezTo>
                    <a:pt x="1468" y="1810"/>
                    <a:pt x="1404" y="1746"/>
                    <a:pt x="1325" y="1746"/>
                  </a:cubicBezTo>
                  <a:cubicBezTo>
                    <a:pt x="1237" y="1746"/>
                    <a:pt x="1237" y="1746"/>
                    <a:pt x="1237" y="1746"/>
                  </a:cubicBezTo>
                  <a:cubicBezTo>
                    <a:pt x="1237" y="1529"/>
                    <a:pt x="1237" y="1529"/>
                    <a:pt x="1237" y="1529"/>
                  </a:cubicBezTo>
                  <a:cubicBezTo>
                    <a:pt x="1237" y="1506"/>
                    <a:pt x="1222" y="1488"/>
                    <a:pt x="1201" y="1483"/>
                  </a:cubicBezTo>
                  <a:cubicBezTo>
                    <a:pt x="1201" y="1483"/>
                    <a:pt x="1201" y="1483"/>
                    <a:pt x="1200" y="1482"/>
                  </a:cubicBezTo>
                  <a:cubicBezTo>
                    <a:pt x="1093" y="1458"/>
                    <a:pt x="1022" y="1356"/>
                    <a:pt x="1033" y="1249"/>
                  </a:cubicBezTo>
                  <a:cubicBezTo>
                    <a:pt x="1136" y="1205"/>
                    <a:pt x="1228" y="1118"/>
                    <a:pt x="1303" y="992"/>
                  </a:cubicBezTo>
                  <a:cubicBezTo>
                    <a:pt x="1327" y="952"/>
                    <a:pt x="1349" y="909"/>
                    <a:pt x="1367" y="863"/>
                  </a:cubicBezTo>
                  <a:cubicBezTo>
                    <a:pt x="1574" y="751"/>
                    <a:pt x="1719" y="547"/>
                    <a:pt x="1757" y="316"/>
                  </a:cubicBezTo>
                  <a:cubicBezTo>
                    <a:pt x="1764" y="274"/>
                    <a:pt x="1752" y="230"/>
                    <a:pt x="1724" y="197"/>
                  </a:cubicBezTo>
                  <a:close/>
                  <a:moveTo>
                    <a:pt x="101" y="301"/>
                  </a:moveTo>
                  <a:cubicBezTo>
                    <a:pt x="98" y="286"/>
                    <a:pt x="102" y="271"/>
                    <a:pt x="112" y="259"/>
                  </a:cubicBezTo>
                  <a:cubicBezTo>
                    <a:pt x="123" y="247"/>
                    <a:pt x="138" y="240"/>
                    <a:pt x="153" y="240"/>
                  </a:cubicBezTo>
                  <a:cubicBezTo>
                    <a:pt x="296" y="240"/>
                    <a:pt x="296" y="240"/>
                    <a:pt x="296" y="240"/>
                  </a:cubicBezTo>
                  <a:cubicBezTo>
                    <a:pt x="296" y="327"/>
                    <a:pt x="296" y="327"/>
                    <a:pt x="296" y="327"/>
                  </a:cubicBezTo>
                  <a:cubicBezTo>
                    <a:pt x="296" y="464"/>
                    <a:pt x="314" y="596"/>
                    <a:pt x="347" y="718"/>
                  </a:cubicBezTo>
                  <a:cubicBezTo>
                    <a:pt x="217" y="615"/>
                    <a:pt x="127" y="466"/>
                    <a:pt x="101" y="301"/>
                  </a:cubicBezTo>
                  <a:close/>
                  <a:moveTo>
                    <a:pt x="1325" y="1841"/>
                  </a:moveTo>
                  <a:cubicBezTo>
                    <a:pt x="1352" y="1841"/>
                    <a:pt x="1373" y="1862"/>
                    <a:pt x="1373" y="1888"/>
                  </a:cubicBezTo>
                  <a:cubicBezTo>
                    <a:pt x="1373" y="1953"/>
                    <a:pt x="1373" y="1953"/>
                    <a:pt x="1373" y="1953"/>
                  </a:cubicBezTo>
                  <a:cubicBezTo>
                    <a:pt x="396" y="1953"/>
                    <a:pt x="396" y="1953"/>
                    <a:pt x="396" y="1953"/>
                  </a:cubicBezTo>
                  <a:cubicBezTo>
                    <a:pt x="396" y="1888"/>
                    <a:pt x="396" y="1888"/>
                    <a:pt x="396" y="1888"/>
                  </a:cubicBezTo>
                  <a:cubicBezTo>
                    <a:pt x="396" y="1862"/>
                    <a:pt x="417" y="1841"/>
                    <a:pt x="443" y="1841"/>
                  </a:cubicBezTo>
                  <a:lnTo>
                    <a:pt x="1325" y="1841"/>
                  </a:lnTo>
                  <a:close/>
                  <a:moveTo>
                    <a:pt x="1143" y="1576"/>
                  </a:moveTo>
                  <a:cubicBezTo>
                    <a:pt x="1143" y="1746"/>
                    <a:pt x="1143" y="1746"/>
                    <a:pt x="1143" y="1746"/>
                  </a:cubicBezTo>
                  <a:cubicBezTo>
                    <a:pt x="626" y="1746"/>
                    <a:pt x="626" y="1746"/>
                    <a:pt x="626" y="1746"/>
                  </a:cubicBezTo>
                  <a:cubicBezTo>
                    <a:pt x="626" y="1576"/>
                    <a:pt x="626" y="1576"/>
                    <a:pt x="626" y="1576"/>
                  </a:cubicBezTo>
                  <a:lnTo>
                    <a:pt x="1143" y="1576"/>
                  </a:lnTo>
                  <a:close/>
                  <a:moveTo>
                    <a:pt x="750" y="1481"/>
                  </a:moveTo>
                  <a:cubicBezTo>
                    <a:pt x="762" y="1468"/>
                    <a:pt x="773" y="1454"/>
                    <a:pt x="782" y="1439"/>
                  </a:cubicBezTo>
                  <a:cubicBezTo>
                    <a:pt x="814" y="1390"/>
                    <a:pt x="830" y="1334"/>
                    <a:pt x="831" y="1277"/>
                  </a:cubicBezTo>
                  <a:cubicBezTo>
                    <a:pt x="848" y="1279"/>
                    <a:pt x="865" y="1280"/>
                    <a:pt x="882" y="1280"/>
                  </a:cubicBezTo>
                  <a:cubicBezTo>
                    <a:pt x="901" y="1280"/>
                    <a:pt x="919" y="1279"/>
                    <a:pt x="937" y="1276"/>
                  </a:cubicBezTo>
                  <a:cubicBezTo>
                    <a:pt x="939" y="1353"/>
                    <a:pt x="968" y="1426"/>
                    <a:pt x="1019" y="1481"/>
                  </a:cubicBezTo>
                  <a:cubicBezTo>
                    <a:pt x="750" y="1481"/>
                    <a:pt x="750" y="1481"/>
                    <a:pt x="750" y="1481"/>
                  </a:cubicBezTo>
                  <a:close/>
                  <a:moveTo>
                    <a:pt x="1373" y="327"/>
                  </a:moveTo>
                  <a:cubicBezTo>
                    <a:pt x="1373" y="561"/>
                    <a:pt x="1319" y="780"/>
                    <a:pt x="1222" y="943"/>
                  </a:cubicBezTo>
                  <a:cubicBezTo>
                    <a:pt x="1129" y="1100"/>
                    <a:pt x="1008" y="1186"/>
                    <a:pt x="882" y="1186"/>
                  </a:cubicBezTo>
                  <a:cubicBezTo>
                    <a:pt x="756" y="1186"/>
                    <a:pt x="635" y="1100"/>
                    <a:pt x="542" y="943"/>
                  </a:cubicBezTo>
                  <a:cubicBezTo>
                    <a:pt x="445" y="780"/>
                    <a:pt x="391" y="561"/>
                    <a:pt x="391" y="327"/>
                  </a:cubicBezTo>
                  <a:cubicBezTo>
                    <a:pt x="391" y="100"/>
                    <a:pt x="391" y="100"/>
                    <a:pt x="391" y="100"/>
                  </a:cubicBezTo>
                  <a:cubicBezTo>
                    <a:pt x="391" y="97"/>
                    <a:pt x="394" y="95"/>
                    <a:pt x="397" y="95"/>
                  </a:cubicBezTo>
                  <a:cubicBezTo>
                    <a:pt x="1367" y="95"/>
                    <a:pt x="1367" y="95"/>
                    <a:pt x="1367" y="95"/>
                  </a:cubicBezTo>
                  <a:cubicBezTo>
                    <a:pt x="1370" y="95"/>
                    <a:pt x="1373" y="97"/>
                    <a:pt x="1373" y="100"/>
                  </a:cubicBezTo>
                  <a:lnTo>
                    <a:pt x="1373" y="327"/>
                  </a:lnTo>
                  <a:close/>
                  <a:moveTo>
                    <a:pt x="1663" y="301"/>
                  </a:moveTo>
                  <a:cubicBezTo>
                    <a:pt x="1637" y="466"/>
                    <a:pt x="1547" y="615"/>
                    <a:pt x="1417" y="718"/>
                  </a:cubicBezTo>
                  <a:cubicBezTo>
                    <a:pt x="1450" y="596"/>
                    <a:pt x="1468" y="464"/>
                    <a:pt x="1468" y="327"/>
                  </a:cubicBezTo>
                  <a:cubicBezTo>
                    <a:pt x="1468" y="240"/>
                    <a:pt x="1468" y="240"/>
                    <a:pt x="1468" y="240"/>
                  </a:cubicBezTo>
                  <a:cubicBezTo>
                    <a:pt x="1611" y="240"/>
                    <a:pt x="1611" y="240"/>
                    <a:pt x="1611" y="240"/>
                  </a:cubicBezTo>
                  <a:cubicBezTo>
                    <a:pt x="1626" y="240"/>
                    <a:pt x="1641" y="247"/>
                    <a:pt x="1652" y="259"/>
                  </a:cubicBezTo>
                  <a:cubicBezTo>
                    <a:pt x="1662" y="271"/>
                    <a:pt x="1666" y="286"/>
                    <a:pt x="1663" y="30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9" name="Freeform 6"/>
            <p:cNvSpPr>
              <a:spLocks noEditPoints="1"/>
            </p:cNvSpPr>
            <p:nvPr/>
          </p:nvSpPr>
          <p:spPr bwMode="auto">
            <a:xfrm>
              <a:off x="-795744" y="2462202"/>
              <a:ext cx="1090612" cy="1039809"/>
            </a:xfrm>
            <a:custGeom>
              <a:avLst/>
              <a:gdLst>
                <a:gd name="T0" fmla="*/ 581 w 586"/>
                <a:gd name="T1" fmla="*/ 209 h 559"/>
                <a:gd name="T2" fmla="*/ 543 w 586"/>
                <a:gd name="T3" fmla="*/ 176 h 559"/>
                <a:gd name="T4" fmla="*/ 399 w 586"/>
                <a:gd name="T5" fmla="*/ 156 h 559"/>
                <a:gd name="T6" fmla="*/ 336 w 586"/>
                <a:gd name="T7" fmla="*/ 26 h 559"/>
                <a:gd name="T8" fmla="*/ 293 w 586"/>
                <a:gd name="T9" fmla="*/ 0 h 559"/>
                <a:gd name="T10" fmla="*/ 250 w 586"/>
                <a:gd name="T11" fmla="*/ 26 h 559"/>
                <a:gd name="T12" fmla="*/ 187 w 586"/>
                <a:gd name="T13" fmla="*/ 156 h 559"/>
                <a:gd name="T14" fmla="*/ 44 w 586"/>
                <a:gd name="T15" fmla="*/ 176 h 559"/>
                <a:gd name="T16" fmla="*/ 5 w 586"/>
                <a:gd name="T17" fmla="*/ 209 h 559"/>
                <a:gd name="T18" fmla="*/ 17 w 586"/>
                <a:gd name="T19" fmla="*/ 257 h 559"/>
                <a:gd name="T20" fmla="*/ 121 w 586"/>
                <a:gd name="T21" fmla="*/ 358 h 559"/>
                <a:gd name="T22" fmla="*/ 96 w 586"/>
                <a:gd name="T23" fmla="*/ 501 h 559"/>
                <a:gd name="T24" fmla="*/ 115 w 586"/>
                <a:gd name="T25" fmla="*/ 547 h 559"/>
                <a:gd name="T26" fmla="*/ 165 w 586"/>
                <a:gd name="T27" fmla="*/ 551 h 559"/>
                <a:gd name="T28" fmla="*/ 293 w 586"/>
                <a:gd name="T29" fmla="*/ 483 h 559"/>
                <a:gd name="T30" fmla="*/ 421 w 586"/>
                <a:gd name="T31" fmla="*/ 551 h 559"/>
                <a:gd name="T32" fmla="*/ 443 w 586"/>
                <a:gd name="T33" fmla="*/ 556 h 559"/>
                <a:gd name="T34" fmla="*/ 471 w 586"/>
                <a:gd name="T35" fmla="*/ 547 h 559"/>
                <a:gd name="T36" fmla="*/ 490 w 586"/>
                <a:gd name="T37" fmla="*/ 501 h 559"/>
                <a:gd name="T38" fmla="*/ 465 w 586"/>
                <a:gd name="T39" fmla="*/ 358 h 559"/>
                <a:gd name="T40" fmla="*/ 569 w 586"/>
                <a:gd name="T41" fmla="*/ 257 h 559"/>
                <a:gd name="T42" fmla="*/ 581 w 586"/>
                <a:gd name="T43" fmla="*/ 209 h 559"/>
                <a:gd name="T44" fmla="*/ 381 w 586"/>
                <a:gd name="T45" fmla="*/ 308 h 559"/>
                <a:gd name="T46" fmla="*/ 368 w 586"/>
                <a:gd name="T47" fmla="*/ 350 h 559"/>
                <a:gd name="T48" fmla="*/ 380 w 586"/>
                <a:gd name="T49" fmla="*/ 422 h 559"/>
                <a:gd name="T50" fmla="*/ 315 w 586"/>
                <a:gd name="T51" fmla="*/ 388 h 559"/>
                <a:gd name="T52" fmla="*/ 293 w 586"/>
                <a:gd name="T53" fmla="*/ 382 h 559"/>
                <a:gd name="T54" fmla="*/ 271 w 586"/>
                <a:gd name="T55" fmla="*/ 388 h 559"/>
                <a:gd name="T56" fmla="*/ 206 w 586"/>
                <a:gd name="T57" fmla="*/ 422 h 559"/>
                <a:gd name="T58" fmla="*/ 218 w 586"/>
                <a:gd name="T59" fmla="*/ 350 h 559"/>
                <a:gd name="T60" fmla="*/ 205 w 586"/>
                <a:gd name="T61" fmla="*/ 308 h 559"/>
                <a:gd name="T62" fmla="*/ 152 w 586"/>
                <a:gd name="T63" fmla="*/ 256 h 559"/>
                <a:gd name="T64" fmla="*/ 225 w 586"/>
                <a:gd name="T65" fmla="*/ 246 h 559"/>
                <a:gd name="T66" fmla="*/ 261 w 586"/>
                <a:gd name="T67" fmla="*/ 220 h 559"/>
                <a:gd name="T68" fmla="*/ 293 w 586"/>
                <a:gd name="T69" fmla="*/ 154 h 559"/>
                <a:gd name="T70" fmla="*/ 325 w 586"/>
                <a:gd name="T71" fmla="*/ 220 h 559"/>
                <a:gd name="T72" fmla="*/ 361 w 586"/>
                <a:gd name="T73" fmla="*/ 246 h 559"/>
                <a:gd name="T74" fmla="*/ 434 w 586"/>
                <a:gd name="T75" fmla="*/ 256 h 559"/>
                <a:gd name="T76" fmla="*/ 381 w 586"/>
                <a:gd name="T77" fmla="*/ 308 h 5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86" h="559">
                  <a:moveTo>
                    <a:pt x="581" y="209"/>
                  </a:moveTo>
                  <a:cubicBezTo>
                    <a:pt x="575" y="191"/>
                    <a:pt x="560" y="179"/>
                    <a:pt x="543" y="176"/>
                  </a:cubicBezTo>
                  <a:cubicBezTo>
                    <a:pt x="399" y="156"/>
                    <a:pt x="399" y="156"/>
                    <a:pt x="399" y="156"/>
                  </a:cubicBezTo>
                  <a:cubicBezTo>
                    <a:pt x="336" y="26"/>
                    <a:pt x="336" y="26"/>
                    <a:pt x="336" y="26"/>
                  </a:cubicBezTo>
                  <a:cubicBezTo>
                    <a:pt x="328" y="10"/>
                    <a:pt x="311" y="0"/>
                    <a:pt x="293" y="0"/>
                  </a:cubicBezTo>
                  <a:cubicBezTo>
                    <a:pt x="275" y="0"/>
                    <a:pt x="258" y="10"/>
                    <a:pt x="250" y="26"/>
                  </a:cubicBezTo>
                  <a:cubicBezTo>
                    <a:pt x="187" y="156"/>
                    <a:pt x="187" y="156"/>
                    <a:pt x="187" y="156"/>
                  </a:cubicBezTo>
                  <a:cubicBezTo>
                    <a:pt x="44" y="176"/>
                    <a:pt x="44" y="176"/>
                    <a:pt x="44" y="176"/>
                  </a:cubicBezTo>
                  <a:cubicBezTo>
                    <a:pt x="26" y="179"/>
                    <a:pt x="11" y="191"/>
                    <a:pt x="5" y="209"/>
                  </a:cubicBezTo>
                  <a:cubicBezTo>
                    <a:pt x="0" y="226"/>
                    <a:pt x="4" y="245"/>
                    <a:pt x="17" y="257"/>
                  </a:cubicBezTo>
                  <a:cubicBezTo>
                    <a:pt x="121" y="358"/>
                    <a:pt x="121" y="358"/>
                    <a:pt x="121" y="358"/>
                  </a:cubicBezTo>
                  <a:cubicBezTo>
                    <a:pt x="96" y="501"/>
                    <a:pt x="96" y="501"/>
                    <a:pt x="96" y="501"/>
                  </a:cubicBezTo>
                  <a:cubicBezTo>
                    <a:pt x="93" y="518"/>
                    <a:pt x="101" y="536"/>
                    <a:pt x="115" y="547"/>
                  </a:cubicBezTo>
                  <a:cubicBezTo>
                    <a:pt x="130" y="558"/>
                    <a:pt x="149" y="559"/>
                    <a:pt x="165" y="551"/>
                  </a:cubicBezTo>
                  <a:cubicBezTo>
                    <a:pt x="293" y="483"/>
                    <a:pt x="293" y="483"/>
                    <a:pt x="293" y="483"/>
                  </a:cubicBezTo>
                  <a:cubicBezTo>
                    <a:pt x="421" y="551"/>
                    <a:pt x="421" y="551"/>
                    <a:pt x="421" y="551"/>
                  </a:cubicBezTo>
                  <a:cubicBezTo>
                    <a:pt x="428" y="554"/>
                    <a:pt x="435" y="556"/>
                    <a:pt x="443" y="556"/>
                  </a:cubicBezTo>
                  <a:cubicBezTo>
                    <a:pt x="453" y="556"/>
                    <a:pt x="463" y="553"/>
                    <a:pt x="471" y="547"/>
                  </a:cubicBezTo>
                  <a:cubicBezTo>
                    <a:pt x="485" y="536"/>
                    <a:pt x="493" y="518"/>
                    <a:pt x="490" y="501"/>
                  </a:cubicBezTo>
                  <a:cubicBezTo>
                    <a:pt x="465" y="358"/>
                    <a:pt x="465" y="358"/>
                    <a:pt x="465" y="358"/>
                  </a:cubicBezTo>
                  <a:cubicBezTo>
                    <a:pt x="569" y="257"/>
                    <a:pt x="569" y="257"/>
                    <a:pt x="569" y="257"/>
                  </a:cubicBezTo>
                  <a:cubicBezTo>
                    <a:pt x="582" y="245"/>
                    <a:pt x="586" y="226"/>
                    <a:pt x="581" y="209"/>
                  </a:cubicBezTo>
                  <a:close/>
                  <a:moveTo>
                    <a:pt x="381" y="308"/>
                  </a:moveTo>
                  <a:cubicBezTo>
                    <a:pt x="370" y="319"/>
                    <a:pt x="365" y="334"/>
                    <a:pt x="368" y="350"/>
                  </a:cubicBezTo>
                  <a:cubicBezTo>
                    <a:pt x="380" y="422"/>
                    <a:pt x="380" y="422"/>
                    <a:pt x="380" y="422"/>
                  </a:cubicBezTo>
                  <a:cubicBezTo>
                    <a:pt x="315" y="388"/>
                    <a:pt x="315" y="388"/>
                    <a:pt x="315" y="388"/>
                  </a:cubicBezTo>
                  <a:cubicBezTo>
                    <a:pt x="308" y="384"/>
                    <a:pt x="301" y="382"/>
                    <a:pt x="293" y="382"/>
                  </a:cubicBezTo>
                  <a:cubicBezTo>
                    <a:pt x="285" y="382"/>
                    <a:pt x="278" y="384"/>
                    <a:pt x="271" y="388"/>
                  </a:cubicBezTo>
                  <a:cubicBezTo>
                    <a:pt x="206" y="422"/>
                    <a:pt x="206" y="422"/>
                    <a:pt x="206" y="422"/>
                  </a:cubicBezTo>
                  <a:cubicBezTo>
                    <a:pt x="218" y="350"/>
                    <a:pt x="218" y="350"/>
                    <a:pt x="218" y="350"/>
                  </a:cubicBezTo>
                  <a:cubicBezTo>
                    <a:pt x="221" y="334"/>
                    <a:pt x="216" y="319"/>
                    <a:pt x="205" y="308"/>
                  </a:cubicBezTo>
                  <a:cubicBezTo>
                    <a:pt x="152" y="256"/>
                    <a:pt x="152" y="256"/>
                    <a:pt x="152" y="256"/>
                  </a:cubicBezTo>
                  <a:cubicBezTo>
                    <a:pt x="225" y="246"/>
                    <a:pt x="225" y="246"/>
                    <a:pt x="225" y="246"/>
                  </a:cubicBezTo>
                  <a:cubicBezTo>
                    <a:pt x="240" y="244"/>
                    <a:pt x="254" y="234"/>
                    <a:pt x="261" y="220"/>
                  </a:cubicBezTo>
                  <a:cubicBezTo>
                    <a:pt x="293" y="154"/>
                    <a:pt x="293" y="154"/>
                    <a:pt x="293" y="154"/>
                  </a:cubicBezTo>
                  <a:cubicBezTo>
                    <a:pt x="325" y="220"/>
                    <a:pt x="325" y="220"/>
                    <a:pt x="325" y="220"/>
                  </a:cubicBezTo>
                  <a:cubicBezTo>
                    <a:pt x="332" y="234"/>
                    <a:pt x="346" y="244"/>
                    <a:pt x="361" y="246"/>
                  </a:cubicBezTo>
                  <a:cubicBezTo>
                    <a:pt x="434" y="256"/>
                    <a:pt x="434" y="256"/>
                    <a:pt x="434" y="256"/>
                  </a:cubicBezTo>
                  <a:lnTo>
                    <a:pt x="381" y="308"/>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cxnSp>
        <p:nvCxnSpPr>
          <p:cNvPr id="67" name="Straight Connector 66">
            <a:extLst>
              <a:ext uri="{C183D7F6-B498-43B3-948B-1728B52AA6E4}">
                <adec:decorative xmlns:adec="http://schemas.microsoft.com/office/drawing/2017/decorative" xmlns="" val="1"/>
              </a:ext>
            </a:extLst>
          </p:cNvPr>
          <p:cNvCxnSpPr/>
          <p:nvPr/>
        </p:nvCxnSpPr>
        <p:spPr>
          <a:xfrm>
            <a:off x="8029776" y="3596184"/>
            <a:ext cx="0" cy="705734"/>
          </a:xfrm>
          <a:prstGeom prst="line">
            <a:avLst/>
          </a:prstGeom>
          <a:ln w="19050">
            <a:solidFill>
              <a:srgbClr val="43CDD9"/>
            </a:solidFill>
          </a:ln>
        </p:spPr>
        <p:style>
          <a:lnRef idx="1">
            <a:schemeClr val="accent1"/>
          </a:lnRef>
          <a:fillRef idx="0">
            <a:schemeClr val="accent1"/>
          </a:fillRef>
          <a:effectRef idx="0">
            <a:schemeClr val="accent1"/>
          </a:effectRef>
          <a:fontRef idx="minor">
            <a:schemeClr val="tx1"/>
          </a:fontRef>
        </p:style>
      </p:cxnSp>
      <p:sp>
        <p:nvSpPr>
          <p:cNvPr id="70" name="TextBox 69"/>
          <p:cNvSpPr txBox="1"/>
          <p:nvPr/>
        </p:nvSpPr>
        <p:spPr>
          <a:xfrm>
            <a:off x="6606935" y="4745225"/>
            <a:ext cx="2836841" cy="861774"/>
          </a:xfrm>
          <a:prstGeom prst="rect">
            <a:avLst/>
          </a:prstGeom>
          <a:noFill/>
        </p:spPr>
        <p:txBody>
          <a:bodyPr wrap="square" lIns="0" tIns="0" rIns="0" bIns="0" rtlCol="0">
            <a:spAutoFit/>
          </a:bodyPr>
          <a:lstStyle/>
          <a:p>
            <a:r>
              <a:rPr lang="en-US" sz="1400" dirty="0"/>
              <a:t>Establish a dedicated customer support team to assist users with any issues or questions related to e-stamps.</a:t>
            </a:r>
            <a:endParaRPr lang="en-US" sz="1400" dirty="0">
              <a:solidFill>
                <a:srgbClr val="30353F"/>
              </a:solidFill>
            </a:endParaRPr>
          </a:p>
        </p:txBody>
      </p:sp>
      <p:sp>
        <p:nvSpPr>
          <p:cNvPr id="71" name="TextBox 70"/>
          <p:cNvSpPr txBox="1"/>
          <p:nvPr/>
        </p:nvSpPr>
        <p:spPr>
          <a:xfrm>
            <a:off x="7502388" y="4412356"/>
            <a:ext cx="1054776" cy="215444"/>
          </a:xfrm>
          <a:prstGeom prst="rect">
            <a:avLst/>
          </a:prstGeom>
          <a:noFill/>
        </p:spPr>
        <p:txBody>
          <a:bodyPr wrap="none" lIns="0" tIns="0" rIns="0" bIns="0" rtlCol="0">
            <a:spAutoFit/>
          </a:bodyPr>
          <a:lstStyle/>
          <a:p>
            <a:pPr algn="ctr"/>
            <a:r>
              <a:rPr lang="en-IN" sz="1400" dirty="0">
                <a:latin typeface="Arial" panose="020B0604020202020204" pitchFamily="34" charset="0"/>
                <a:cs typeface="Arial" panose="020B0604020202020204" pitchFamily="34" charset="0"/>
              </a:rPr>
              <a:t>User Support</a:t>
            </a:r>
            <a:endParaRPr lang="en-US" sz="1400" b="1" dirty="0">
              <a:solidFill>
                <a:srgbClr val="43CDD9"/>
              </a:solidFill>
              <a:latin typeface="Arial" panose="020B0604020202020204" pitchFamily="34" charset="0"/>
              <a:cs typeface="Arial" panose="020B0604020202020204" pitchFamily="34" charset="0"/>
            </a:endParaRPr>
          </a:p>
        </p:txBody>
      </p:sp>
      <p:sp>
        <p:nvSpPr>
          <p:cNvPr id="32" name="TextBox 31"/>
          <p:cNvSpPr txBox="1"/>
          <p:nvPr/>
        </p:nvSpPr>
        <p:spPr>
          <a:xfrm>
            <a:off x="492681" y="1799313"/>
            <a:ext cx="2417495" cy="861774"/>
          </a:xfrm>
          <a:prstGeom prst="rect">
            <a:avLst/>
          </a:prstGeom>
          <a:noFill/>
        </p:spPr>
        <p:txBody>
          <a:bodyPr wrap="square" lIns="0" tIns="0" rIns="0" bIns="0" rtlCol="0">
            <a:spAutoFit/>
          </a:bodyPr>
          <a:lstStyle/>
          <a:p>
            <a:r>
              <a:rPr lang="en-US" sz="1400" dirty="0" smtClean="0"/>
              <a:t>Awareness </a:t>
            </a:r>
            <a:r>
              <a:rPr lang="en-US" sz="1400" dirty="0"/>
              <a:t>campaign about the benefits of e-stamps, focusing on cost savings, convenience, and security.</a:t>
            </a:r>
            <a:endParaRPr lang="en-US" sz="1400" dirty="0">
              <a:solidFill>
                <a:srgbClr val="30353F"/>
              </a:solidFill>
            </a:endParaRPr>
          </a:p>
        </p:txBody>
      </p:sp>
      <p:cxnSp>
        <p:nvCxnSpPr>
          <p:cNvPr id="29" name="Straight Connector 28">
            <a:extLst>
              <a:ext uri="{C183D7F6-B498-43B3-948B-1728B52AA6E4}">
                <adec:decorative xmlns:adec="http://schemas.microsoft.com/office/drawing/2017/decorative" xmlns="" val="1"/>
              </a:ext>
            </a:extLst>
          </p:cNvPr>
          <p:cNvCxnSpPr/>
          <p:nvPr/>
        </p:nvCxnSpPr>
        <p:spPr>
          <a:xfrm>
            <a:off x="1568345" y="2679815"/>
            <a:ext cx="0" cy="705734"/>
          </a:xfrm>
          <a:prstGeom prst="line">
            <a:avLst/>
          </a:prstGeom>
          <a:ln w="19050">
            <a:solidFill>
              <a:srgbClr val="30353F"/>
            </a:solidFill>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649055" y="1489851"/>
            <a:ext cx="1838580" cy="215444"/>
          </a:xfrm>
          <a:prstGeom prst="rect">
            <a:avLst/>
          </a:prstGeom>
          <a:noFill/>
        </p:spPr>
        <p:txBody>
          <a:bodyPr wrap="none" lIns="0" tIns="0" rIns="0" bIns="0" rtlCol="0">
            <a:spAutoFit/>
          </a:bodyPr>
          <a:lstStyle/>
          <a:p>
            <a:pPr algn="ctr"/>
            <a:r>
              <a:rPr lang="en-IN" sz="1400" dirty="0">
                <a:latin typeface="Arial" panose="020B0604020202020204" pitchFamily="34" charset="0"/>
                <a:cs typeface="Arial" panose="020B0604020202020204" pitchFamily="34" charset="0"/>
              </a:rPr>
              <a:t>Awareness Campaigns</a:t>
            </a:r>
            <a:endParaRPr lang="en-US" sz="1400" b="1" dirty="0">
              <a:solidFill>
                <a:srgbClr val="30353F"/>
              </a:solidFill>
              <a:latin typeface="Arial" panose="020B0604020202020204" pitchFamily="34" charset="0"/>
              <a:cs typeface="Arial" panose="020B0604020202020204" pitchFamily="34" charset="0"/>
            </a:endParaRPr>
          </a:p>
        </p:txBody>
      </p:sp>
      <p:grpSp>
        <p:nvGrpSpPr>
          <p:cNvPr id="88" name="Group 87" descr="This is an icon of a clock."/>
          <p:cNvGrpSpPr/>
          <p:nvPr/>
        </p:nvGrpSpPr>
        <p:grpSpPr>
          <a:xfrm>
            <a:off x="774695" y="3811370"/>
            <a:ext cx="309642" cy="309642"/>
            <a:chOff x="1389063" y="3748088"/>
            <a:chExt cx="336550" cy="336550"/>
          </a:xfrm>
          <a:solidFill>
            <a:schemeClr val="bg1"/>
          </a:solidFill>
        </p:grpSpPr>
        <p:sp>
          <p:nvSpPr>
            <p:cNvPr id="89" name="Freeform 5"/>
            <p:cNvSpPr>
              <a:spLocks/>
            </p:cNvSpPr>
            <p:nvPr/>
          </p:nvSpPr>
          <p:spPr bwMode="auto">
            <a:xfrm>
              <a:off x="1547813" y="3787776"/>
              <a:ext cx="58738" cy="60325"/>
            </a:xfrm>
            <a:custGeom>
              <a:avLst/>
              <a:gdLst>
                <a:gd name="T0" fmla="*/ 300 w 360"/>
                <a:gd name="T1" fmla="*/ 244 h 364"/>
                <a:gd name="T2" fmla="*/ 120 w 360"/>
                <a:gd name="T3" fmla="*/ 244 h 364"/>
                <a:gd name="T4" fmla="*/ 120 w 360"/>
                <a:gd name="T5" fmla="*/ 60 h 364"/>
                <a:gd name="T6" fmla="*/ 60 w 360"/>
                <a:gd name="T7" fmla="*/ 0 h 364"/>
                <a:gd name="T8" fmla="*/ 0 w 360"/>
                <a:gd name="T9" fmla="*/ 60 h 364"/>
                <a:gd name="T10" fmla="*/ 0 w 360"/>
                <a:gd name="T11" fmla="*/ 304 h 364"/>
                <a:gd name="T12" fmla="*/ 60 w 360"/>
                <a:gd name="T13" fmla="*/ 364 h 364"/>
                <a:gd name="T14" fmla="*/ 300 w 360"/>
                <a:gd name="T15" fmla="*/ 364 h 364"/>
                <a:gd name="T16" fmla="*/ 360 w 360"/>
                <a:gd name="T17" fmla="*/ 304 h 364"/>
                <a:gd name="T18" fmla="*/ 300 w 360"/>
                <a:gd name="T19" fmla="*/ 244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0" h="364">
                  <a:moveTo>
                    <a:pt x="300" y="244"/>
                  </a:moveTo>
                  <a:cubicBezTo>
                    <a:pt x="120" y="244"/>
                    <a:pt x="120" y="244"/>
                    <a:pt x="120" y="244"/>
                  </a:cubicBezTo>
                  <a:cubicBezTo>
                    <a:pt x="120" y="60"/>
                    <a:pt x="120" y="60"/>
                    <a:pt x="120" y="60"/>
                  </a:cubicBezTo>
                  <a:cubicBezTo>
                    <a:pt x="120" y="27"/>
                    <a:pt x="93" y="0"/>
                    <a:pt x="60" y="0"/>
                  </a:cubicBezTo>
                  <a:cubicBezTo>
                    <a:pt x="27" y="0"/>
                    <a:pt x="0" y="27"/>
                    <a:pt x="0" y="60"/>
                  </a:cubicBezTo>
                  <a:cubicBezTo>
                    <a:pt x="0" y="304"/>
                    <a:pt x="0" y="304"/>
                    <a:pt x="0" y="304"/>
                  </a:cubicBezTo>
                  <a:cubicBezTo>
                    <a:pt x="0" y="337"/>
                    <a:pt x="27" y="364"/>
                    <a:pt x="60" y="364"/>
                  </a:cubicBezTo>
                  <a:cubicBezTo>
                    <a:pt x="300" y="364"/>
                    <a:pt x="300" y="364"/>
                    <a:pt x="300" y="364"/>
                  </a:cubicBezTo>
                  <a:cubicBezTo>
                    <a:pt x="333" y="364"/>
                    <a:pt x="360" y="337"/>
                    <a:pt x="360" y="304"/>
                  </a:cubicBezTo>
                  <a:cubicBezTo>
                    <a:pt x="360" y="271"/>
                    <a:pt x="333" y="244"/>
                    <a:pt x="300" y="2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0" name="Freeform 6"/>
            <p:cNvSpPr>
              <a:spLocks noEditPoints="1"/>
            </p:cNvSpPr>
            <p:nvPr/>
          </p:nvSpPr>
          <p:spPr bwMode="auto">
            <a:xfrm>
              <a:off x="1389063" y="3748088"/>
              <a:ext cx="336550" cy="336550"/>
            </a:xfrm>
            <a:custGeom>
              <a:avLst/>
              <a:gdLst>
                <a:gd name="T0" fmla="*/ 1808 w 2048"/>
                <a:gd name="T1" fmla="*/ 1454 h 2048"/>
                <a:gd name="T2" fmla="*/ 1808 w 2048"/>
                <a:gd name="T3" fmla="*/ 1388 h 2048"/>
                <a:gd name="T4" fmla="*/ 1628 w 2048"/>
                <a:gd name="T5" fmla="*/ 1208 h 2048"/>
                <a:gd name="T6" fmla="*/ 1084 w 2048"/>
                <a:gd name="T7" fmla="*/ 1208 h 2048"/>
                <a:gd name="T8" fmla="*/ 1084 w 2048"/>
                <a:gd name="T9" fmla="*/ 1085 h 2048"/>
                <a:gd name="T10" fmla="*/ 1564 w 2048"/>
                <a:gd name="T11" fmla="*/ 544 h 2048"/>
                <a:gd name="T12" fmla="*/ 1024 w 2048"/>
                <a:gd name="T13" fmla="*/ 0 h 2048"/>
                <a:gd name="T14" fmla="*/ 484 w 2048"/>
                <a:gd name="T15" fmla="*/ 544 h 2048"/>
                <a:gd name="T16" fmla="*/ 964 w 2048"/>
                <a:gd name="T17" fmla="*/ 1085 h 2048"/>
                <a:gd name="T18" fmla="*/ 964 w 2048"/>
                <a:gd name="T19" fmla="*/ 1208 h 2048"/>
                <a:gd name="T20" fmla="*/ 420 w 2048"/>
                <a:gd name="T21" fmla="*/ 1208 h 2048"/>
                <a:gd name="T22" fmla="*/ 240 w 2048"/>
                <a:gd name="T23" fmla="*/ 1388 h 2048"/>
                <a:gd name="T24" fmla="*/ 240 w 2048"/>
                <a:gd name="T25" fmla="*/ 1454 h 2048"/>
                <a:gd name="T26" fmla="*/ 0 w 2048"/>
                <a:gd name="T27" fmla="*/ 1748 h 2048"/>
                <a:gd name="T28" fmla="*/ 300 w 2048"/>
                <a:gd name="T29" fmla="*/ 2048 h 2048"/>
                <a:gd name="T30" fmla="*/ 600 w 2048"/>
                <a:gd name="T31" fmla="*/ 1748 h 2048"/>
                <a:gd name="T32" fmla="*/ 360 w 2048"/>
                <a:gd name="T33" fmla="*/ 1454 h 2048"/>
                <a:gd name="T34" fmla="*/ 360 w 2048"/>
                <a:gd name="T35" fmla="*/ 1388 h 2048"/>
                <a:gd name="T36" fmla="*/ 420 w 2048"/>
                <a:gd name="T37" fmla="*/ 1328 h 2048"/>
                <a:gd name="T38" fmla="*/ 964 w 2048"/>
                <a:gd name="T39" fmla="*/ 1328 h 2048"/>
                <a:gd name="T40" fmla="*/ 964 w 2048"/>
                <a:gd name="T41" fmla="*/ 1454 h 2048"/>
                <a:gd name="T42" fmla="*/ 724 w 2048"/>
                <a:gd name="T43" fmla="*/ 1748 h 2048"/>
                <a:gd name="T44" fmla="*/ 1024 w 2048"/>
                <a:gd name="T45" fmla="*/ 2048 h 2048"/>
                <a:gd name="T46" fmla="*/ 1324 w 2048"/>
                <a:gd name="T47" fmla="*/ 1748 h 2048"/>
                <a:gd name="T48" fmla="*/ 1084 w 2048"/>
                <a:gd name="T49" fmla="*/ 1454 h 2048"/>
                <a:gd name="T50" fmla="*/ 1084 w 2048"/>
                <a:gd name="T51" fmla="*/ 1328 h 2048"/>
                <a:gd name="T52" fmla="*/ 1628 w 2048"/>
                <a:gd name="T53" fmla="*/ 1328 h 2048"/>
                <a:gd name="T54" fmla="*/ 1688 w 2048"/>
                <a:gd name="T55" fmla="*/ 1388 h 2048"/>
                <a:gd name="T56" fmla="*/ 1688 w 2048"/>
                <a:gd name="T57" fmla="*/ 1454 h 2048"/>
                <a:gd name="T58" fmla="*/ 1448 w 2048"/>
                <a:gd name="T59" fmla="*/ 1748 h 2048"/>
                <a:gd name="T60" fmla="*/ 1748 w 2048"/>
                <a:gd name="T61" fmla="*/ 2048 h 2048"/>
                <a:gd name="T62" fmla="*/ 2048 w 2048"/>
                <a:gd name="T63" fmla="*/ 1748 h 2048"/>
                <a:gd name="T64" fmla="*/ 1808 w 2048"/>
                <a:gd name="T65" fmla="*/ 1454 h 2048"/>
                <a:gd name="T66" fmla="*/ 480 w 2048"/>
                <a:gd name="T67" fmla="*/ 1748 h 2048"/>
                <a:gd name="T68" fmla="*/ 300 w 2048"/>
                <a:gd name="T69" fmla="*/ 1928 h 2048"/>
                <a:gd name="T70" fmla="*/ 120 w 2048"/>
                <a:gd name="T71" fmla="*/ 1748 h 2048"/>
                <a:gd name="T72" fmla="*/ 300 w 2048"/>
                <a:gd name="T73" fmla="*/ 1568 h 2048"/>
                <a:gd name="T74" fmla="*/ 480 w 2048"/>
                <a:gd name="T75" fmla="*/ 1748 h 2048"/>
                <a:gd name="T76" fmla="*/ 1204 w 2048"/>
                <a:gd name="T77" fmla="*/ 1748 h 2048"/>
                <a:gd name="T78" fmla="*/ 1024 w 2048"/>
                <a:gd name="T79" fmla="*/ 1928 h 2048"/>
                <a:gd name="T80" fmla="*/ 844 w 2048"/>
                <a:gd name="T81" fmla="*/ 1748 h 2048"/>
                <a:gd name="T82" fmla="*/ 1024 w 2048"/>
                <a:gd name="T83" fmla="*/ 1568 h 2048"/>
                <a:gd name="T84" fmla="*/ 1204 w 2048"/>
                <a:gd name="T85" fmla="*/ 1748 h 2048"/>
                <a:gd name="T86" fmla="*/ 1024 w 2048"/>
                <a:gd name="T87" fmla="*/ 968 h 2048"/>
                <a:gd name="T88" fmla="*/ 604 w 2048"/>
                <a:gd name="T89" fmla="*/ 544 h 2048"/>
                <a:gd name="T90" fmla="*/ 1024 w 2048"/>
                <a:gd name="T91" fmla="*/ 120 h 2048"/>
                <a:gd name="T92" fmla="*/ 1444 w 2048"/>
                <a:gd name="T93" fmla="*/ 544 h 2048"/>
                <a:gd name="T94" fmla="*/ 1024 w 2048"/>
                <a:gd name="T95" fmla="*/ 968 h 2048"/>
                <a:gd name="T96" fmla="*/ 1748 w 2048"/>
                <a:gd name="T97" fmla="*/ 1928 h 2048"/>
                <a:gd name="T98" fmla="*/ 1568 w 2048"/>
                <a:gd name="T99" fmla="*/ 1748 h 2048"/>
                <a:gd name="T100" fmla="*/ 1748 w 2048"/>
                <a:gd name="T101" fmla="*/ 1568 h 2048"/>
                <a:gd name="T102" fmla="*/ 1928 w 2048"/>
                <a:gd name="T103" fmla="*/ 1748 h 2048"/>
                <a:gd name="T104" fmla="*/ 1748 w 2048"/>
                <a:gd name="T105" fmla="*/ 1928 h 20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048" h="2048">
                  <a:moveTo>
                    <a:pt x="1808" y="1454"/>
                  </a:moveTo>
                  <a:cubicBezTo>
                    <a:pt x="1808" y="1388"/>
                    <a:pt x="1808" y="1388"/>
                    <a:pt x="1808" y="1388"/>
                  </a:cubicBezTo>
                  <a:cubicBezTo>
                    <a:pt x="1808" y="1289"/>
                    <a:pt x="1727" y="1208"/>
                    <a:pt x="1628" y="1208"/>
                  </a:cubicBezTo>
                  <a:cubicBezTo>
                    <a:pt x="1084" y="1208"/>
                    <a:pt x="1084" y="1208"/>
                    <a:pt x="1084" y="1208"/>
                  </a:cubicBezTo>
                  <a:cubicBezTo>
                    <a:pt x="1084" y="1085"/>
                    <a:pt x="1084" y="1085"/>
                    <a:pt x="1084" y="1085"/>
                  </a:cubicBezTo>
                  <a:cubicBezTo>
                    <a:pt x="1354" y="1054"/>
                    <a:pt x="1564" y="824"/>
                    <a:pt x="1564" y="544"/>
                  </a:cubicBezTo>
                  <a:cubicBezTo>
                    <a:pt x="1564" y="244"/>
                    <a:pt x="1322" y="0"/>
                    <a:pt x="1024" y="0"/>
                  </a:cubicBezTo>
                  <a:cubicBezTo>
                    <a:pt x="726" y="0"/>
                    <a:pt x="484" y="244"/>
                    <a:pt x="484" y="544"/>
                  </a:cubicBezTo>
                  <a:cubicBezTo>
                    <a:pt x="484" y="824"/>
                    <a:pt x="694" y="1054"/>
                    <a:pt x="964" y="1085"/>
                  </a:cubicBezTo>
                  <a:cubicBezTo>
                    <a:pt x="964" y="1208"/>
                    <a:pt x="964" y="1208"/>
                    <a:pt x="964" y="1208"/>
                  </a:cubicBezTo>
                  <a:cubicBezTo>
                    <a:pt x="420" y="1208"/>
                    <a:pt x="420" y="1208"/>
                    <a:pt x="420" y="1208"/>
                  </a:cubicBezTo>
                  <a:cubicBezTo>
                    <a:pt x="321" y="1208"/>
                    <a:pt x="240" y="1289"/>
                    <a:pt x="240" y="1388"/>
                  </a:cubicBezTo>
                  <a:cubicBezTo>
                    <a:pt x="240" y="1454"/>
                    <a:pt x="240" y="1454"/>
                    <a:pt x="240" y="1454"/>
                  </a:cubicBezTo>
                  <a:cubicBezTo>
                    <a:pt x="103" y="1482"/>
                    <a:pt x="0" y="1603"/>
                    <a:pt x="0" y="1748"/>
                  </a:cubicBezTo>
                  <a:cubicBezTo>
                    <a:pt x="0" y="1913"/>
                    <a:pt x="135" y="2048"/>
                    <a:pt x="300" y="2048"/>
                  </a:cubicBezTo>
                  <a:cubicBezTo>
                    <a:pt x="465" y="2048"/>
                    <a:pt x="600" y="1913"/>
                    <a:pt x="600" y="1748"/>
                  </a:cubicBezTo>
                  <a:cubicBezTo>
                    <a:pt x="600" y="1603"/>
                    <a:pt x="497" y="1482"/>
                    <a:pt x="360" y="1454"/>
                  </a:cubicBezTo>
                  <a:cubicBezTo>
                    <a:pt x="360" y="1388"/>
                    <a:pt x="360" y="1388"/>
                    <a:pt x="360" y="1388"/>
                  </a:cubicBezTo>
                  <a:cubicBezTo>
                    <a:pt x="360" y="1355"/>
                    <a:pt x="387" y="1328"/>
                    <a:pt x="420" y="1328"/>
                  </a:cubicBezTo>
                  <a:cubicBezTo>
                    <a:pt x="964" y="1328"/>
                    <a:pt x="964" y="1328"/>
                    <a:pt x="964" y="1328"/>
                  </a:cubicBezTo>
                  <a:cubicBezTo>
                    <a:pt x="964" y="1454"/>
                    <a:pt x="964" y="1454"/>
                    <a:pt x="964" y="1454"/>
                  </a:cubicBezTo>
                  <a:cubicBezTo>
                    <a:pt x="827" y="1482"/>
                    <a:pt x="724" y="1603"/>
                    <a:pt x="724" y="1748"/>
                  </a:cubicBezTo>
                  <a:cubicBezTo>
                    <a:pt x="724" y="1913"/>
                    <a:pt x="859" y="2048"/>
                    <a:pt x="1024" y="2048"/>
                  </a:cubicBezTo>
                  <a:cubicBezTo>
                    <a:pt x="1189" y="2048"/>
                    <a:pt x="1324" y="1913"/>
                    <a:pt x="1324" y="1748"/>
                  </a:cubicBezTo>
                  <a:cubicBezTo>
                    <a:pt x="1324" y="1603"/>
                    <a:pt x="1221" y="1482"/>
                    <a:pt x="1084" y="1454"/>
                  </a:cubicBezTo>
                  <a:cubicBezTo>
                    <a:pt x="1084" y="1328"/>
                    <a:pt x="1084" y="1328"/>
                    <a:pt x="1084" y="1328"/>
                  </a:cubicBezTo>
                  <a:cubicBezTo>
                    <a:pt x="1628" y="1328"/>
                    <a:pt x="1628" y="1328"/>
                    <a:pt x="1628" y="1328"/>
                  </a:cubicBezTo>
                  <a:cubicBezTo>
                    <a:pt x="1661" y="1328"/>
                    <a:pt x="1688" y="1355"/>
                    <a:pt x="1688" y="1388"/>
                  </a:cubicBezTo>
                  <a:cubicBezTo>
                    <a:pt x="1688" y="1454"/>
                    <a:pt x="1688" y="1454"/>
                    <a:pt x="1688" y="1454"/>
                  </a:cubicBezTo>
                  <a:cubicBezTo>
                    <a:pt x="1551" y="1482"/>
                    <a:pt x="1448" y="1603"/>
                    <a:pt x="1448" y="1748"/>
                  </a:cubicBezTo>
                  <a:cubicBezTo>
                    <a:pt x="1448" y="1913"/>
                    <a:pt x="1583" y="2048"/>
                    <a:pt x="1748" y="2048"/>
                  </a:cubicBezTo>
                  <a:cubicBezTo>
                    <a:pt x="1913" y="2048"/>
                    <a:pt x="2048" y="1913"/>
                    <a:pt x="2048" y="1748"/>
                  </a:cubicBezTo>
                  <a:cubicBezTo>
                    <a:pt x="2048" y="1603"/>
                    <a:pt x="1945" y="1482"/>
                    <a:pt x="1808" y="1454"/>
                  </a:cubicBezTo>
                  <a:close/>
                  <a:moveTo>
                    <a:pt x="480" y="1748"/>
                  </a:moveTo>
                  <a:cubicBezTo>
                    <a:pt x="480" y="1847"/>
                    <a:pt x="399" y="1928"/>
                    <a:pt x="300" y="1928"/>
                  </a:cubicBezTo>
                  <a:cubicBezTo>
                    <a:pt x="201" y="1928"/>
                    <a:pt x="120" y="1847"/>
                    <a:pt x="120" y="1748"/>
                  </a:cubicBezTo>
                  <a:cubicBezTo>
                    <a:pt x="120" y="1649"/>
                    <a:pt x="201" y="1568"/>
                    <a:pt x="300" y="1568"/>
                  </a:cubicBezTo>
                  <a:cubicBezTo>
                    <a:pt x="399" y="1568"/>
                    <a:pt x="480" y="1649"/>
                    <a:pt x="480" y="1748"/>
                  </a:cubicBezTo>
                  <a:close/>
                  <a:moveTo>
                    <a:pt x="1204" y="1748"/>
                  </a:moveTo>
                  <a:cubicBezTo>
                    <a:pt x="1204" y="1847"/>
                    <a:pt x="1123" y="1928"/>
                    <a:pt x="1024" y="1928"/>
                  </a:cubicBezTo>
                  <a:cubicBezTo>
                    <a:pt x="925" y="1928"/>
                    <a:pt x="844" y="1847"/>
                    <a:pt x="844" y="1748"/>
                  </a:cubicBezTo>
                  <a:cubicBezTo>
                    <a:pt x="844" y="1649"/>
                    <a:pt x="925" y="1568"/>
                    <a:pt x="1024" y="1568"/>
                  </a:cubicBezTo>
                  <a:cubicBezTo>
                    <a:pt x="1123" y="1568"/>
                    <a:pt x="1204" y="1649"/>
                    <a:pt x="1204" y="1748"/>
                  </a:cubicBezTo>
                  <a:close/>
                  <a:moveTo>
                    <a:pt x="1024" y="968"/>
                  </a:moveTo>
                  <a:cubicBezTo>
                    <a:pt x="792" y="968"/>
                    <a:pt x="604" y="778"/>
                    <a:pt x="604" y="544"/>
                  </a:cubicBezTo>
                  <a:cubicBezTo>
                    <a:pt x="604" y="310"/>
                    <a:pt x="792" y="120"/>
                    <a:pt x="1024" y="120"/>
                  </a:cubicBezTo>
                  <a:cubicBezTo>
                    <a:pt x="1256" y="120"/>
                    <a:pt x="1444" y="310"/>
                    <a:pt x="1444" y="544"/>
                  </a:cubicBezTo>
                  <a:cubicBezTo>
                    <a:pt x="1444" y="778"/>
                    <a:pt x="1256" y="968"/>
                    <a:pt x="1024" y="968"/>
                  </a:cubicBezTo>
                  <a:close/>
                  <a:moveTo>
                    <a:pt x="1748" y="1928"/>
                  </a:moveTo>
                  <a:cubicBezTo>
                    <a:pt x="1649" y="1928"/>
                    <a:pt x="1568" y="1847"/>
                    <a:pt x="1568" y="1748"/>
                  </a:cubicBezTo>
                  <a:cubicBezTo>
                    <a:pt x="1568" y="1649"/>
                    <a:pt x="1649" y="1568"/>
                    <a:pt x="1748" y="1568"/>
                  </a:cubicBezTo>
                  <a:cubicBezTo>
                    <a:pt x="1847" y="1568"/>
                    <a:pt x="1928" y="1649"/>
                    <a:pt x="1928" y="1748"/>
                  </a:cubicBezTo>
                  <a:cubicBezTo>
                    <a:pt x="1928" y="1847"/>
                    <a:pt x="1847" y="1928"/>
                    <a:pt x="1748" y="19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cxnSp>
        <p:nvCxnSpPr>
          <p:cNvPr id="66" name="Straight Connector 65">
            <a:extLst>
              <a:ext uri="{C183D7F6-B498-43B3-948B-1728B52AA6E4}">
                <adec:decorative xmlns:adec="http://schemas.microsoft.com/office/drawing/2017/decorative" xmlns="" val="1"/>
              </a:ext>
            </a:extLst>
          </p:cNvPr>
          <p:cNvCxnSpPr/>
          <p:nvPr/>
        </p:nvCxnSpPr>
        <p:spPr>
          <a:xfrm>
            <a:off x="3722155" y="3596184"/>
            <a:ext cx="0" cy="705734"/>
          </a:xfrm>
          <a:prstGeom prst="line">
            <a:avLst/>
          </a:prstGeom>
          <a:ln w="19050">
            <a:solidFill>
              <a:srgbClr val="667181"/>
            </a:solidFill>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2051437" y="4407144"/>
            <a:ext cx="3180812" cy="1077218"/>
          </a:xfrm>
          <a:prstGeom prst="rect">
            <a:avLst/>
          </a:prstGeom>
          <a:noFill/>
        </p:spPr>
        <p:txBody>
          <a:bodyPr wrap="square" lIns="0" tIns="0" rIns="0" bIns="0" rtlCol="0">
            <a:spAutoFit/>
          </a:bodyPr>
          <a:lstStyle/>
          <a:p>
            <a:r>
              <a:rPr lang="en-US" sz="1400" dirty="0"/>
              <a:t>E- stamp use minimizes the risks associated with paper-based stamping and contributes to a more secure and transparent financial and legal environment</a:t>
            </a:r>
            <a:endParaRPr lang="en-US" sz="1400" dirty="0">
              <a:solidFill>
                <a:srgbClr val="30353F"/>
              </a:solidFill>
            </a:endParaRPr>
          </a:p>
        </p:txBody>
      </p:sp>
      <p:grpSp>
        <p:nvGrpSpPr>
          <p:cNvPr id="93" name="Group 92" descr="This is an icon of three human beings and a clock."/>
          <p:cNvGrpSpPr/>
          <p:nvPr/>
        </p:nvGrpSpPr>
        <p:grpSpPr>
          <a:xfrm>
            <a:off x="3862744" y="3955048"/>
            <a:ext cx="358718" cy="358717"/>
            <a:chOff x="3613150" y="3706813"/>
            <a:chExt cx="420688" cy="420687"/>
          </a:xfrm>
        </p:grpSpPr>
        <p:sp>
          <p:nvSpPr>
            <p:cNvPr id="94" name="Freeform 10"/>
            <p:cNvSpPr>
              <a:spLocks noEditPoints="1"/>
            </p:cNvSpPr>
            <p:nvPr/>
          </p:nvSpPr>
          <p:spPr bwMode="auto">
            <a:xfrm>
              <a:off x="3613150" y="3930650"/>
              <a:ext cx="420688" cy="196850"/>
            </a:xfrm>
            <a:custGeom>
              <a:avLst/>
              <a:gdLst>
                <a:gd name="T0" fmla="*/ 1823 w 2048"/>
                <a:gd name="T1" fmla="*/ 528 h 960"/>
                <a:gd name="T2" fmla="*/ 1928 w 2048"/>
                <a:gd name="T3" fmla="*/ 300 h 960"/>
                <a:gd name="T4" fmla="*/ 1628 w 2048"/>
                <a:gd name="T5" fmla="*/ 0 h 960"/>
                <a:gd name="T6" fmla="*/ 1324 w 2048"/>
                <a:gd name="T7" fmla="*/ 300 h 960"/>
                <a:gd name="T8" fmla="*/ 1432 w 2048"/>
                <a:gd name="T9" fmla="*/ 528 h 960"/>
                <a:gd name="T10" fmla="*/ 1324 w 2048"/>
                <a:gd name="T11" fmla="*/ 606 h 960"/>
                <a:gd name="T12" fmla="*/ 1219 w 2048"/>
                <a:gd name="T13" fmla="*/ 528 h 960"/>
                <a:gd name="T14" fmla="*/ 1324 w 2048"/>
                <a:gd name="T15" fmla="*/ 300 h 960"/>
                <a:gd name="T16" fmla="*/ 1024 w 2048"/>
                <a:gd name="T17" fmla="*/ 0 h 960"/>
                <a:gd name="T18" fmla="*/ 724 w 2048"/>
                <a:gd name="T19" fmla="*/ 300 h 960"/>
                <a:gd name="T20" fmla="*/ 829 w 2048"/>
                <a:gd name="T21" fmla="*/ 528 h 960"/>
                <a:gd name="T22" fmla="*/ 724 w 2048"/>
                <a:gd name="T23" fmla="*/ 606 h 960"/>
                <a:gd name="T24" fmla="*/ 619 w 2048"/>
                <a:gd name="T25" fmla="*/ 528 h 960"/>
                <a:gd name="T26" fmla="*/ 724 w 2048"/>
                <a:gd name="T27" fmla="*/ 300 h 960"/>
                <a:gd name="T28" fmla="*/ 424 w 2048"/>
                <a:gd name="T29" fmla="*/ 0 h 960"/>
                <a:gd name="T30" fmla="*/ 124 w 2048"/>
                <a:gd name="T31" fmla="*/ 300 h 960"/>
                <a:gd name="T32" fmla="*/ 229 w 2048"/>
                <a:gd name="T33" fmla="*/ 527 h 960"/>
                <a:gd name="T34" fmla="*/ 0 w 2048"/>
                <a:gd name="T35" fmla="*/ 900 h 960"/>
                <a:gd name="T36" fmla="*/ 60 w 2048"/>
                <a:gd name="T37" fmla="*/ 960 h 960"/>
                <a:gd name="T38" fmla="*/ 1988 w 2048"/>
                <a:gd name="T39" fmla="*/ 960 h 960"/>
                <a:gd name="T40" fmla="*/ 2048 w 2048"/>
                <a:gd name="T41" fmla="*/ 900 h 960"/>
                <a:gd name="T42" fmla="*/ 1823 w 2048"/>
                <a:gd name="T43" fmla="*/ 528 h 960"/>
                <a:gd name="T44" fmla="*/ 424 w 2048"/>
                <a:gd name="T45" fmla="*/ 120 h 960"/>
                <a:gd name="T46" fmla="*/ 604 w 2048"/>
                <a:gd name="T47" fmla="*/ 300 h 960"/>
                <a:gd name="T48" fmla="*/ 424 w 2048"/>
                <a:gd name="T49" fmla="*/ 480 h 960"/>
                <a:gd name="T50" fmla="*/ 244 w 2048"/>
                <a:gd name="T51" fmla="*/ 300 h 960"/>
                <a:gd name="T52" fmla="*/ 424 w 2048"/>
                <a:gd name="T53" fmla="*/ 120 h 960"/>
                <a:gd name="T54" fmla="*/ 608 w 2048"/>
                <a:gd name="T55" fmla="*/ 840 h 960"/>
                <a:gd name="T56" fmla="*/ 126 w 2048"/>
                <a:gd name="T57" fmla="*/ 840 h 960"/>
                <a:gd name="T58" fmla="*/ 424 w 2048"/>
                <a:gd name="T59" fmla="*/ 600 h 960"/>
                <a:gd name="T60" fmla="*/ 652 w 2048"/>
                <a:gd name="T61" fmla="*/ 705 h 960"/>
                <a:gd name="T62" fmla="*/ 608 w 2048"/>
                <a:gd name="T63" fmla="*/ 840 h 960"/>
                <a:gd name="T64" fmla="*/ 1024 w 2048"/>
                <a:gd name="T65" fmla="*/ 120 h 960"/>
                <a:gd name="T66" fmla="*/ 1204 w 2048"/>
                <a:gd name="T67" fmla="*/ 300 h 960"/>
                <a:gd name="T68" fmla="*/ 1024 w 2048"/>
                <a:gd name="T69" fmla="*/ 480 h 960"/>
                <a:gd name="T70" fmla="*/ 844 w 2048"/>
                <a:gd name="T71" fmla="*/ 300 h 960"/>
                <a:gd name="T72" fmla="*/ 1024 w 2048"/>
                <a:gd name="T73" fmla="*/ 120 h 960"/>
                <a:gd name="T74" fmla="*/ 730 w 2048"/>
                <a:gd name="T75" fmla="*/ 840 h 960"/>
                <a:gd name="T76" fmla="*/ 1024 w 2048"/>
                <a:gd name="T77" fmla="*/ 600 h 960"/>
                <a:gd name="T78" fmla="*/ 1318 w 2048"/>
                <a:gd name="T79" fmla="*/ 840 h 960"/>
                <a:gd name="T80" fmla="*/ 730 w 2048"/>
                <a:gd name="T81" fmla="*/ 840 h 960"/>
                <a:gd name="T82" fmla="*/ 1628 w 2048"/>
                <a:gd name="T83" fmla="*/ 120 h 960"/>
                <a:gd name="T84" fmla="*/ 1808 w 2048"/>
                <a:gd name="T85" fmla="*/ 300 h 960"/>
                <a:gd name="T86" fmla="*/ 1628 w 2048"/>
                <a:gd name="T87" fmla="*/ 480 h 960"/>
                <a:gd name="T88" fmla="*/ 1444 w 2048"/>
                <a:gd name="T89" fmla="*/ 300 h 960"/>
                <a:gd name="T90" fmla="*/ 1628 w 2048"/>
                <a:gd name="T91" fmla="*/ 120 h 960"/>
                <a:gd name="T92" fmla="*/ 1440 w 2048"/>
                <a:gd name="T93" fmla="*/ 840 h 960"/>
                <a:gd name="T94" fmla="*/ 1396 w 2048"/>
                <a:gd name="T95" fmla="*/ 705 h 960"/>
                <a:gd name="T96" fmla="*/ 1628 w 2048"/>
                <a:gd name="T97" fmla="*/ 600 h 960"/>
                <a:gd name="T98" fmla="*/ 1922 w 2048"/>
                <a:gd name="T99" fmla="*/ 840 h 960"/>
                <a:gd name="T100" fmla="*/ 1440 w 2048"/>
                <a:gd name="T101" fmla="*/ 840 h 9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048" h="960">
                  <a:moveTo>
                    <a:pt x="1823" y="528"/>
                  </a:moveTo>
                  <a:cubicBezTo>
                    <a:pt x="1887" y="473"/>
                    <a:pt x="1928" y="391"/>
                    <a:pt x="1928" y="300"/>
                  </a:cubicBezTo>
                  <a:cubicBezTo>
                    <a:pt x="1928" y="135"/>
                    <a:pt x="1793" y="0"/>
                    <a:pt x="1628" y="0"/>
                  </a:cubicBezTo>
                  <a:cubicBezTo>
                    <a:pt x="1462" y="0"/>
                    <a:pt x="1324" y="134"/>
                    <a:pt x="1324" y="300"/>
                  </a:cubicBezTo>
                  <a:cubicBezTo>
                    <a:pt x="1324" y="387"/>
                    <a:pt x="1362" y="469"/>
                    <a:pt x="1432" y="528"/>
                  </a:cubicBezTo>
                  <a:cubicBezTo>
                    <a:pt x="1392" y="548"/>
                    <a:pt x="1355" y="575"/>
                    <a:pt x="1324" y="606"/>
                  </a:cubicBezTo>
                  <a:cubicBezTo>
                    <a:pt x="1293" y="575"/>
                    <a:pt x="1258" y="549"/>
                    <a:pt x="1219" y="528"/>
                  </a:cubicBezTo>
                  <a:cubicBezTo>
                    <a:pt x="1283" y="473"/>
                    <a:pt x="1324" y="391"/>
                    <a:pt x="1324" y="300"/>
                  </a:cubicBezTo>
                  <a:cubicBezTo>
                    <a:pt x="1324" y="135"/>
                    <a:pt x="1189" y="0"/>
                    <a:pt x="1024" y="0"/>
                  </a:cubicBezTo>
                  <a:cubicBezTo>
                    <a:pt x="859" y="0"/>
                    <a:pt x="724" y="135"/>
                    <a:pt x="724" y="300"/>
                  </a:cubicBezTo>
                  <a:cubicBezTo>
                    <a:pt x="724" y="391"/>
                    <a:pt x="765" y="473"/>
                    <a:pt x="829" y="528"/>
                  </a:cubicBezTo>
                  <a:cubicBezTo>
                    <a:pt x="790" y="548"/>
                    <a:pt x="755" y="575"/>
                    <a:pt x="724" y="606"/>
                  </a:cubicBezTo>
                  <a:cubicBezTo>
                    <a:pt x="693" y="574"/>
                    <a:pt x="658" y="548"/>
                    <a:pt x="619" y="528"/>
                  </a:cubicBezTo>
                  <a:cubicBezTo>
                    <a:pt x="683" y="473"/>
                    <a:pt x="724" y="391"/>
                    <a:pt x="724" y="300"/>
                  </a:cubicBezTo>
                  <a:cubicBezTo>
                    <a:pt x="724" y="135"/>
                    <a:pt x="589" y="0"/>
                    <a:pt x="424" y="0"/>
                  </a:cubicBezTo>
                  <a:cubicBezTo>
                    <a:pt x="259" y="0"/>
                    <a:pt x="124" y="135"/>
                    <a:pt x="124" y="300"/>
                  </a:cubicBezTo>
                  <a:cubicBezTo>
                    <a:pt x="124" y="391"/>
                    <a:pt x="165" y="472"/>
                    <a:pt x="229" y="527"/>
                  </a:cubicBezTo>
                  <a:cubicBezTo>
                    <a:pt x="93" y="597"/>
                    <a:pt x="0" y="738"/>
                    <a:pt x="0" y="900"/>
                  </a:cubicBezTo>
                  <a:cubicBezTo>
                    <a:pt x="0" y="933"/>
                    <a:pt x="27" y="960"/>
                    <a:pt x="60" y="960"/>
                  </a:cubicBezTo>
                  <a:cubicBezTo>
                    <a:pt x="70" y="960"/>
                    <a:pt x="1948" y="960"/>
                    <a:pt x="1988" y="960"/>
                  </a:cubicBezTo>
                  <a:cubicBezTo>
                    <a:pt x="2021" y="960"/>
                    <a:pt x="2048" y="933"/>
                    <a:pt x="2048" y="900"/>
                  </a:cubicBezTo>
                  <a:cubicBezTo>
                    <a:pt x="2048" y="739"/>
                    <a:pt x="1957" y="598"/>
                    <a:pt x="1823" y="528"/>
                  </a:cubicBezTo>
                  <a:close/>
                  <a:moveTo>
                    <a:pt x="424" y="120"/>
                  </a:moveTo>
                  <a:cubicBezTo>
                    <a:pt x="523" y="120"/>
                    <a:pt x="604" y="201"/>
                    <a:pt x="604" y="300"/>
                  </a:cubicBezTo>
                  <a:cubicBezTo>
                    <a:pt x="604" y="399"/>
                    <a:pt x="523" y="480"/>
                    <a:pt x="424" y="480"/>
                  </a:cubicBezTo>
                  <a:cubicBezTo>
                    <a:pt x="325" y="480"/>
                    <a:pt x="244" y="399"/>
                    <a:pt x="244" y="300"/>
                  </a:cubicBezTo>
                  <a:cubicBezTo>
                    <a:pt x="244" y="201"/>
                    <a:pt x="325" y="120"/>
                    <a:pt x="424" y="120"/>
                  </a:cubicBezTo>
                  <a:close/>
                  <a:moveTo>
                    <a:pt x="608" y="840"/>
                  </a:moveTo>
                  <a:cubicBezTo>
                    <a:pt x="126" y="840"/>
                    <a:pt x="126" y="840"/>
                    <a:pt x="126" y="840"/>
                  </a:cubicBezTo>
                  <a:cubicBezTo>
                    <a:pt x="154" y="703"/>
                    <a:pt x="277" y="600"/>
                    <a:pt x="424" y="600"/>
                  </a:cubicBezTo>
                  <a:cubicBezTo>
                    <a:pt x="512" y="600"/>
                    <a:pt x="595" y="639"/>
                    <a:pt x="652" y="705"/>
                  </a:cubicBezTo>
                  <a:cubicBezTo>
                    <a:pt x="630" y="746"/>
                    <a:pt x="615" y="792"/>
                    <a:pt x="608" y="840"/>
                  </a:cubicBezTo>
                  <a:close/>
                  <a:moveTo>
                    <a:pt x="1024" y="120"/>
                  </a:moveTo>
                  <a:cubicBezTo>
                    <a:pt x="1123" y="120"/>
                    <a:pt x="1204" y="201"/>
                    <a:pt x="1204" y="300"/>
                  </a:cubicBezTo>
                  <a:cubicBezTo>
                    <a:pt x="1204" y="399"/>
                    <a:pt x="1123" y="480"/>
                    <a:pt x="1024" y="480"/>
                  </a:cubicBezTo>
                  <a:cubicBezTo>
                    <a:pt x="925" y="480"/>
                    <a:pt x="844" y="399"/>
                    <a:pt x="844" y="300"/>
                  </a:cubicBezTo>
                  <a:cubicBezTo>
                    <a:pt x="844" y="201"/>
                    <a:pt x="925" y="120"/>
                    <a:pt x="1024" y="120"/>
                  </a:cubicBezTo>
                  <a:close/>
                  <a:moveTo>
                    <a:pt x="730" y="840"/>
                  </a:moveTo>
                  <a:cubicBezTo>
                    <a:pt x="758" y="703"/>
                    <a:pt x="879" y="600"/>
                    <a:pt x="1024" y="600"/>
                  </a:cubicBezTo>
                  <a:cubicBezTo>
                    <a:pt x="1169" y="600"/>
                    <a:pt x="1290" y="703"/>
                    <a:pt x="1318" y="840"/>
                  </a:cubicBezTo>
                  <a:cubicBezTo>
                    <a:pt x="1298" y="840"/>
                    <a:pt x="755" y="840"/>
                    <a:pt x="730" y="840"/>
                  </a:cubicBezTo>
                  <a:close/>
                  <a:moveTo>
                    <a:pt x="1628" y="120"/>
                  </a:moveTo>
                  <a:cubicBezTo>
                    <a:pt x="1727" y="120"/>
                    <a:pt x="1808" y="201"/>
                    <a:pt x="1808" y="300"/>
                  </a:cubicBezTo>
                  <a:cubicBezTo>
                    <a:pt x="1808" y="399"/>
                    <a:pt x="1727" y="480"/>
                    <a:pt x="1628" y="480"/>
                  </a:cubicBezTo>
                  <a:cubicBezTo>
                    <a:pt x="1528" y="480"/>
                    <a:pt x="1444" y="398"/>
                    <a:pt x="1444" y="300"/>
                  </a:cubicBezTo>
                  <a:cubicBezTo>
                    <a:pt x="1444" y="202"/>
                    <a:pt x="1528" y="120"/>
                    <a:pt x="1628" y="120"/>
                  </a:cubicBezTo>
                  <a:close/>
                  <a:moveTo>
                    <a:pt x="1440" y="840"/>
                  </a:moveTo>
                  <a:cubicBezTo>
                    <a:pt x="1433" y="792"/>
                    <a:pt x="1418" y="747"/>
                    <a:pt x="1396" y="705"/>
                  </a:cubicBezTo>
                  <a:cubicBezTo>
                    <a:pt x="1453" y="640"/>
                    <a:pt x="1539" y="600"/>
                    <a:pt x="1628" y="600"/>
                  </a:cubicBezTo>
                  <a:cubicBezTo>
                    <a:pt x="1773" y="600"/>
                    <a:pt x="1894" y="703"/>
                    <a:pt x="1922" y="840"/>
                  </a:cubicBezTo>
                  <a:lnTo>
                    <a:pt x="1440" y="84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5" name="Freeform 11"/>
            <p:cNvSpPr>
              <a:spLocks/>
            </p:cNvSpPr>
            <p:nvPr/>
          </p:nvSpPr>
          <p:spPr bwMode="auto">
            <a:xfrm>
              <a:off x="3784600" y="3768725"/>
              <a:ext cx="101600" cy="74612"/>
            </a:xfrm>
            <a:custGeom>
              <a:avLst/>
              <a:gdLst>
                <a:gd name="T0" fmla="*/ 468 w 492"/>
                <a:gd name="T1" fmla="*/ 24 h 366"/>
                <a:gd name="T2" fmla="*/ 384 w 492"/>
                <a:gd name="T3" fmla="*/ 24 h 366"/>
                <a:gd name="T4" fmla="*/ 186 w 492"/>
                <a:gd name="T5" fmla="*/ 221 h 366"/>
                <a:gd name="T6" fmla="*/ 108 w 492"/>
                <a:gd name="T7" fmla="*/ 144 h 366"/>
                <a:gd name="T8" fmla="*/ 24 w 492"/>
                <a:gd name="T9" fmla="*/ 144 h 366"/>
                <a:gd name="T10" fmla="*/ 24 w 492"/>
                <a:gd name="T11" fmla="*/ 228 h 366"/>
                <a:gd name="T12" fmla="*/ 144 w 492"/>
                <a:gd name="T13" fmla="*/ 348 h 366"/>
                <a:gd name="T14" fmla="*/ 186 w 492"/>
                <a:gd name="T15" fmla="*/ 366 h 366"/>
                <a:gd name="T16" fmla="*/ 228 w 492"/>
                <a:gd name="T17" fmla="*/ 348 h 366"/>
                <a:gd name="T18" fmla="*/ 468 w 492"/>
                <a:gd name="T19" fmla="*/ 108 h 366"/>
                <a:gd name="T20" fmla="*/ 468 w 492"/>
                <a:gd name="T21" fmla="*/ 24 h 3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92" h="366">
                  <a:moveTo>
                    <a:pt x="468" y="24"/>
                  </a:moveTo>
                  <a:cubicBezTo>
                    <a:pt x="445" y="0"/>
                    <a:pt x="407" y="0"/>
                    <a:pt x="384" y="24"/>
                  </a:cubicBezTo>
                  <a:cubicBezTo>
                    <a:pt x="186" y="221"/>
                    <a:pt x="186" y="221"/>
                    <a:pt x="186" y="221"/>
                  </a:cubicBezTo>
                  <a:cubicBezTo>
                    <a:pt x="108" y="144"/>
                    <a:pt x="108" y="144"/>
                    <a:pt x="108" y="144"/>
                  </a:cubicBezTo>
                  <a:cubicBezTo>
                    <a:pt x="85" y="120"/>
                    <a:pt x="47" y="120"/>
                    <a:pt x="24" y="144"/>
                  </a:cubicBezTo>
                  <a:cubicBezTo>
                    <a:pt x="0" y="167"/>
                    <a:pt x="0" y="205"/>
                    <a:pt x="24" y="228"/>
                  </a:cubicBezTo>
                  <a:cubicBezTo>
                    <a:pt x="144" y="348"/>
                    <a:pt x="144" y="348"/>
                    <a:pt x="144" y="348"/>
                  </a:cubicBezTo>
                  <a:cubicBezTo>
                    <a:pt x="155" y="360"/>
                    <a:pt x="171" y="366"/>
                    <a:pt x="186" y="366"/>
                  </a:cubicBezTo>
                  <a:cubicBezTo>
                    <a:pt x="201" y="366"/>
                    <a:pt x="217" y="360"/>
                    <a:pt x="228" y="348"/>
                  </a:cubicBezTo>
                  <a:cubicBezTo>
                    <a:pt x="468" y="108"/>
                    <a:pt x="468" y="108"/>
                    <a:pt x="468" y="108"/>
                  </a:cubicBezTo>
                  <a:cubicBezTo>
                    <a:pt x="492" y="85"/>
                    <a:pt x="492" y="47"/>
                    <a:pt x="468" y="2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6" name="Freeform 12"/>
            <p:cNvSpPr>
              <a:spLocks noEditPoints="1"/>
            </p:cNvSpPr>
            <p:nvPr/>
          </p:nvSpPr>
          <p:spPr bwMode="auto">
            <a:xfrm>
              <a:off x="3736975" y="3706813"/>
              <a:ext cx="198438" cy="198437"/>
            </a:xfrm>
            <a:custGeom>
              <a:avLst/>
              <a:gdLst>
                <a:gd name="T0" fmla="*/ 480 w 964"/>
                <a:gd name="T1" fmla="*/ 0 h 968"/>
                <a:gd name="T2" fmla="*/ 0 w 964"/>
                <a:gd name="T3" fmla="*/ 484 h 968"/>
                <a:gd name="T4" fmla="*/ 480 w 964"/>
                <a:gd name="T5" fmla="*/ 968 h 968"/>
                <a:gd name="T6" fmla="*/ 964 w 964"/>
                <a:gd name="T7" fmla="*/ 484 h 968"/>
                <a:gd name="T8" fmla="*/ 480 w 964"/>
                <a:gd name="T9" fmla="*/ 0 h 968"/>
                <a:gd name="T10" fmla="*/ 480 w 964"/>
                <a:gd name="T11" fmla="*/ 848 h 968"/>
                <a:gd name="T12" fmla="*/ 120 w 964"/>
                <a:gd name="T13" fmla="*/ 484 h 968"/>
                <a:gd name="T14" fmla="*/ 480 w 964"/>
                <a:gd name="T15" fmla="*/ 120 h 968"/>
                <a:gd name="T16" fmla="*/ 844 w 964"/>
                <a:gd name="T17" fmla="*/ 484 h 968"/>
                <a:gd name="T18" fmla="*/ 480 w 964"/>
                <a:gd name="T19" fmla="*/ 848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64" h="968">
                  <a:moveTo>
                    <a:pt x="480" y="0"/>
                  </a:moveTo>
                  <a:cubicBezTo>
                    <a:pt x="215" y="0"/>
                    <a:pt x="0" y="217"/>
                    <a:pt x="0" y="484"/>
                  </a:cubicBezTo>
                  <a:cubicBezTo>
                    <a:pt x="0" y="751"/>
                    <a:pt x="215" y="968"/>
                    <a:pt x="480" y="968"/>
                  </a:cubicBezTo>
                  <a:cubicBezTo>
                    <a:pt x="745" y="968"/>
                    <a:pt x="964" y="750"/>
                    <a:pt x="964" y="484"/>
                  </a:cubicBezTo>
                  <a:cubicBezTo>
                    <a:pt x="964" y="219"/>
                    <a:pt x="746" y="0"/>
                    <a:pt x="480" y="0"/>
                  </a:cubicBezTo>
                  <a:close/>
                  <a:moveTo>
                    <a:pt x="480" y="848"/>
                  </a:moveTo>
                  <a:cubicBezTo>
                    <a:pt x="281" y="848"/>
                    <a:pt x="120" y="685"/>
                    <a:pt x="120" y="484"/>
                  </a:cubicBezTo>
                  <a:cubicBezTo>
                    <a:pt x="120" y="283"/>
                    <a:pt x="281" y="120"/>
                    <a:pt x="480" y="120"/>
                  </a:cubicBezTo>
                  <a:cubicBezTo>
                    <a:pt x="677" y="120"/>
                    <a:pt x="844" y="287"/>
                    <a:pt x="844" y="484"/>
                  </a:cubicBezTo>
                  <a:cubicBezTo>
                    <a:pt x="844" y="681"/>
                    <a:pt x="677" y="848"/>
                    <a:pt x="480" y="84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cxnSp>
        <p:nvCxnSpPr>
          <p:cNvPr id="65" name="Straight Connector 64">
            <a:extLst>
              <a:ext uri="{C183D7F6-B498-43B3-948B-1728B52AA6E4}">
                <adec:decorative xmlns:adec="http://schemas.microsoft.com/office/drawing/2017/decorative" xmlns="" val="1"/>
              </a:ext>
            </a:extLst>
          </p:cNvPr>
          <p:cNvCxnSpPr/>
          <p:nvPr/>
        </p:nvCxnSpPr>
        <p:spPr>
          <a:xfrm>
            <a:off x="5875965" y="2679815"/>
            <a:ext cx="0" cy="705734"/>
          </a:xfrm>
          <a:prstGeom prst="line">
            <a:avLst/>
          </a:prstGeom>
          <a:ln w="19050">
            <a:solidFill>
              <a:srgbClr val="98A3AD"/>
            </a:solidFill>
          </a:ln>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4221463" y="1799313"/>
            <a:ext cx="3658280" cy="861774"/>
          </a:xfrm>
          <a:prstGeom prst="rect">
            <a:avLst/>
          </a:prstGeom>
          <a:noFill/>
        </p:spPr>
        <p:txBody>
          <a:bodyPr wrap="square" lIns="0" tIns="0" rIns="0" bIns="0" rtlCol="0">
            <a:spAutoFit/>
          </a:bodyPr>
          <a:lstStyle/>
          <a:p>
            <a:r>
              <a:rPr lang="en-US" sz="1400" dirty="0"/>
              <a:t>Show users the potential cost savings by using </a:t>
            </a:r>
            <a:r>
              <a:rPr lang="en-US" sz="1400" dirty="0" smtClean="0"/>
              <a:t/>
            </a:r>
            <a:br>
              <a:rPr lang="en-US" sz="1400" dirty="0" smtClean="0"/>
            </a:br>
            <a:r>
              <a:rPr lang="en-US" sz="1400" dirty="0" smtClean="0"/>
              <a:t>E-stamps </a:t>
            </a:r>
            <a:r>
              <a:rPr lang="en-US" sz="1400" dirty="0"/>
              <a:t>compared to traditional paper stamps. Provide a cost calculator tool to estimate savings on stamp duties</a:t>
            </a:r>
            <a:endParaRPr lang="en-US" sz="1400" dirty="0">
              <a:solidFill>
                <a:srgbClr val="30353F"/>
              </a:solidFill>
            </a:endParaRPr>
          </a:p>
        </p:txBody>
      </p:sp>
      <p:sp>
        <p:nvSpPr>
          <p:cNvPr id="62" name="TextBox 61"/>
          <p:cNvSpPr txBox="1"/>
          <p:nvPr/>
        </p:nvSpPr>
        <p:spPr>
          <a:xfrm>
            <a:off x="5019962" y="1489851"/>
            <a:ext cx="1712007" cy="215444"/>
          </a:xfrm>
          <a:prstGeom prst="rect">
            <a:avLst/>
          </a:prstGeom>
          <a:noFill/>
        </p:spPr>
        <p:txBody>
          <a:bodyPr wrap="none" lIns="0" tIns="0" rIns="0" bIns="0" rtlCol="0">
            <a:spAutoFit/>
          </a:bodyPr>
          <a:lstStyle/>
          <a:p>
            <a:pPr algn="ctr"/>
            <a:r>
              <a:rPr lang="en-IN" sz="1400" dirty="0">
                <a:latin typeface="Arial" panose="020B0604020202020204" pitchFamily="34" charset="0"/>
                <a:cs typeface="Arial" panose="020B0604020202020204" pitchFamily="34" charset="0"/>
              </a:rPr>
              <a:t>Demonstrate Savings</a:t>
            </a:r>
            <a:endParaRPr lang="en-US" sz="1400" b="1" dirty="0">
              <a:solidFill>
                <a:srgbClr val="98A3AD"/>
              </a:solidFill>
              <a:latin typeface="Arial" panose="020B0604020202020204" pitchFamily="34" charset="0"/>
              <a:cs typeface="Arial" panose="020B0604020202020204" pitchFamily="34" charset="0"/>
            </a:endParaRPr>
          </a:p>
        </p:txBody>
      </p:sp>
      <p:pic>
        <p:nvPicPr>
          <p:cNvPr id="99" name="Picture 98" descr="This is an icon of a human being. "/>
          <p:cNvPicPr>
            <a:picLocks noChangeAspect="1"/>
          </p:cNvPicPr>
          <p:nvPr/>
        </p:nvPicPr>
        <p:blipFill>
          <a:blip r:embed="rId2"/>
          <a:stretch>
            <a:fillRect/>
          </a:stretch>
        </p:blipFill>
        <p:spPr>
          <a:xfrm>
            <a:off x="5451371" y="4520078"/>
            <a:ext cx="278755" cy="317251"/>
          </a:xfrm>
          <a:prstGeom prst="rect">
            <a:avLst/>
          </a:prstGeom>
        </p:spPr>
      </p:pic>
      <p:sp>
        <p:nvSpPr>
          <p:cNvPr id="103" name="Freeform 102">
            <a:extLst>
              <a:ext uri="{C183D7F6-B498-43B3-948B-1728B52AA6E4}">
                <adec:decorative xmlns:adec="http://schemas.microsoft.com/office/drawing/2017/decorative" xmlns="" val="1"/>
              </a:ext>
            </a:extLst>
          </p:cNvPr>
          <p:cNvSpPr/>
          <p:nvPr/>
        </p:nvSpPr>
        <p:spPr>
          <a:xfrm rot="2700000">
            <a:off x="11788943" y="6333474"/>
            <a:ext cx="527486" cy="603188"/>
          </a:xfrm>
          <a:custGeom>
            <a:avLst/>
            <a:gdLst>
              <a:gd name="connsiteX0" fmla="*/ 110516 w 889463"/>
              <a:gd name="connsiteY0" fmla="*/ 95275 h 1017114"/>
              <a:gd name="connsiteX1" fmla="*/ 230452 w 889463"/>
              <a:gd name="connsiteY1" fmla="*/ 14411 h 1017114"/>
              <a:gd name="connsiteX2" fmla="*/ 276877 w 889463"/>
              <a:gd name="connsiteY2" fmla="*/ 0 h 1017114"/>
              <a:gd name="connsiteX3" fmla="*/ 889463 w 889463"/>
              <a:gd name="connsiteY3" fmla="*/ 612585 h 1017114"/>
              <a:gd name="connsiteX4" fmla="*/ 484934 w 889463"/>
              <a:gd name="connsiteY4" fmla="*/ 1017114 h 1017114"/>
              <a:gd name="connsiteX5" fmla="*/ 377324 w 889463"/>
              <a:gd name="connsiteY5" fmla="*/ 1017114 h 1017114"/>
              <a:gd name="connsiteX6" fmla="*/ 0 w 889463"/>
              <a:gd name="connsiteY6" fmla="*/ 639790 h 1017114"/>
              <a:gd name="connsiteX7" fmla="*/ 0 w 889463"/>
              <a:gd name="connsiteY7" fmla="*/ 362083 h 1017114"/>
              <a:gd name="connsiteX8" fmla="*/ 110516 w 889463"/>
              <a:gd name="connsiteY8" fmla="*/ 95275 h 1017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89463" h="1017114">
                <a:moveTo>
                  <a:pt x="110516" y="95275"/>
                </a:moveTo>
                <a:cubicBezTo>
                  <a:pt x="144657" y="61133"/>
                  <a:pt x="185310" y="33504"/>
                  <a:pt x="230452" y="14411"/>
                </a:cubicBezTo>
                <a:lnTo>
                  <a:pt x="276877" y="0"/>
                </a:lnTo>
                <a:lnTo>
                  <a:pt x="889463" y="612585"/>
                </a:lnTo>
                <a:lnTo>
                  <a:pt x="484934" y="1017114"/>
                </a:lnTo>
                <a:lnTo>
                  <a:pt x="377324" y="1017114"/>
                </a:lnTo>
                <a:cubicBezTo>
                  <a:pt x="168934" y="1017114"/>
                  <a:pt x="0" y="848180"/>
                  <a:pt x="0" y="639790"/>
                </a:cubicBezTo>
                <a:lnTo>
                  <a:pt x="0" y="362083"/>
                </a:lnTo>
                <a:cubicBezTo>
                  <a:pt x="0" y="257888"/>
                  <a:pt x="42234" y="163556"/>
                  <a:pt x="110516" y="95275"/>
                </a:cubicBez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rgbClr val="98A3AD"/>
              </a:solidFill>
            </a:endParaRPr>
          </a:p>
        </p:txBody>
      </p:sp>
      <p:sp>
        <p:nvSpPr>
          <p:cNvPr id="45" name="TextBox 44">
            <a:extLst>
              <a:ext uri="{FF2B5EF4-FFF2-40B4-BE49-F238E27FC236}">
                <a16:creationId xmlns:a16="http://schemas.microsoft.com/office/drawing/2014/main" id="{6972FD61-A278-4E69-85DE-75B38C250625}"/>
              </a:ext>
            </a:extLst>
          </p:cNvPr>
          <p:cNvSpPr txBox="1"/>
          <p:nvPr/>
        </p:nvSpPr>
        <p:spPr>
          <a:xfrm>
            <a:off x="4095573" y="165382"/>
            <a:ext cx="2511362" cy="369332"/>
          </a:xfrm>
          <a:prstGeom prst="rect">
            <a:avLst/>
          </a:prstGeom>
          <a:noFill/>
        </p:spPr>
        <p:txBody>
          <a:bodyPr wrap="square" lIns="0" tIns="0" rIns="0" bIns="0" rtlCol="0">
            <a:spAutoFit/>
          </a:bodyPr>
          <a:lstStyle/>
          <a:p>
            <a:pPr algn="ctr">
              <a:tabLst>
                <a:tab pos="347663" algn="l"/>
              </a:tabLst>
            </a:pPr>
            <a:r>
              <a:rPr lang="en-IN" sz="2400" dirty="0" smtClean="0">
                <a:latin typeface="Arial Black" panose="020B0A04020102020204" pitchFamily="34" charset="0"/>
              </a:rPr>
              <a:t>Suggestions</a:t>
            </a:r>
            <a:endParaRPr lang="en-US" sz="2400" b="1" dirty="0">
              <a:solidFill>
                <a:srgbClr val="30353F"/>
              </a:solidFill>
              <a:latin typeface="Arial Black" panose="020B0A04020102020204" pitchFamily="34" charset="0"/>
            </a:endParaRPr>
          </a:p>
        </p:txBody>
      </p:sp>
      <p:sp>
        <p:nvSpPr>
          <p:cNvPr id="2" name="Title 1" hidden="1">
            <a:extLst>
              <a:ext uri="{FF2B5EF4-FFF2-40B4-BE49-F238E27FC236}">
                <a16:creationId xmlns:a16="http://schemas.microsoft.com/office/drawing/2014/main" id="{9028B554-C211-4B28-93B1-C6D82314B444}"/>
              </a:ext>
            </a:extLst>
          </p:cNvPr>
          <p:cNvSpPr>
            <a:spLocks noGrp="1"/>
          </p:cNvSpPr>
          <p:nvPr>
            <p:ph type="title"/>
          </p:nvPr>
        </p:nvSpPr>
        <p:spPr/>
        <p:txBody>
          <a:bodyPr/>
          <a:lstStyle/>
          <a:p>
            <a:r>
              <a:rPr lang="en-US" dirty="0"/>
              <a:t>Slide 9</a:t>
            </a:r>
          </a:p>
        </p:txBody>
      </p:sp>
    </p:spTree>
    <p:extLst>
      <p:ext uri="{BB962C8B-B14F-4D97-AF65-F5344CB8AC3E}">
        <p14:creationId xmlns:p14="http://schemas.microsoft.com/office/powerpoint/2010/main" val="17089568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Rectangle 103">
            <a:extLst>
              <a:ext uri="{C183D7F6-B498-43B3-948B-1728B52AA6E4}">
                <adec:decorative xmlns:adec="http://schemas.microsoft.com/office/drawing/2017/decorative" xmlns="" val="1"/>
              </a:ext>
            </a:extLst>
          </p:cNvPr>
          <p:cNvSpPr/>
          <p:nvPr/>
        </p:nvSpPr>
        <p:spPr>
          <a:xfrm>
            <a:off x="0" y="0"/>
            <a:ext cx="6096000" cy="6857999"/>
          </a:xfrm>
          <a:prstGeom prst="rect">
            <a:avLst/>
          </a:prstGeom>
          <a:solidFill>
            <a:srgbClr val="30353F">
              <a:alpha val="8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8" name="Group 7">
            <a:extLst>
              <a:ext uri="{C183D7F6-B498-43B3-948B-1728B52AA6E4}">
                <adec:decorative xmlns:adec="http://schemas.microsoft.com/office/drawing/2017/decorative" xmlns="" val="1"/>
              </a:ext>
            </a:extLst>
          </p:cNvPr>
          <p:cNvGrpSpPr/>
          <p:nvPr/>
        </p:nvGrpSpPr>
        <p:grpSpPr>
          <a:xfrm>
            <a:off x="7886688" y="4824996"/>
            <a:ext cx="1281512" cy="487738"/>
            <a:chOff x="9912263" y="2010673"/>
            <a:chExt cx="1281512" cy="487738"/>
          </a:xfrm>
          <a:effectLst>
            <a:outerShdw blurRad="50800" dist="38100" dir="8100000" algn="tr" rotWithShape="0">
              <a:prstClr val="black">
                <a:alpha val="40000"/>
              </a:prstClr>
            </a:outerShdw>
          </a:effectLst>
        </p:grpSpPr>
        <p:sp>
          <p:nvSpPr>
            <p:cNvPr id="55" name="Freeform 54"/>
            <p:cNvSpPr/>
            <p:nvPr/>
          </p:nvSpPr>
          <p:spPr>
            <a:xfrm>
              <a:off x="9912263" y="2010673"/>
              <a:ext cx="1281512" cy="487738"/>
            </a:xfrm>
            <a:custGeom>
              <a:avLst/>
              <a:gdLst>
                <a:gd name="connsiteX0" fmla="*/ 0 w 1281512"/>
                <a:gd name="connsiteY0" fmla="*/ 0 h 487738"/>
                <a:gd name="connsiteX1" fmla="*/ 1024517 w 1281512"/>
                <a:gd name="connsiteY1" fmla="*/ 0 h 487738"/>
                <a:gd name="connsiteX2" fmla="*/ 1024517 w 1281512"/>
                <a:gd name="connsiteY2" fmla="*/ 1323 h 487738"/>
                <a:gd name="connsiteX3" fmla="*/ 1037643 w 1281512"/>
                <a:gd name="connsiteY3" fmla="*/ 0 h 487738"/>
                <a:gd name="connsiteX4" fmla="*/ 1281512 w 1281512"/>
                <a:gd name="connsiteY4" fmla="*/ 243869 h 487738"/>
                <a:gd name="connsiteX5" fmla="*/ 1037643 w 1281512"/>
                <a:gd name="connsiteY5" fmla="*/ 487738 h 487738"/>
                <a:gd name="connsiteX6" fmla="*/ 1024517 w 1281512"/>
                <a:gd name="connsiteY6" fmla="*/ 486415 h 487738"/>
                <a:gd name="connsiteX7" fmla="*/ 1024517 w 1281512"/>
                <a:gd name="connsiteY7" fmla="*/ 487737 h 487738"/>
                <a:gd name="connsiteX8" fmla="*/ 0 w 1281512"/>
                <a:gd name="connsiteY8" fmla="*/ 487737 h 487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1512" h="487738">
                  <a:moveTo>
                    <a:pt x="0" y="0"/>
                  </a:moveTo>
                  <a:lnTo>
                    <a:pt x="1024517" y="0"/>
                  </a:lnTo>
                  <a:lnTo>
                    <a:pt x="1024517" y="1323"/>
                  </a:lnTo>
                  <a:lnTo>
                    <a:pt x="1037643" y="0"/>
                  </a:lnTo>
                  <a:cubicBezTo>
                    <a:pt x="1172328" y="0"/>
                    <a:pt x="1281512" y="109184"/>
                    <a:pt x="1281512" y="243869"/>
                  </a:cubicBezTo>
                  <a:cubicBezTo>
                    <a:pt x="1281512" y="378554"/>
                    <a:pt x="1172328" y="487738"/>
                    <a:pt x="1037643" y="487738"/>
                  </a:cubicBezTo>
                  <a:lnTo>
                    <a:pt x="1024517" y="486415"/>
                  </a:lnTo>
                  <a:lnTo>
                    <a:pt x="1024517" y="487737"/>
                  </a:lnTo>
                  <a:lnTo>
                    <a:pt x="0" y="487737"/>
                  </a:lnTo>
                  <a:close/>
                </a:path>
              </a:pathLst>
            </a:custGeom>
            <a:solidFill>
              <a:srgbClr val="30353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73" name="Group 72"/>
            <p:cNvGrpSpPr/>
            <p:nvPr/>
          </p:nvGrpSpPr>
          <p:grpSpPr>
            <a:xfrm flipH="1">
              <a:off x="10838597" y="2143232"/>
              <a:ext cx="222620" cy="222620"/>
              <a:chOff x="1389063" y="3748088"/>
              <a:chExt cx="336550" cy="336550"/>
            </a:xfrm>
            <a:solidFill>
              <a:schemeClr val="bg1"/>
            </a:solidFill>
          </p:grpSpPr>
          <p:sp>
            <p:nvSpPr>
              <p:cNvPr id="74" name="Freeform 5"/>
              <p:cNvSpPr>
                <a:spLocks/>
              </p:cNvSpPr>
              <p:nvPr/>
            </p:nvSpPr>
            <p:spPr bwMode="auto">
              <a:xfrm>
                <a:off x="1547813" y="3787776"/>
                <a:ext cx="58738" cy="60325"/>
              </a:xfrm>
              <a:custGeom>
                <a:avLst/>
                <a:gdLst>
                  <a:gd name="T0" fmla="*/ 300 w 360"/>
                  <a:gd name="T1" fmla="*/ 244 h 364"/>
                  <a:gd name="T2" fmla="*/ 120 w 360"/>
                  <a:gd name="T3" fmla="*/ 244 h 364"/>
                  <a:gd name="T4" fmla="*/ 120 w 360"/>
                  <a:gd name="T5" fmla="*/ 60 h 364"/>
                  <a:gd name="T6" fmla="*/ 60 w 360"/>
                  <a:gd name="T7" fmla="*/ 0 h 364"/>
                  <a:gd name="T8" fmla="*/ 0 w 360"/>
                  <a:gd name="T9" fmla="*/ 60 h 364"/>
                  <a:gd name="T10" fmla="*/ 0 w 360"/>
                  <a:gd name="T11" fmla="*/ 304 h 364"/>
                  <a:gd name="T12" fmla="*/ 60 w 360"/>
                  <a:gd name="T13" fmla="*/ 364 h 364"/>
                  <a:gd name="T14" fmla="*/ 300 w 360"/>
                  <a:gd name="T15" fmla="*/ 364 h 364"/>
                  <a:gd name="T16" fmla="*/ 360 w 360"/>
                  <a:gd name="T17" fmla="*/ 304 h 364"/>
                  <a:gd name="T18" fmla="*/ 300 w 360"/>
                  <a:gd name="T19" fmla="*/ 244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0" h="364">
                    <a:moveTo>
                      <a:pt x="300" y="244"/>
                    </a:moveTo>
                    <a:cubicBezTo>
                      <a:pt x="120" y="244"/>
                      <a:pt x="120" y="244"/>
                      <a:pt x="120" y="244"/>
                    </a:cubicBezTo>
                    <a:cubicBezTo>
                      <a:pt x="120" y="60"/>
                      <a:pt x="120" y="60"/>
                      <a:pt x="120" y="60"/>
                    </a:cubicBezTo>
                    <a:cubicBezTo>
                      <a:pt x="120" y="27"/>
                      <a:pt x="93" y="0"/>
                      <a:pt x="60" y="0"/>
                    </a:cubicBezTo>
                    <a:cubicBezTo>
                      <a:pt x="27" y="0"/>
                      <a:pt x="0" y="27"/>
                      <a:pt x="0" y="60"/>
                    </a:cubicBezTo>
                    <a:cubicBezTo>
                      <a:pt x="0" y="304"/>
                      <a:pt x="0" y="304"/>
                      <a:pt x="0" y="304"/>
                    </a:cubicBezTo>
                    <a:cubicBezTo>
                      <a:pt x="0" y="337"/>
                      <a:pt x="27" y="364"/>
                      <a:pt x="60" y="364"/>
                    </a:cubicBezTo>
                    <a:cubicBezTo>
                      <a:pt x="300" y="364"/>
                      <a:pt x="300" y="364"/>
                      <a:pt x="300" y="364"/>
                    </a:cubicBezTo>
                    <a:cubicBezTo>
                      <a:pt x="333" y="364"/>
                      <a:pt x="360" y="337"/>
                      <a:pt x="360" y="304"/>
                    </a:cubicBezTo>
                    <a:cubicBezTo>
                      <a:pt x="360" y="271"/>
                      <a:pt x="333" y="244"/>
                      <a:pt x="300" y="2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5" name="Freeform 6"/>
              <p:cNvSpPr>
                <a:spLocks noEditPoints="1"/>
              </p:cNvSpPr>
              <p:nvPr/>
            </p:nvSpPr>
            <p:spPr bwMode="auto">
              <a:xfrm>
                <a:off x="1389063" y="3748088"/>
                <a:ext cx="336550" cy="336550"/>
              </a:xfrm>
              <a:custGeom>
                <a:avLst/>
                <a:gdLst>
                  <a:gd name="T0" fmla="*/ 1808 w 2048"/>
                  <a:gd name="T1" fmla="*/ 1454 h 2048"/>
                  <a:gd name="T2" fmla="*/ 1808 w 2048"/>
                  <a:gd name="T3" fmla="*/ 1388 h 2048"/>
                  <a:gd name="T4" fmla="*/ 1628 w 2048"/>
                  <a:gd name="T5" fmla="*/ 1208 h 2048"/>
                  <a:gd name="T6" fmla="*/ 1084 w 2048"/>
                  <a:gd name="T7" fmla="*/ 1208 h 2048"/>
                  <a:gd name="T8" fmla="*/ 1084 w 2048"/>
                  <a:gd name="T9" fmla="*/ 1085 h 2048"/>
                  <a:gd name="T10" fmla="*/ 1564 w 2048"/>
                  <a:gd name="T11" fmla="*/ 544 h 2048"/>
                  <a:gd name="T12" fmla="*/ 1024 w 2048"/>
                  <a:gd name="T13" fmla="*/ 0 h 2048"/>
                  <a:gd name="T14" fmla="*/ 484 w 2048"/>
                  <a:gd name="T15" fmla="*/ 544 h 2048"/>
                  <a:gd name="T16" fmla="*/ 964 w 2048"/>
                  <a:gd name="T17" fmla="*/ 1085 h 2048"/>
                  <a:gd name="T18" fmla="*/ 964 w 2048"/>
                  <a:gd name="T19" fmla="*/ 1208 h 2048"/>
                  <a:gd name="T20" fmla="*/ 420 w 2048"/>
                  <a:gd name="T21" fmla="*/ 1208 h 2048"/>
                  <a:gd name="T22" fmla="*/ 240 w 2048"/>
                  <a:gd name="T23" fmla="*/ 1388 h 2048"/>
                  <a:gd name="T24" fmla="*/ 240 w 2048"/>
                  <a:gd name="T25" fmla="*/ 1454 h 2048"/>
                  <a:gd name="T26" fmla="*/ 0 w 2048"/>
                  <a:gd name="T27" fmla="*/ 1748 h 2048"/>
                  <a:gd name="T28" fmla="*/ 300 w 2048"/>
                  <a:gd name="T29" fmla="*/ 2048 h 2048"/>
                  <a:gd name="T30" fmla="*/ 600 w 2048"/>
                  <a:gd name="T31" fmla="*/ 1748 h 2048"/>
                  <a:gd name="T32" fmla="*/ 360 w 2048"/>
                  <a:gd name="T33" fmla="*/ 1454 h 2048"/>
                  <a:gd name="T34" fmla="*/ 360 w 2048"/>
                  <a:gd name="T35" fmla="*/ 1388 h 2048"/>
                  <a:gd name="T36" fmla="*/ 420 w 2048"/>
                  <a:gd name="T37" fmla="*/ 1328 h 2048"/>
                  <a:gd name="T38" fmla="*/ 964 w 2048"/>
                  <a:gd name="T39" fmla="*/ 1328 h 2048"/>
                  <a:gd name="T40" fmla="*/ 964 w 2048"/>
                  <a:gd name="T41" fmla="*/ 1454 h 2048"/>
                  <a:gd name="T42" fmla="*/ 724 w 2048"/>
                  <a:gd name="T43" fmla="*/ 1748 h 2048"/>
                  <a:gd name="T44" fmla="*/ 1024 w 2048"/>
                  <a:gd name="T45" fmla="*/ 2048 h 2048"/>
                  <a:gd name="T46" fmla="*/ 1324 w 2048"/>
                  <a:gd name="T47" fmla="*/ 1748 h 2048"/>
                  <a:gd name="T48" fmla="*/ 1084 w 2048"/>
                  <a:gd name="T49" fmla="*/ 1454 h 2048"/>
                  <a:gd name="T50" fmla="*/ 1084 w 2048"/>
                  <a:gd name="T51" fmla="*/ 1328 h 2048"/>
                  <a:gd name="T52" fmla="*/ 1628 w 2048"/>
                  <a:gd name="T53" fmla="*/ 1328 h 2048"/>
                  <a:gd name="T54" fmla="*/ 1688 w 2048"/>
                  <a:gd name="T55" fmla="*/ 1388 h 2048"/>
                  <a:gd name="T56" fmla="*/ 1688 w 2048"/>
                  <a:gd name="T57" fmla="*/ 1454 h 2048"/>
                  <a:gd name="T58" fmla="*/ 1448 w 2048"/>
                  <a:gd name="T59" fmla="*/ 1748 h 2048"/>
                  <a:gd name="T60" fmla="*/ 1748 w 2048"/>
                  <a:gd name="T61" fmla="*/ 2048 h 2048"/>
                  <a:gd name="T62" fmla="*/ 2048 w 2048"/>
                  <a:gd name="T63" fmla="*/ 1748 h 2048"/>
                  <a:gd name="T64" fmla="*/ 1808 w 2048"/>
                  <a:gd name="T65" fmla="*/ 1454 h 2048"/>
                  <a:gd name="T66" fmla="*/ 480 w 2048"/>
                  <a:gd name="T67" fmla="*/ 1748 h 2048"/>
                  <a:gd name="T68" fmla="*/ 300 w 2048"/>
                  <a:gd name="T69" fmla="*/ 1928 h 2048"/>
                  <a:gd name="T70" fmla="*/ 120 w 2048"/>
                  <a:gd name="T71" fmla="*/ 1748 h 2048"/>
                  <a:gd name="T72" fmla="*/ 300 w 2048"/>
                  <a:gd name="T73" fmla="*/ 1568 h 2048"/>
                  <a:gd name="T74" fmla="*/ 480 w 2048"/>
                  <a:gd name="T75" fmla="*/ 1748 h 2048"/>
                  <a:gd name="T76" fmla="*/ 1204 w 2048"/>
                  <a:gd name="T77" fmla="*/ 1748 h 2048"/>
                  <a:gd name="T78" fmla="*/ 1024 w 2048"/>
                  <a:gd name="T79" fmla="*/ 1928 h 2048"/>
                  <a:gd name="T80" fmla="*/ 844 w 2048"/>
                  <a:gd name="T81" fmla="*/ 1748 h 2048"/>
                  <a:gd name="T82" fmla="*/ 1024 w 2048"/>
                  <a:gd name="T83" fmla="*/ 1568 h 2048"/>
                  <a:gd name="T84" fmla="*/ 1204 w 2048"/>
                  <a:gd name="T85" fmla="*/ 1748 h 2048"/>
                  <a:gd name="T86" fmla="*/ 1024 w 2048"/>
                  <a:gd name="T87" fmla="*/ 968 h 2048"/>
                  <a:gd name="T88" fmla="*/ 604 w 2048"/>
                  <a:gd name="T89" fmla="*/ 544 h 2048"/>
                  <a:gd name="T90" fmla="*/ 1024 w 2048"/>
                  <a:gd name="T91" fmla="*/ 120 h 2048"/>
                  <a:gd name="T92" fmla="*/ 1444 w 2048"/>
                  <a:gd name="T93" fmla="*/ 544 h 2048"/>
                  <a:gd name="T94" fmla="*/ 1024 w 2048"/>
                  <a:gd name="T95" fmla="*/ 968 h 2048"/>
                  <a:gd name="T96" fmla="*/ 1748 w 2048"/>
                  <a:gd name="T97" fmla="*/ 1928 h 2048"/>
                  <a:gd name="T98" fmla="*/ 1568 w 2048"/>
                  <a:gd name="T99" fmla="*/ 1748 h 2048"/>
                  <a:gd name="T100" fmla="*/ 1748 w 2048"/>
                  <a:gd name="T101" fmla="*/ 1568 h 2048"/>
                  <a:gd name="T102" fmla="*/ 1928 w 2048"/>
                  <a:gd name="T103" fmla="*/ 1748 h 2048"/>
                  <a:gd name="T104" fmla="*/ 1748 w 2048"/>
                  <a:gd name="T105" fmla="*/ 1928 h 20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048" h="2048">
                    <a:moveTo>
                      <a:pt x="1808" y="1454"/>
                    </a:moveTo>
                    <a:cubicBezTo>
                      <a:pt x="1808" y="1388"/>
                      <a:pt x="1808" y="1388"/>
                      <a:pt x="1808" y="1388"/>
                    </a:cubicBezTo>
                    <a:cubicBezTo>
                      <a:pt x="1808" y="1289"/>
                      <a:pt x="1727" y="1208"/>
                      <a:pt x="1628" y="1208"/>
                    </a:cubicBezTo>
                    <a:cubicBezTo>
                      <a:pt x="1084" y="1208"/>
                      <a:pt x="1084" y="1208"/>
                      <a:pt x="1084" y="1208"/>
                    </a:cubicBezTo>
                    <a:cubicBezTo>
                      <a:pt x="1084" y="1085"/>
                      <a:pt x="1084" y="1085"/>
                      <a:pt x="1084" y="1085"/>
                    </a:cubicBezTo>
                    <a:cubicBezTo>
                      <a:pt x="1354" y="1054"/>
                      <a:pt x="1564" y="824"/>
                      <a:pt x="1564" y="544"/>
                    </a:cubicBezTo>
                    <a:cubicBezTo>
                      <a:pt x="1564" y="244"/>
                      <a:pt x="1322" y="0"/>
                      <a:pt x="1024" y="0"/>
                    </a:cubicBezTo>
                    <a:cubicBezTo>
                      <a:pt x="726" y="0"/>
                      <a:pt x="484" y="244"/>
                      <a:pt x="484" y="544"/>
                    </a:cubicBezTo>
                    <a:cubicBezTo>
                      <a:pt x="484" y="824"/>
                      <a:pt x="694" y="1054"/>
                      <a:pt x="964" y="1085"/>
                    </a:cubicBezTo>
                    <a:cubicBezTo>
                      <a:pt x="964" y="1208"/>
                      <a:pt x="964" y="1208"/>
                      <a:pt x="964" y="1208"/>
                    </a:cubicBezTo>
                    <a:cubicBezTo>
                      <a:pt x="420" y="1208"/>
                      <a:pt x="420" y="1208"/>
                      <a:pt x="420" y="1208"/>
                    </a:cubicBezTo>
                    <a:cubicBezTo>
                      <a:pt x="321" y="1208"/>
                      <a:pt x="240" y="1289"/>
                      <a:pt x="240" y="1388"/>
                    </a:cubicBezTo>
                    <a:cubicBezTo>
                      <a:pt x="240" y="1454"/>
                      <a:pt x="240" y="1454"/>
                      <a:pt x="240" y="1454"/>
                    </a:cubicBezTo>
                    <a:cubicBezTo>
                      <a:pt x="103" y="1482"/>
                      <a:pt x="0" y="1603"/>
                      <a:pt x="0" y="1748"/>
                    </a:cubicBezTo>
                    <a:cubicBezTo>
                      <a:pt x="0" y="1913"/>
                      <a:pt x="135" y="2048"/>
                      <a:pt x="300" y="2048"/>
                    </a:cubicBezTo>
                    <a:cubicBezTo>
                      <a:pt x="465" y="2048"/>
                      <a:pt x="600" y="1913"/>
                      <a:pt x="600" y="1748"/>
                    </a:cubicBezTo>
                    <a:cubicBezTo>
                      <a:pt x="600" y="1603"/>
                      <a:pt x="497" y="1482"/>
                      <a:pt x="360" y="1454"/>
                    </a:cubicBezTo>
                    <a:cubicBezTo>
                      <a:pt x="360" y="1388"/>
                      <a:pt x="360" y="1388"/>
                      <a:pt x="360" y="1388"/>
                    </a:cubicBezTo>
                    <a:cubicBezTo>
                      <a:pt x="360" y="1355"/>
                      <a:pt x="387" y="1328"/>
                      <a:pt x="420" y="1328"/>
                    </a:cubicBezTo>
                    <a:cubicBezTo>
                      <a:pt x="964" y="1328"/>
                      <a:pt x="964" y="1328"/>
                      <a:pt x="964" y="1328"/>
                    </a:cubicBezTo>
                    <a:cubicBezTo>
                      <a:pt x="964" y="1454"/>
                      <a:pt x="964" y="1454"/>
                      <a:pt x="964" y="1454"/>
                    </a:cubicBezTo>
                    <a:cubicBezTo>
                      <a:pt x="827" y="1482"/>
                      <a:pt x="724" y="1603"/>
                      <a:pt x="724" y="1748"/>
                    </a:cubicBezTo>
                    <a:cubicBezTo>
                      <a:pt x="724" y="1913"/>
                      <a:pt x="859" y="2048"/>
                      <a:pt x="1024" y="2048"/>
                    </a:cubicBezTo>
                    <a:cubicBezTo>
                      <a:pt x="1189" y="2048"/>
                      <a:pt x="1324" y="1913"/>
                      <a:pt x="1324" y="1748"/>
                    </a:cubicBezTo>
                    <a:cubicBezTo>
                      <a:pt x="1324" y="1603"/>
                      <a:pt x="1221" y="1482"/>
                      <a:pt x="1084" y="1454"/>
                    </a:cubicBezTo>
                    <a:cubicBezTo>
                      <a:pt x="1084" y="1328"/>
                      <a:pt x="1084" y="1328"/>
                      <a:pt x="1084" y="1328"/>
                    </a:cubicBezTo>
                    <a:cubicBezTo>
                      <a:pt x="1628" y="1328"/>
                      <a:pt x="1628" y="1328"/>
                      <a:pt x="1628" y="1328"/>
                    </a:cubicBezTo>
                    <a:cubicBezTo>
                      <a:pt x="1661" y="1328"/>
                      <a:pt x="1688" y="1355"/>
                      <a:pt x="1688" y="1388"/>
                    </a:cubicBezTo>
                    <a:cubicBezTo>
                      <a:pt x="1688" y="1454"/>
                      <a:pt x="1688" y="1454"/>
                      <a:pt x="1688" y="1454"/>
                    </a:cubicBezTo>
                    <a:cubicBezTo>
                      <a:pt x="1551" y="1482"/>
                      <a:pt x="1448" y="1603"/>
                      <a:pt x="1448" y="1748"/>
                    </a:cubicBezTo>
                    <a:cubicBezTo>
                      <a:pt x="1448" y="1913"/>
                      <a:pt x="1583" y="2048"/>
                      <a:pt x="1748" y="2048"/>
                    </a:cubicBezTo>
                    <a:cubicBezTo>
                      <a:pt x="1913" y="2048"/>
                      <a:pt x="2048" y="1913"/>
                      <a:pt x="2048" y="1748"/>
                    </a:cubicBezTo>
                    <a:cubicBezTo>
                      <a:pt x="2048" y="1603"/>
                      <a:pt x="1945" y="1482"/>
                      <a:pt x="1808" y="1454"/>
                    </a:cubicBezTo>
                    <a:close/>
                    <a:moveTo>
                      <a:pt x="480" y="1748"/>
                    </a:moveTo>
                    <a:cubicBezTo>
                      <a:pt x="480" y="1847"/>
                      <a:pt x="399" y="1928"/>
                      <a:pt x="300" y="1928"/>
                    </a:cubicBezTo>
                    <a:cubicBezTo>
                      <a:pt x="201" y="1928"/>
                      <a:pt x="120" y="1847"/>
                      <a:pt x="120" y="1748"/>
                    </a:cubicBezTo>
                    <a:cubicBezTo>
                      <a:pt x="120" y="1649"/>
                      <a:pt x="201" y="1568"/>
                      <a:pt x="300" y="1568"/>
                    </a:cubicBezTo>
                    <a:cubicBezTo>
                      <a:pt x="399" y="1568"/>
                      <a:pt x="480" y="1649"/>
                      <a:pt x="480" y="1748"/>
                    </a:cubicBezTo>
                    <a:close/>
                    <a:moveTo>
                      <a:pt x="1204" y="1748"/>
                    </a:moveTo>
                    <a:cubicBezTo>
                      <a:pt x="1204" y="1847"/>
                      <a:pt x="1123" y="1928"/>
                      <a:pt x="1024" y="1928"/>
                    </a:cubicBezTo>
                    <a:cubicBezTo>
                      <a:pt x="925" y="1928"/>
                      <a:pt x="844" y="1847"/>
                      <a:pt x="844" y="1748"/>
                    </a:cubicBezTo>
                    <a:cubicBezTo>
                      <a:pt x="844" y="1649"/>
                      <a:pt x="925" y="1568"/>
                      <a:pt x="1024" y="1568"/>
                    </a:cubicBezTo>
                    <a:cubicBezTo>
                      <a:pt x="1123" y="1568"/>
                      <a:pt x="1204" y="1649"/>
                      <a:pt x="1204" y="1748"/>
                    </a:cubicBezTo>
                    <a:close/>
                    <a:moveTo>
                      <a:pt x="1024" y="968"/>
                    </a:moveTo>
                    <a:cubicBezTo>
                      <a:pt x="792" y="968"/>
                      <a:pt x="604" y="778"/>
                      <a:pt x="604" y="544"/>
                    </a:cubicBezTo>
                    <a:cubicBezTo>
                      <a:pt x="604" y="310"/>
                      <a:pt x="792" y="120"/>
                      <a:pt x="1024" y="120"/>
                    </a:cubicBezTo>
                    <a:cubicBezTo>
                      <a:pt x="1256" y="120"/>
                      <a:pt x="1444" y="310"/>
                      <a:pt x="1444" y="544"/>
                    </a:cubicBezTo>
                    <a:cubicBezTo>
                      <a:pt x="1444" y="778"/>
                      <a:pt x="1256" y="968"/>
                      <a:pt x="1024" y="968"/>
                    </a:cubicBezTo>
                    <a:close/>
                    <a:moveTo>
                      <a:pt x="1748" y="1928"/>
                    </a:moveTo>
                    <a:cubicBezTo>
                      <a:pt x="1649" y="1928"/>
                      <a:pt x="1568" y="1847"/>
                      <a:pt x="1568" y="1748"/>
                    </a:cubicBezTo>
                    <a:cubicBezTo>
                      <a:pt x="1568" y="1649"/>
                      <a:pt x="1649" y="1568"/>
                      <a:pt x="1748" y="1568"/>
                    </a:cubicBezTo>
                    <a:cubicBezTo>
                      <a:pt x="1847" y="1568"/>
                      <a:pt x="1928" y="1649"/>
                      <a:pt x="1928" y="1748"/>
                    </a:cubicBezTo>
                    <a:cubicBezTo>
                      <a:pt x="1928" y="1847"/>
                      <a:pt x="1847" y="1928"/>
                      <a:pt x="1748" y="19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7" name="Group 6">
            <a:extLst>
              <a:ext uri="{C183D7F6-B498-43B3-948B-1728B52AA6E4}">
                <adec:decorative xmlns:adec="http://schemas.microsoft.com/office/drawing/2017/decorative" xmlns="" val="1"/>
              </a:ext>
            </a:extLst>
          </p:cNvPr>
          <p:cNvGrpSpPr/>
          <p:nvPr/>
        </p:nvGrpSpPr>
        <p:grpSpPr>
          <a:xfrm>
            <a:off x="7851237" y="5409967"/>
            <a:ext cx="1281512" cy="487738"/>
            <a:chOff x="9912263" y="3185130"/>
            <a:chExt cx="1281512" cy="487738"/>
          </a:xfrm>
          <a:effectLst>
            <a:outerShdw blurRad="50800" dist="38100" dir="8100000" algn="tr" rotWithShape="0">
              <a:prstClr val="black">
                <a:alpha val="40000"/>
              </a:prstClr>
            </a:outerShdw>
          </a:effectLst>
        </p:grpSpPr>
        <p:sp>
          <p:nvSpPr>
            <p:cNvPr id="54" name="Freeform 53"/>
            <p:cNvSpPr/>
            <p:nvPr/>
          </p:nvSpPr>
          <p:spPr>
            <a:xfrm>
              <a:off x="9912263" y="3185130"/>
              <a:ext cx="1281512" cy="487738"/>
            </a:xfrm>
            <a:custGeom>
              <a:avLst/>
              <a:gdLst>
                <a:gd name="connsiteX0" fmla="*/ 0 w 1281512"/>
                <a:gd name="connsiteY0" fmla="*/ 0 h 487738"/>
                <a:gd name="connsiteX1" fmla="*/ 1024517 w 1281512"/>
                <a:gd name="connsiteY1" fmla="*/ 0 h 487738"/>
                <a:gd name="connsiteX2" fmla="*/ 1024517 w 1281512"/>
                <a:gd name="connsiteY2" fmla="*/ 1323 h 487738"/>
                <a:gd name="connsiteX3" fmla="*/ 1037643 w 1281512"/>
                <a:gd name="connsiteY3" fmla="*/ 0 h 487738"/>
                <a:gd name="connsiteX4" fmla="*/ 1281512 w 1281512"/>
                <a:gd name="connsiteY4" fmla="*/ 243869 h 487738"/>
                <a:gd name="connsiteX5" fmla="*/ 1037643 w 1281512"/>
                <a:gd name="connsiteY5" fmla="*/ 487738 h 487738"/>
                <a:gd name="connsiteX6" fmla="*/ 1024517 w 1281512"/>
                <a:gd name="connsiteY6" fmla="*/ 486415 h 487738"/>
                <a:gd name="connsiteX7" fmla="*/ 1024517 w 1281512"/>
                <a:gd name="connsiteY7" fmla="*/ 487737 h 487738"/>
                <a:gd name="connsiteX8" fmla="*/ 0 w 1281512"/>
                <a:gd name="connsiteY8" fmla="*/ 487737 h 487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1512" h="487738">
                  <a:moveTo>
                    <a:pt x="0" y="0"/>
                  </a:moveTo>
                  <a:lnTo>
                    <a:pt x="1024517" y="0"/>
                  </a:lnTo>
                  <a:lnTo>
                    <a:pt x="1024517" y="1323"/>
                  </a:lnTo>
                  <a:lnTo>
                    <a:pt x="1037643" y="0"/>
                  </a:lnTo>
                  <a:cubicBezTo>
                    <a:pt x="1172328" y="0"/>
                    <a:pt x="1281512" y="109184"/>
                    <a:pt x="1281512" y="243869"/>
                  </a:cubicBezTo>
                  <a:cubicBezTo>
                    <a:pt x="1281512" y="378554"/>
                    <a:pt x="1172328" y="487738"/>
                    <a:pt x="1037643" y="487738"/>
                  </a:cubicBezTo>
                  <a:lnTo>
                    <a:pt x="1024517" y="486415"/>
                  </a:lnTo>
                  <a:lnTo>
                    <a:pt x="1024517" y="487737"/>
                  </a:lnTo>
                  <a:lnTo>
                    <a:pt x="0" y="487737"/>
                  </a:lnTo>
                  <a:close/>
                </a:path>
              </a:pathLst>
            </a:custGeom>
            <a:solidFill>
              <a:srgbClr val="9BA2A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80" name="Group 79"/>
            <p:cNvGrpSpPr/>
            <p:nvPr/>
          </p:nvGrpSpPr>
          <p:grpSpPr>
            <a:xfrm flipH="1">
              <a:off x="10822976" y="3302068"/>
              <a:ext cx="253863" cy="253863"/>
              <a:chOff x="3613150" y="3706813"/>
              <a:chExt cx="420688" cy="420687"/>
            </a:xfrm>
          </p:grpSpPr>
          <p:sp>
            <p:nvSpPr>
              <p:cNvPr id="81" name="Freeform 10"/>
              <p:cNvSpPr>
                <a:spLocks noEditPoints="1"/>
              </p:cNvSpPr>
              <p:nvPr/>
            </p:nvSpPr>
            <p:spPr bwMode="auto">
              <a:xfrm>
                <a:off x="3613150" y="3930650"/>
                <a:ext cx="420688" cy="196850"/>
              </a:xfrm>
              <a:custGeom>
                <a:avLst/>
                <a:gdLst>
                  <a:gd name="T0" fmla="*/ 1823 w 2048"/>
                  <a:gd name="T1" fmla="*/ 528 h 960"/>
                  <a:gd name="T2" fmla="*/ 1928 w 2048"/>
                  <a:gd name="T3" fmla="*/ 300 h 960"/>
                  <a:gd name="T4" fmla="*/ 1628 w 2048"/>
                  <a:gd name="T5" fmla="*/ 0 h 960"/>
                  <a:gd name="T6" fmla="*/ 1324 w 2048"/>
                  <a:gd name="T7" fmla="*/ 300 h 960"/>
                  <a:gd name="T8" fmla="*/ 1432 w 2048"/>
                  <a:gd name="T9" fmla="*/ 528 h 960"/>
                  <a:gd name="T10" fmla="*/ 1324 w 2048"/>
                  <a:gd name="T11" fmla="*/ 606 h 960"/>
                  <a:gd name="T12" fmla="*/ 1219 w 2048"/>
                  <a:gd name="T13" fmla="*/ 528 h 960"/>
                  <a:gd name="T14" fmla="*/ 1324 w 2048"/>
                  <a:gd name="T15" fmla="*/ 300 h 960"/>
                  <a:gd name="T16" fmla="*/ 1024 w 2048"/>
                  <a:gd name="T17" fmla="*/ 0 h 960"/>
                  <a:gd name="T18" fmla="*/ 724 w 2048"/>
                  <a:gd name="T19" fmla="*/ 300 h 960"/>
                  <a:gd name="T20" fmla="*/ 829 w 2048"/>
                  <a:gd name="T21" fmla="*/ 528 h 960"/>
                  <a:gd name="T22" fmla="*/ 724 w 2048"/>
                  <a:gd name="T23" fmla="*/ 606 h 960"/>
                  <a:gd name="T24" fmla="*/ 619 w 2048"/>
                  <a:gd name="T25" fmla="*/ 528 h 960"/>
                  <a:gd name="T26" fmla="*/ 724 w 2048"/>
                  <a:gd name="T27" fmla="*/ 300 h 960"/>
                  <a:gd name="T28" fmla="*/ 424 w 2048"/>
                  <a:gd name="T29" fmla="*/ 0 h 960"/>
                  <a:gd name="T30" fmla="*/ 124 w 2048"/>
                  <a:gd name="T31" fmla="*/ 300 h 960"/>
                  <a:gd name="T32" fmla="*/ 229 w 2048"/>
                  <a:gd name="T33" fmla="*/ 527 h 960"/>
                  <a:gd name="T34" fmla="*/ 0 w 2048"/>
                  <a:gd name="T35" fmla="*/ 900 h 960"/>
                  <a:gd name="T36" fmla="*/ 60 w 2048"/>
                  <a:gd name="T37" fmla="*/ 960 h 960"/>
                  <a:gd name="T38" fmla="*/ 1988 w 2048"/>
                  <a:gd name="T39" fmla="*/ 960 h 960"/>
                  <a:gd name="T40" fmla="*/ 2048 w 2048"/>
                  <a:gd name="T41" fmla="*/ 900 h 960"/>
                  <a:gd name="T42" fmla="*/ 1823 w 2048"/>
                  <a:gd name="T43" fmla="*/ 528 h 960"/>
                  <a:gd name="T44" fmla="*/ 424 w 2048"/>
                  <a:gd name="T45" fmla="*/ 120 h 960"/>
                  <a:gd name="T46" fmla="*/ 604 w 2048"/>
                  <a:gd name="T47" fmla="*/ 300 h 960"/>
                  <a:gd name="T48" fmla="*/ 424 w 2048"/>
                  <a:gd name="T49" fmla="*/ 480 h 960"/>
                  <a:gd name="T50" fmla="*/ 244 w 2048"/>
                  <a:gd name="T51" fmla="*/ 300 h 960"/>
                  <a:gd name="T52" fmla="*/ 424 w 2048"/>
                  <a:gd name="T53" fmla="*/ 120 h 960"/>
                  <a:gd name="T54" fmla="*/ 608 w 2048"/>
                  <a:gd name="T55" fmla="*/ 840 h 960"/>
                  <a:gd name="T56" fmla="*/ 126 w 2048"/>
                  <a:gd name="T57" fmla="*/ 840 h 960"/>
                  <a:gd name="T58" fmla="*/ 424 w 2048"/>
                  <a:gd name="T59" fmla="*/ 600 h 960"/>
                  <a:gd name="T60" fmla="*/ 652 w 2048"/>
                  <a:gd name="T61" fmla="*/ 705 h 960"/>
                  <a:gd name="T62" fmla="*/ 608 w 2048"/>
                  <a:gd name="T63" fmla="*/ 840 h 960"/>
                  <a:gd name="T64" fmla="*/ 1024 w 2048"/>
                  <a:gd name="T65" fmla="*/ 120 h 960"/>
                  <a:gd name="T66" fmla="*/ 1204 w 2048"/>
                  <a:gd name="T67" fmla="*/ 300 h 960"/>
                  <a:gd name="T68" fmla="*/ 1024 w 2048"/>
                  <a:gd name="T69" fmla="*/ 480 h 960"/>
                  <a:gd name="T70" fmla="*/ 844 w 2048"/>
                  <a:gd name="T71" fmla="*/ 300 h 960"/>
                  <a:gd name="T72" fmla="*/ 1024 w 2048"/>
                  <a:gd name="T73" fmla="*/ 120 h 960"/>
                  <a:gd name="T74" fmla="*/ 730 w 2048"/>
                  <a:gd name="T75" fmla="*/ 840 h 960"/>
                  <a:gd name="T76" fmla="*/ 1024 w 2048"/>
                  <a:gd name="T77" fmla="*/ 600 h 960"/>
                  <a:gd name="T78" fmla="*/ 1318 w 2048"/>
                  <a:gd name="T79" fmla="*/ 840 h 960"/>
                  <a:gd name="T80" fmla="*/ 730 w 2048"/>
                  <a:gd name="T81" fmla="*/ 840 h 960"/>
                  <a:gd name="T82" fmla="*/ 1628 w 2048"/>
                  <a:gd name="T83" fmla="*/ 120 h 960"/>
                  <a:gd name="T84" fmla="*/ 1808 w 2048"/>
                  <a:gd name="T85" fmla="*/ 300 h 960"/>
                  <a:gd name="T86" fmla="*/ 1628 w 2048"/>
                  <a:gd name="T87" fmla="*/ 480 h 960"/>
                  <a:gd name="T88" fmla="*/ 1444 w 2048"/>
                  <a:gd name="T89" fmla="*/ 300 h 960"/>
                  <a:gd name="T90" fmla="*/ 1628 w 2048"/>
                  <a:gd name="T91" fmla="*/ 120 h 960"/>
                  <a:gd name="T92" fmla="*/ 1440 w 2048"/>
                  <a:gd name="T93" fmla="*/ 840 h 960"/>
                  <a:gd name="T94" fmla="*/ 1396 w 2048"/>
                  <a:gd name="T95" fmla="*/ 705 h 960"/>
                  <a:gd name="T96" fmla="*/ 1628 w 2048"/>
                  <a:gd name="T97" fmla="*/ 600 h 960"/>
                  <a:gd name="T98" fmla="*/ 1922 w 2048"/>
                  <a:gd name="T99" fmla="*/ 840 h 960"/>
                  <a:gd name="T100" fmla="*/ 1440 w 2048"/>
                  <a:gd name="T101" fmla="*/ 840 h 9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048" h="960">
                    <a:moveTo>
                      <a:pt x="1823" y="528"/>
                    </a:moveTo>
                    <a:cubicBezTo>
                      <a:pt x="1887" y="473"/>
                      <a:pt x="1928" y="391"/>
                      <a:pt x="1928" y="300"/>
                    </a:cubicBezTo>
                    <a:cubicBezTo>
                      <a:pt x="1928" y="135"/>
                      <a:pt x="1793" y="0"/>
                      <a:pt x="1628" y="0"/>
                    </a:cubicBezTo>
                    <a:cubicBezTo>
                      <a:pt x="1462" y="0"/>
                      <a:pt x="1324" y="134"/>
                      <a:pt x="1324" y="300"/>
                    </a:cubicBezTo>
                    <a:cubicBezTo>
                      <a:pt x="1324" y="387"/>
                      <a:pt x="1362" y="469"/>
                      <a:pt x="1432" y="528"/>
                    </a:cubicBezTo>
                    <a:cubicBezTo>
                      <a:pt x="1392" y="548"/>
                      <a:pt x="1355" y="575"/>
                      <a:pt x="1324" y="606"/>
                    </a:cubicBezTo>
                    <a:cubicBezTo>
                      <a:pt x="1293" y="575"/>
                      <a:pt x="1258" y="549"/>
                      <a:pt x="1219" y="528"/>
                    </a:cubicBezTo>
                    <a:cubicBezTo>
                      <a:pt x="1283" y="473"/>
                      <a:pt x="1324" y="391"/>
                      <a:pt x="1324" y="300"/>
                    </a:cubicBezTo>
                    <a:cubicBezTo>
                      <a:pt x="1324" y="135"/>
                      <a:pt x="1189" y="0"/>
                      <a:pt x="1024" y="0"/>
                    </a:cubicBezTo>
                    <a:cubicBezTo>
                      <a:pt x="859" y="0"/>
                      <a:pt x="724" y="135"/>
                      <a:pt x="724" y="300"/>
                    </a:cubicBezTo>
                    <a:cubicBezTo>
                      <a:pt x="724" y="391"/>
                      <a:pt x="765" y="473"/>
                      <a:pt x="829" y="528"/>
                    </a:cubicBezTo>
                    <a:cubicBezTo>
                      <a:pt x="790" y="548"/>
                      <a:pt x="755" y="575"/>
                      <a:pt x="724" y="606"/>
                    </a:cubicBezTo>
                    <a:cubicBezTo>
                      <a:pt x="693" y="574"/>
                      <a:pt x="658" y="548"/>
                      <a:pt x="619" y="528"/>
                    </a:cubicBezTo>
                    <a:cubicBezTo>
                      <a:pt x="683" y="473"/>
                      <a:pt x="724" y="391"/>
                      <a:pt x="724" y="300"/>
                    </a:cubicBezTo>
                    <a:cubicBezTo>
                      <a:pt x="724" y="135"/>
                      <a:pt x="589" y="0"/>
                      <a:pt x="424" y="0"/>
                    </a:cubicBezTo>
                    <a:cubicBezTo>
                      <a:pt x="259" y="0"/>
                      <a:pt x="124" y="135"/>
                      <a:pt x="124" y="300"/>
                    </a:cubicBezTo>
                    <a:cubicBezTo>
                      <a:pt x="124" y="391"/>
                      <a:pt x="165" y="472"/>
                      <a:pt x="229" y="527"/>
                    </a:cubicBezTo>
                    <a:cubicBezTo>
                      <a:pt x="93" y="597"/>
                      <a:pt x="0" y="738"/>
                      <a:pt x="0" y="900"/>
                    </a:cubicBezTo>
                    <a:cubicBezTo>
                      <a:pt x="0" y="933"/>
                      <a:pt x="27" y="960"/>
                      <a:pt x="60" y="960"/>
                    </a:cubicBezTo>
                    <a:cubicBezTo>
                      <a:pt x="70" y="960"/>
                      <a:pt x="1948" y="960"/>
                      <a:pt x="1988" y="960"/>
                    </a:cubicBezTo>
                    <a:cubicBezTo>
                      <a:pt x="2021" y="960"/>
                      <a:pt x="2048" y="933"/>
                      <a:pt x="2048" y="900"/>
                    </a:cubicBezTo>
                    <a:cubicBezTo>
                      <a:pt x="2048" y="739"/>
                      <a:pt x="1957" y="598"/>
                      <a:pt x="1823" y="528"/>
                    </a:cubicBezTo>
                    <a:close/>
                    <a:moveTo>
                      <a:pt x="424" y="120"/>
                    </a:moveTo>
                    <a:cubicBezTo>
                      <a:pt x="523" y="120"/>
                      <a:pt x="604" y="201"/>
                      <a:pt x="604" y="300"/>
                    </a:cubicBezTo>
                    <a:cubicBezTo>
                      <a:pt x="604" y="399"/>
                      <a:pt x="523" y="480"/>
                      <a:pt x="424" y="480"/>
                    </a:cubicBezTo>
                    <a:cubicBezTo>
                      <a:pt x="325" y="480"/>
                      <a:pt x="244" y="399"/>
                      <a:pt x="244" y="300"/>
                    </a:cubicBezTo>
                    <a:cubicBezTo>
                      <a:pt x="244" y="201"/>
                      <a:pt x="325" y="120"/>
                      <a:pt x="424" y="120"/>
                    </a:cubicBezTo>
                    <a:close/>
                    <a:moveTo>
                      <a:pt x="608" y="840"/>
                    </a:moveTo>
                    <a:cubicBezTo>
                      <a:pt x="126" y="840"/>
                      <a:pt x="126" y="840"/>
                      <a:pt x="126" y="840"/>
                    </a:cubicBezTo>
                    <a:cubicBezTo>
                      <a:pt x="154" y="703"/>
                      <a:pt x="277" y="600"/>
                      <a:pt x="424" y="600"/>
                    </a:cubicBezTo>
                    <a:cubicBezTo>
                      <a:pt x="512" y="600"/>
                      <a:pt x="595" y="639"/>
                      <a:pt x="652" y="705"/>
                    </a:cubicBezTo>
                    <a:cubicBezTo>
                      <a:pt x="630" y="746"/>
                      <a:pt x="615" y="792"/>
                      <a:pt x="608" y="840"/>
                    </a:cubicBezTo>
                    <a:close/>
                    <a:moveTo>
                      <a:pt x="1024" y="120"/>
                    </a:moveTo>
                    <a:cubicBezTo>
                      <a:pt x="1123" y="120"/>
                      <a:pt x="1204" y="201"/>
                      <a:pt x="1204" y="300"/>
                    </a:cubicBezTo>
                    <a:cubicBezTo>
                      <a:pt x="1204" y="399"/>
                      <a:pt x="1123" y="480"/>
                      <a:pt x="1024" y="480"/>
                    </a:cubicBezTo>
                    <a:cubicBezTo>
                      <a:pt x="925" y="480"/>
                      <a:pt x="844" y="399"/>
                      <a:pt x="844" y="300"/>
                    </a:cubicBezTo>
                    <a:cubicBezTo>
                      <a:pt x="844" y="201"/>
                      <a:pt x="925" y="120"/>
                      <a:pt x="1024" y="120"/>
                    </a:cubicBezTo>
                    <a:close/>
                    <a:moveTo>
                      <a:pt x="730" y="840"/>
                    </a:moveTo>
                    <a:cubicBezTo>
                      <a:pt x="758" y="703"/>
                      <a:pt x="879" y="600"/>
                      <a:pt x="1024" y="600"/>
                    </a:cubicBezTo>
                    <a:cubicBezTo>
                      <a:pt x="1169" y="600"/>
                      <a:pt x="1290" y="703"/>
                      <a:pt x="1318" y="840"/>
                    </a:cubicBezTo>
                    <a:cubicBezTo>
                      <a:pt x="1298" y="840"/>
                      <a:pt x="755" y="840"/>
                      <a:pt x="730" y="840"/>
                    </a:cubicBezTo>
                    <a:close/>
                    <a:moveTo>
                      <a:pt x="1628" y="120"/>
                    </a:moveTo>
                    <a:cubicBezTo>
                      <a:pt x="1727" y="120"/>
                      <a:pt x="1808" y="201"/>
                      <a:pt x="1808" y="300"/>
                    </a:cubicBezTo>
                    <a:cubicBezTo>
                      <a:pt x="1808" y="399"/>
                      <a:pt x="1727" y="480"/>
                      <a:pt x="1628" y="480"/>
                    </a:cubicBezTo>
                    <a:cubicBezTo>
                      <a:pt x="1528" y="480"/>
                      <a:pt x="1444" y="398"/>
                      <a:pt x="1444" y="300"/>
                    </a:cubicBezTo>
                    <a:cubicBezTo>
                      <a:pt x="1444" y="202"/>
                      <a:pt x="1528" y="120"/>
                      <a:pt x="1628" y="120"/>
                    </a:cubicBezTo>
                    <a:close/>
                    <a:moveTo>
                      <a:pt x="1440" y="840"/>
                    </a:moveTo>
                    <a:cubicBezTo>
                      <a:pt x="1433" y="792"/>
                      <a:pt x="1418" y="747"/>
                      <a:pt x="1396" y="705"/>
                    </a:cubicBezTo>
                    <a:cubicBezTo>
                      <a:pt x="1453" y="640"/>
                      <a:pt x="1539" y="600"/>
                      <a:pt x="1628" y="600"/>
                    </a:cubicBezTo>
                    <a:cubicBezTo>
                      <a:pt x="1773" y="600"/>
                      <a:pt x="1894" y="703"/>
                      <a:pt x="1922" y="840"/>
                    </a:cubicBezTo>
                    <a:lnTo>
                      <a:pt x="1440" y="84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2" name="Freeform 11"/>
              <p:cNvSpPr>
                <a:spLocks/>
              </p:cNvSpPr>
              <p:nvPr/>
            </p:nvSpPr>
            <p:spPr bwMode="auto">
              <a:xfrm>
                <a:off x="3784600" y="3768725"/>
                <a:ext cx="101600" cy="74612"/>
              </a:xfrm>
              <a:custGeom>
                <a:avLst/>
                <a:gdLst>
                  <a:gd name="T0" fmla="*/ 468 w 492"/>
                  <a:gd name="T1" fmla="*/ 24 h 366"/>
                  <a:gd name="T2" fmla="*/ 384 w 492"/>
                  <a:gd name="T3" fmla="*/ 24 h 366"/>
                  <a:gd name="T4" fmla="*/ 186 w 492"/>
                  <a:gd name="T5" fmla="*/ 221 h 366"/>
                  <a:gd name="T6" fmla="*/ 108 w 492"/>
                  <a:gd name="T7" fmla="*/ 144 h 366"/>
                  <a:gd name="T8" fmla="*/ 24 w 492"/>
                  <a:gd name="T9" fmla="*/ 144 h 366"/>
                  <a:gd name="T10" fmla="*/ 24 w 492"/>
                  <a:gd name="T11" fmla="*/ 228 h 366"/>
                  <a:gd name="T12" fmla="*/ 144 w 492"/>
                  <a:gd name="T13" fmla="*/ 348 h 366"/>
                  <a:gd name="T14" fmla="*/ 186 w 492"/>
                  <a:gd name="T15" fmla="*/ 366 h 366"/>
                  <a:gd name="T16" fmla="*/ 228 w 492"/>
                  <a:gd name="T17" fmla="*/ 348 h 366"/>
                  <a:gd name="T18" fmla="*/ 468 w 492"/>
                  <a:gd name="T19" fmla="*/ 108 h 366"/>
                  <a:gd name="T20" fmla="*/ 468 w 492"/>
                  <a:gd name="T21" fmla="*/ 24 h 3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92" h="366">
                    <a:moveTo>
                      <a:pt x="468" y="24"/>
                    </a:moveTo>
                    <a:cubicBezTo>
                      <a:pt x="445" y="0"/>
                      <a:pt x="407" y="0"/>
                      <a:pt x="384" y="24"/>
                    </a:cubicBezTo>
                    <a:cubicBezTo>
                      <a:pt x="186" y="221"/>
                      <a:pt x="186" y="221"/>
                      <a:pt x="186" y="221"/>
                    </a:cubicBezTo>
                    <a:cubicBezTo>
                      <a:pt x="108" y="144"/>
                      <a:pt x="108" y="144"/>
                      <a:pt x="108" y="144"/>
                    </a:cubicBezTo>
                    <a:cubicBezTo>
                      <a:pt x="85" y="120"/>
                      <a:pt x="47" y="120"/>
                      <a:pt x="24" y="144"/>
                    </a:cubicBezTo>
                    <a:cubicBezTo>
                      <a:pt x="0" y="167"/>
                      <a:pt x="0" y="205"/>
                      <a:pt x="24" y="228"/>
                    </a:cubicBezTo>
                    <a:cubicBezTo>
                      <a:pt x="144" y="348"/>
                      <a:pt x="144" y="348"/>
                      <a:pt x="144" y="348"/>
                    </a:cubicBezTo>
                    <a:cubicBezTo>
                      <a:pt x="155" y="360"/>
                      <a:pt x="171" y="366"/>
                      <a:pt x="186" y="366"/>
                    </a:cubicBezTo>
                    <a:cubicBezTo>
                      <a:pt x="201" y="366"/>
                      <a:pt x="217" y="360"/>
                      <a:pt x="228" y="348"/>
                    </a:cubicBezTo>
                    <a:cubicBezTo>
                      <a:pt x="468" y="108"/>
                      <a:pt x="468" y="108"/>
                      <a:pt x="468" y="108"/>
                    </a:cubicBezTo>
                    <a:cubicBezTo>
                      <a:pt x="492" y="85"/>
                      <a:pt x="492" y="47"/>
                      <a:pt x="468" y="2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3" name="Freeform 12"/>
              <p:cNvSpPr>
                <a:spLocks noEditPoints="1"/>
              </p:cNvSpPr>
              <p:nvPr/>
            </p:nvSpPr>
            <p:spPr bwMode="auto">
              <a:xfrm>
                <a:off x="3736975" y="3706813"/>
                <a:ext cx="198438" cy="198437"/>
              </a:xfrm>
              <a:custGeom>
                <a:avLst/>
                <a:gdLst>
                  <a:gd name="T0" fmla="*/ 480 w 964"/>
                  <a:gd name="T1" fmla="*/ 0 h 968"/>
                  <a:gd name="T2" fmla="*/ 0 w 964"/>
                  <a:gd name="T3" fmla="*/ 484 h 968"/>
                  <a:gd name="T4" fmla="*/ 480 w 964"/>
                  <a:gd name="T5" fmla="*/ 968 h 968"/>
                  <a:gd name="T6" fmla="*/ 964 w 964"/>
                  <a:gd name="T7" fmla="*/ 484 h 968"/>
                  <a:gd name="T8" fmla="*/ 480 w 964"/>
                  <a:gd name="T9" fmla="*/ 0 h 968"/>
                  <a:gd name="T10" fmla="*/ 480 w 964"/>
                  <a:gd name="T11" fmla="*/ 848 h 968"/>
                  <a:gd name="T12" fmla="*/ 120 w 964"/>
                  <a:gd name="T13" fmla="*/ 484 h 968"/>
                  <a:gd name="T14" fmla="*/ 480 w 964"/>
                  <a:gd name="T15" fmla="*/ 120 h 968"/>
                  <a:gd name="T16" fmla="*/ 844 w 964"/>
                  <a:gd name="T17" fmla="*/ 484 h 968"/>
                  <a:gd name="T18" fmla="*/ 480 w 964"/>
                  <a:gd name="T19" fmla="*/ 848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64" h="968">
                    <a:moveTo>
                      <a:pt x="480" y="0"/>
                    </a:moveTo>
                    <a:cubicBezTo>
                      <a:pt x="215" y="0"/>
                      <a:pt x="0" y="217"/>
                      <a:pt x="0" y="484"/>
                    </a:cubicBezTo>
                    <a:cubicBezTo>
                      <a:pt x="0" y="751"/>
                      <a:pt x="215" y="968"/>
                      <a:pt x="480" y="968"/>
                    </a:cubicBezTo>
                    <a:cubicBezTo>
                      <a:pt x="745" y="968"/>
                      <a:pt x="964" y="750"/>
                      <a:pt x="964" y="484"/>
                    </a:cubicBezTo>
                    <a:cubicBezTo>
                      <a:pt x="964" y="219"/>
                      <a:pt x="746" y="0"/>
                      <a:pt x="480" y="0"/>
                    </a:cubicBezTo>
                    <a:close/>
                    <a:moveTo>
                      <a:pt x="480" y="848"/>
                    </a:moveTo>
                    <a:cubicBezTo>
                      <a:pt x="281" y="848"/>
                      <a:pt x="120" y="685"/>
                      <a:pt x="120" y="484"/>
                    </a:cubicBezTo>
                    <a:cubicBezTo>
                      <a:pt x="120" y="283"/>
                      <a:pt x="281" y="120"/>
                      <a:pt x="480" y="120"/>
                    </a:cubicBezTo>
                    <a:cubicBezTo>
                      <a:pt x="677" y="120"/>
                      <a:pt x="844" y="287"/>
                      <a:pt x="844" y="484"/>
                    </a:cubicBezTo>
                    <a:cubicBezTo>
                      <a:pt x="844" y="681"/>
                      <a:pt x="677" y="848"/>
                      <a:pt x="480" y="84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6" name="Group 5">
            <a:extLst>
              <a:ext uri="{C183D7F6-B498-43B3-948B-1728B52AA6E4}">
                <adec:decorative xmlns:adec="http://schemas.microsoft.com/office/drawing/2017/decorative" xmlns="" val="1"/>
              </a:ext>
            </a:extLst>
          </p:cNvPr>
          <p:cNvGrpSpPr/>
          <p:nvPr/>
        </p:nvGrpSpPr>
        <p:grpSpPr>
          <a:xfrm>
            <a:off x="7851237" y="6032780"/>
            <a:ext cx="1281512" cy="487738"/>
            <a:chOff x="9912263" y="3897569"/>
            <a:chExt cx="1281512" cy="487738"/>
          </a:xfrm>
          <a:effectLst>
            <a:outerShdw blurRad="50800" dist="38100" dir="8100000" algn="tr" rotWithShape="0">
              <a:prstClr val="black">
                <a:alpha val="40000"/>
              </a:prstClr>
            </a:outerShdw>
          </a:effectLst>
        </p:grpSpPr>
        <p:sp>
          <p:nvSpPr>
            <p:cNvPr id="53" name="Freeform 52"/>
            <p:cNvSpPr/>
            <p:nvPr/>
          </p:nvSpPr>
          <p:spPr>
            <a:xfrm flipH="1">
              <a:off x="9912263" y="3897569"/>
              <a:ext cx="1281512" cy="487738"/>
            </a:xfrm>
            <a:custGeom>
              <a:avLst/>
              <a:gdLst>
                <a:gd name="connsiteX0" fmla="*/ 1281512 w 1281512"/>
                <a:gd name="connsiteY0" fmla="*/ 0 h 487738"/>
                <a:gd name="connsiteX1" fmla="*/ 256995 w 1281512"/>
                <a:gd name="connsiteY1" fmla="*/ 0 h 487738"/>
                <a:gd name="connsiteX2" fmla="*/ 256995 w 1281512"/>
                <a:gd name="connsiteY2" fmla="*/ 1323 h 487738"/>
                <a:gd name="connsiteX3" fmla="*/ 243869 w 1281512"/>
                <a:gd name="connsiteY3" fmla="*/ 0 h 487738"/>
                <a:gd name="connsiteX4" fmla="*/ 0 w 1281512"/>
                <a:gd name="connsiteY4" fmla="*/ 243869 h 487738"/>
                <a:gd name="connsiteX5" fmla="*/ 243869 w 1281512"/>
                <a:gd name="connsiteY5" fmla="*/ 487738 h 487738"/>
                <a:gd name="connsiteX6" fmla="*/ 256995 w 1281512"/>
                <a:gd name="connsiteY6" fmla="*/ 486415 h 487738"/>
                <a:gd name="connsiteX7" fmla="*/ 256995 w 1281512"/>
                <a:gd name="connsiteY7" fmla="*/ 487737 h 487738"/>
                <a:gd name="connsiteX8" fmla="*/ 1281512 w 1281512"/>
                <a:gd name="connsiteY8" fmla="*/ 487737 h 487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1512" h="487738">
                  <a:moveTo>
                    <a:pt x="1281512" y="0"/>
                  </a:moveTo>
                  <a:lnTo>
                    <a:pt x="256995" y="0"/>
                  </a:lnTo>
                  <a:lnTo>
                    <a:pt x="256995" y="1323"/>
                  </a:lnTo>
                  <a:lnTo>
                    <a:pt x="243869" y="0"/>
                  </a:lnTo>
                  <a:cubicBezTo>
                    <a:pt x="109184" y="0"/>
                    <a:pt x="0" y="109184"/>
                    <a:pt x="0" y="243869"/>
                  </a:cubicBezTo>
                  <a:cubicBezTo>
                    <a:pt x="0" y="378554"/>
                    <a:pt x="109184" y="487738"/>
                    <a:pt x="243869" y="487738"/>
                  </a:cubicBezTo>
                  <a:lnTo>
                    <a:pt x="256995" y="486415"/>
                  </a:lnTo>
                  <a:lnTo>
                    <a:pt x="256995" y="487737"/>
                  </a:lnTo>
                  <a:lnTo>
                    <a:pt x="1281512" y="487737"/>
                  </a:lnTo>
                  <a:close/>
                </a:path>
              </a:pathLst>
            </a:custGeom>
            <a:solidFill>
              <a:srgbClr val="4FD0D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40" name="Group 39"/>
            <p:cNvGrpSpPr/>
            <p:nvPr/>
          </p:nvGrpSpPr>
          <p:grpSpPr>
            <a:xfrm>
              <a:off x="10813249" y="4076466"/>
              <a:ext cx="273316" cy="129944"/>
              <a:chOff x="4254500" y="2100263"/>
              <a:chExt cx="1906588" cy="906463"/>
            </a:xfrm>
          </p:grpSpPr>
          <p:sp>
            <p:nvSpPr>
              <p:cNvPr id="41" name="Freeform 5"/>
              <p:cNvSpPr>
                <a:spLocks noEditPoints="1"/>
              </p:cNvSpPr>
              <p:nvPr/>
            </p:nvSpPr>
            <p:spPr bwMode="auto">
              <a:xfrm>
                <a:off x="4254500" y="2100263"/>
                <a:ext cx="1906588" cy="906463"/>
              </a:xfrm>
              <a:custGeom>
                <a:avLst/>
                <a:gdLst>
                  <a:gd name="T0" fmla="*/ 1831 w 2048"/>
                  <a:gd name="T1" fmla="*/ 0 h 970"/>
                  <a:gd name="T2" fmla="*/ 1613 w 2048"/>
                  <a:gd name="T3" fmla="*/ 217 h 970"/>
                  <a:gd name="T4" fmla="*/ 1648 w 2048"/>
                  <a:gd name="T5" fmla="*/ 336 h 970"/>
                  <a:gd name="T6" fmla="*/ 1413 w 2048"/>
                  <a:gd name="T7" fmla="*/ 571 h 970"/>
                  <a:gd name="T8" fmla="*/ 1295 w 2048"/>
                  <a:gd name="T9" fmla="*/ 535 h 970"/>
                  <a:gd name="T10" fmla="*/ 1173 w 2048"/>
                  <a:gd name="T11" fmla="*/ 573 h 970"/>
                  <a:gd name="T12" fmla="*/ 935 w 2048"/>
                  <a:gd name="T13" fmla="*/ 336 h 970"/>
                  <a:gd name="T14" fmla="*/ 971 w 2048"/>
                  <a:gd name="T15" fmla="*/ 217 h 970"/>
                  <a:gd name="T16" fmla="*/ 753 w 2048"/>
                  <a:gd name="T17" fmla="*/ 0 h 970"/>
                  <a:gd name="T18" fmla="*/ 536 w 2048"/>
                  <a:gd name="T19" fmla="*/ 217 h 970"/>
                  <a:gd name="T20" fmla="*/ 571 w 2048"/>
                  <a:gd name="T21" fmla="*/ 336 h 970"/>
                  <a:gd name="T22" fmla="*/ 336 w 2048"/>
                  <a:gd name="T23" fmla="*/ 571 h 970"/>
                  <a:gd name="T24" fmla="*/ 217 w 2048"/>
                  <a:gd name="T25" fmla="*/ 535 h 970"/>
                  <a:gd name="T26" fmla="*/ 0 w 2048"/>
                  <a:gd name="T27" fmla="*/ 753 h 970"/>
                  <a:gd name="T28" fmla="*/ 217 w 2048"/>
                  <a:gd name="T29" fmla="*/ 970 h 970"/>
                  <a:gd name="T30" fmla="*/ 435 w 2048"/>
                  <a:gd name="T31" fmla="*/ 753 h 970"/>
                  <a:gd name="T32" fmla="*/ 400 w 2048"/>
                  <a:gd name="T33" fmla="*/ 634 h 970"/>
                  <a:gd name="T34" fmla="*/ 635 w 2048"/>
                  <a:gd name="T35" fmla="*/ 399 h 970"/>
                  <a:gd name="T36" fmla="*/ 753 w 2048"/>
                  <a:gd name="T37" fmla="*/ 435 h 970"/>
                  <a:gd name="T38" fmla="*/ 872 w 2048"/>
                  <a:gd name="T39" fmla="*/ 399 h 970"/>
                  <a:gd name="T40" fmla="*/ 1110 w 2048"/>
                  <a:gd name="T41" fmla="*/ 638 h 970"/>
                  <a:gd name="T42" fmla="*/ 1077 w 2048"/>
                  <a:gd name="T43" fmla="*/ 753 h 970"/>
                  <a:gd name="T44" fmla="*/ 1295 w 2048"/>
                  <a:gd name="T45" fmla="*/ 970 h 970"/>
                  <a:gd name="T46" fmla="*/ 1512 w 2048"/>
                  <a:gd name="T47" fmla="*/ 753 h 970"/>
                  <a:gd name="T48" fmla="*/ 1477 w 2048"/>
                  <a:gd name="T49" fmla="*/ 634 h 970"/>
                  <a:gd name="T50" fmla="*/ 1712 w 2048"/>
                  <a:gd name="T51" fmla="*/ 399 h 970"/>
                  <a:gd name="T52" fmla="*/ 1831 w 2048"/>
                  <a:gd name="T53" fmla="*/ 435 h 970"/>
                  <a:gd name="T54" fmla="*/ 2048 w 2048"/>
                  <a:gd name="T55" fmla="*/ 217 h 970"/>
                  <a:gd name="T56" fmla="*/ 1831 w 2048"/>
                  <a:gd name="T57" fmla="*/ 0 h 970"/>
                  <a:gd name="T58" fmla="*/ 217 w 2048"/>
                  <a:gd name="T59" fmla="*/ 880 h 970"/>
                  <a:gd name="T60" fmla="*/ 90 w 2048"/>
                  <a:gd name="T61" fmla="*/ 753 h 970"/>
                  <a:gd name="T62" fmla="*/ 217 w 2048"/>
                  <a:gd name="T63" fmla="*/ 625 h 970"/>
                  <a:gd name="T64" fmla="*/ 345 w 2048"/>
                  <a:gd name="T65" fmla="*/ 753 h 970"/>
                  <a:gd name="T66" fmla="*/ 217 w 2048"/>
                  <a:gd name="T67" fmla="*/ 880 h 970"/>
                  <a:gd name="T68" fmla="*/ 753 w 2048"/>
                  <a:gd name="T69" fmla="*/ 345 h 970"/>
                  <a:gd name="T70" fmla="*/ 626 w 2048"/>
                  <a:gd name="T71" fmla="*/ 217 h 970"/>
                  <a:gd name="T72" fmla="*/ 753 w 2048"/>
                  <a:gd name="T73" fmla="*/ 90 h 970"/>
                  <a:gd name="T74" fmla="*/ 881 w 2048"/>
                  <a:gd name="T75" fmla="*/ 217 h 970"/>
                  <a:gd name="T76" fmla="*/ 753 w 2048"/>
                  <a:gd name="T77" fmla="*/ 345 h 970"/>
                  <a:gd name="T78" fmla="*/ 1295 w 2048"/>
                  <a:gd name="T79" fmla="*/ 880 h 970"/>
                  <a:gd name="T80" fmla="*/ 1167 w 2048"/>
                  <a:gd name="T81" fmla="*/ 753 h 970"/>
                  <a:gd name="T82" fmla="*/ 1295 w 2048"/>
                  <a:gd name="T83" fmla="*/ 625 h 970"/>
                  <a:gd name="T84" fmla="*/ 1422 w 2048"/>
                  <a:gd name="T85" fmla="*/ 753 h 970"/>
                  <a:gd name="T86" fmla="*/ 1295 w 2048"/>
                  <a:gd name="T87" fmla="*/ 880 h 970"/>
                  <a:gd name="T88" fmla="*/ 1831 w 2048"/>
                  <a:gd name="T89" fmla="*/ 345 h 970"/>
                  <a:gd name="T90" fmla="*/ 1703 w 2048"/>
                  <a:gd name="T91" fmla="*/ 217 h 970"/>
                  <a:gd name="T92" fmla="*/ 1831 w 2048"/>
                  <a:gd name="T93" fmla="*/ 90 h 970"/>
                  <a:gd name="T94" fmla="*/ 1958 w 2048"/>
                  <a:gd name="T95" fmla="*/ 217 h 970"/>
                  <a:gd name="T96" fmla="*/ 1831 w 2048"/>
                  <a:gd name="T97" fmla="*/ 345 h 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048" h="970">
                    <a:moveTo>
                      <a:pt x="1831" y="0"/>
                    </a:moveTo>
                    <a:cubicBezTo>
                      <a:pt x="1711" y="0"/>
                      <a:pt x="1613" y="97"/>
                      <a:pt x="1613" y="217"/>
                    </a:cubicBezTo>
                    <a:cubicBezTo>
                      <a:pt x="1613" y="261"/>
                      <a:pt x="1626" y="302"/>
                      <a:pt x="1648" y="336"/>
                    </a:cubicBezTo>
                    <a:cubicBezTo>
                      <a:pt x="1413" y="571"/>
                      <a:pt x="1413" y="571"/>
                      <a:pt x="1413" y="571"/>
                    </a:cubicBezTo>
                    <a:cubicBezTo>
                      <a:pt x="1379" y="548"/>
                      <a:pt x="1339" y="535"/>
                      <a:pt x="1295" y="535"/>
                    </a:cubicBezTo>
                    <a:cubicBezTo>
                      <a:pt x="1250" y="535"/>
                      <a:pt x="1207" y="549"/>
                      <a:pt x="1173" y="573"/>
                    </a:cubicBezTo>
                    <a:cubicBezTo>
                      <a:pt x="935" y="336"/>
                      <a:pt x="935" y="336"/>
                      <a:pt x="935" y="336"/>
                    </a:cubicBezTo>
                    <a:cubicBezTo>
                      <a:pt x="958" y="302"/>
                      <a:pt x="971" y="261"/>
                      <a:pt x="971" y="217"/>
                    </a:cubicBezTo>
                    <a:cubicBezTo>
                      <a:pt x="971" y="97"/>
                      <a:pt x="873" y="0"/>
                      <a:pt x="753" y="0"/>
                    </a:cubicBezTo>
                    <a:cubicBezTo>
                      <a:pt x="633" y="0"/>
                      <a:pt x="536" y="97"/>
                      <a:pt x="536" y="217"/>
                    </a:cubicBezTo>
                    <a:cubicBezTo>
                      <a:pt x="536" y="261"/>
                      <a:pt x="549" y="302"/>
                      <a:pt x="571" y="336"/>
                    </a:cubicBezTo>
                    <a:cubicBezTo>
                      <a:pt x="336" y="571"/>
                      <a:pt x="336" y="571"/>
                      <a:pt x="336" y="571"/>
                    </a:cubicBezTo>
                    <a:cubicBezTo>
                      <a:pt x="302" y="548"/>
                      <a:pt x="261" y="535"/>
                      <a:pt x="217" y="535"/>
                    </a:cubicBezTo>
                    <a:cubicBezTo>
                      <a:pt x="98" y="535"/>
                      <a:pt x="0" y="633"/>
                      <a:pt x="0" y="753"/>
                    </a:cubicBezTo>
                    <a:cubicBezTo>
                      <a:pt x="0" y="873"/>
                      <a:pt x="98" y="970"/>
                      <a:pt x="217" y="970"/>
                    </a:cubicBezTo>
                    <a:cubicBezTo>
                      <a:pt x="337" y="970"/>
                      <a:pt x="435" y="873"/>
                      <a:pt x="435" y="753"/>
                    </a:cubicBezTo>
                    <a:cubicBezTo>
                      <a:pt x="435" y="709"/>
                      <a:pt x="422" y="668"/>
                      <a:pt x="400" y="634"/>
                    </a:cubicBezTo>
                    <a:cubicBezTo>
                      <a:pt x="635" y="399"/>
                      <a:pt x="635" y="399"/>
                      <a:pt x="635" y="399"/>
                    </a:cubicBezTo>
                    <a:cubicBezTo>
                      <a:pt x="669" y="422"/>
                      <a:pt x="709" y="435"/>
                      <a:pt x="753" y="435"/>
                    </a:cubicBezTo>
                    <a:cubicBezTo>
                      <a:pt x="797" y="435"/>
                      <a:pt x="838" y="422"/>
                      <a:pt x="872" y="399"/>
                    </a:cubicBezTo>
                    <a:cubicBezTo>
                      <a:pt x="1110" y="638"/>
                      <a:pt x="1110" y="638"/>
                      <a:pt x="1110" y="638"/>
                    </a:cubicBezTo>
                    <a:cubicBezTo>
                      <a:pt x="1090" y="671"/>
                      <a:pt x="1077" y="711"/>
                      <a:pt x="1077" y="753"/>
                    </a:cubicBezTo>
                    <a:cubicBezTo>
                      <a:pt x="1077" y="873"/>
                      <a:pt x="1175" y="970"/>
                      <a:pt x="1295" y="970"/>
                    </a:cubicBezTo>
                    <a:cubicBezTo>
                      <a:pt x="1415" y="970"/>
                      <a:pt x="1512" y="873"/>
                      <a:pt x="1512" y="753"/>
                    </a:cubicBezTo>
                    <a:cubicBezTo>
                      <a:pt x="1512" y="709"/>
                      <a:pt x="1499" y="668"/>
                      <a:pt x="1477" y="634"/>
                    </a:cubicBezTo>
                    <a:cubicBezTo>
                      <a:pt x="1712" y="399"/>
                      <a:pt x="1712" y="399"/>
                      <a:pt x="1712" y="399"/>
                    </a:cubicBezTo>
                    <a:cubicBezTo>
                      <a:pt x="1746" y="422"/>
                      <a:pt x="1787" y="435"/>
                      <a:pt x="1831" y="435"/>
                    </a:cubicBezTo>
                    <a:cubicBezTo>
                      <a:pt x="1950" y="435"/>
                      <a:pt x="2048" y="337"/>
                      <a:pt x="2048" y="217"/>
                    </a:cubicBezTo>
                    <a:cubicBezTo>
                      <a:pt x="2048" y="97"/>
                      <a:pt x="1950" y="0"/>
                      <a:pt x="1831" y="0"/>
                    </a:cubicBezTo>
                    <a:close/>
                    <a:moveTo>
                      <a:pt x="217" y="880"/>
                    </a:moveTo>
                    <a:cubicBezTo>
                      <a:pt x="147" y="880"/>
                      <a:pt x="90" y="823"/>
                      <a:pt x="90" y="753"/>
                    </a:cubicBezTo>
                    <a:cubicBezTo>
                      <a:pt x="90" y="682"/>
                      <a:pt x="147" y="625"/>
                      <a:pt x="217" y="625"/>
                    </a:cubicBezTo>
                    <a:cubicBezTo>
                      <a:pt x="288" y="625"/>
                      <a:pt x="345" y="682"/>
                      <a:pt x="345" y="753"/>
                    </a:cubicBezTo>
                    <a:cubicBezTo>
                      <a:pt x="345" y="823"/>
                      <a:pt x="288" y="880"/>
                      <a:pt x="217" y="880"/>
                    </a:cubicBezTo>
                    <a:close/>
                    <a:moveTo>
                      <a:pt x="753" y="345"/>
                    </a:moveTo>
                    <a:cubicBezTo>
                      <a:pt x="683" y="345"/>
                      <a:pt x="626" y="288"/>
                      <a:pt x="626" y="217"/>
                    </a:cubicBezTo>
                    <a:cubicBezTo>
                      <a:pt x="626" y="147"/>
                      <a:pt x="683" y="90"/>
                      <a:pt x="753" y="90"/>
                    </a:cubicBezTo>
                    <a:cubicBezTo>
                      <a:pt x="823" y="90"/>
                      <a:pt x="881" y="147"/>
                      <a:pt x="881" y="217"/>
                    </a:cubicBezTo>
                    <a:cubicBezTo>
                      <a:pt x="881" y="288"/>
                      <a:pt x="823" y="345"/>
                      <a:pt x="753" y="345"/>
                    </a:cubicBezTo>
                    <a:close/>
                    <a:moveTo>
                      <a:pt x="1295" y="880"/>
                    </a:moveTo>
                    <a:cubicBezTo>
                      <a:pt x="1225" y="880"/>
                      <a:pt x="1167" y="823"/>
                      <a:pt x="1167" y="753"/>
                    </a:cubicBezTo>
                    <a:cubicBezTo>
                      <a:pt x="1167" y="682"/>
                      <a:pt x="1225" y="625"/>
                      <a:pt x="1295" y="625"/>
                    </a:cubicBezTo>
                    <a:cubicBezTo>
                      <a:pt x="1365" y="625"/>
                      <a:pt x="1422" y="682"/>
                      <a:pt x="1422" y="753"/>
                    </a:cubicBezTo>
                    <a:cubicBezTo>
                      <a:pt x="1422" y="823"/>
                      <a:pt x="1365" y="880"/>
                      <a:pt x="1295" y="880"/>
                    </a:cubicBezTo>
                    <a:close/>
                    <a:moveTo>
                      <a:pt x="1831" y="345"/>
                    </a:moveTo>
                    <a:cubicBezTo>
                      <a:pt x="1760" y="345"/>
                      <a:pt x="1703" y="288"/>
                      <a:pt x="1703" y="217"/>
                    </a:cubicBezTo>
                    <a:cubicBezTo>
                      <a:pt x="1703" y="147"/>
                      <a:pt x="1760" y="90"/>
                      <a:pt x="1831" y="90"/>
                    </a:cubicBezTo>
                    <a:cubicBezTo>
                      <a:pt x="1901" y="90"/>
                      <a:pt x="1958" y="147"/>
                      <a:pt x="1958" y="217"/>
                    </a:cubicBezTo>
                    <a:cubicBezTo>
                      <a:pt x="1958" y="288"/>
                      <a:pt x="1901" y="345"/>
                      <a:pt x="1831" y="34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2" name="Freeform 6"/>
              <p:cNvSpPr>
                <a:spLocks/>
              </p:cNvSpPr>
              <p:nvPr/>
            </p:nvSpPr>
            <p:spPr bwMode="auto">
              <a:xfrm>
                <a:off x="4752975" y="2598738"/>
                <a:ext cx="176213" cy="174625"/>
              </a:xfrm>
              <a:custGeom>
                <a:avLst/>
                <a:gdLst>
                  <a:gd name="T0" fmla="*/ 172 w 190"/>
                  <a:gd name="T1" fmla="*/ 18 h 186"/>
                  <a:gd name="T2" fmla="*/ 109 w 190"/>
                  <a:gd name="T3" fmla="*/ 18 h 186"/>
                  <a:gd name="T4" fmla="*/ 17 w 190"/>
                  <a:gd name="T5" fmla="*/ 109 h 186"/>
                  <a:gd name="T6" fmla="*/ 17 w 190"/>
                  <a:gd name="T7" fmla="*/ 173 h 186"/>
                  <a:gd name="T8" fmla="*/ 49 w 190"/>
                  <a:gd name="T9" fmla="*/ 186 h 186"/>
                  <a:gd name="T10" fmla="*/ 81 w 190"/>
                  <a:gd name="T11" fmla="*/ 173 h 186"/>
                  <a:gd name="T12" fmla="*/ 172 w 190"/>
                  <a:gd name="T13" fmla="*/ 81 h 186"/>
                  <a:gd name="T14" fmla="*/ 172 w 190"/>
                  <a:gd name="T15" fmla="*/ 18 h 1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0" h="186">
                    <a:moveTo>
                      <a:pt x="172" y="18"/>
                    </a:moveTo>
                    <a:cubicBezTo>
                      <a:pt x="155" y="0"/>
                      <a:pt x="126" y="0"/>
                      <a:pt x="109" y="18"/>
                    </a:cubicBezTo>
                    <a:cubicBezTo>
                      <a:pt x="17" y="109"/>
                      <a:pt x="17" y="109"/>
                      <a:pt x="17" y="109"/>
                    </a:cubicBezTo>
                    <a:cubicBezTo>
                      <a:pt x="0" y="127"/>
                      <a:pt x="0" y="155"/>
                      <a:pt x="17" y="173"/>
                    </a:cubicBezTo>
                    <a:cubicBezTo>
                      <a:pt x="26" y="182"/>
                      <a:pt x="37" y="186"/>
                      <a:pt x="49" y="186"/>
                    </a:cubicBezTo>
                    <a:cubicBezTo>
                      <a:pt x="60" y="186"/>
                      <a:pt x="72" y="182"/>
                      <a:pt x="81" y="173"/>
                    </a:cubicBezTo>
                    <a:cubicBezTo>
                      <a:pt x="172" y="81"/>
                      <a:pt x="172" y="81"/>
                      <a:pt x="172" y="81"/>
                    </a:cubicBezTo>
                    <a:cubicBezTo>
                      <a:pt x="190" y="64"/>
                      <a:pt x="190" y="35"/>
                      <a:pt x="172" y="1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3" name="Freeform 7"/>
              <p:cNvSpPr>
                <a:spLocks/>
              </p:cNvSpPr>
              <p:nvPr/>
            </p:nvSpPr>
            <p:spPr bwMode="auto">
              <a:xfrm>
                <a:off x="5486400" y="2330451"/>
                <a:ext cx="177800" cy="174625"/>
              </a:xfrm>
              <a:custGeom>
                <a:avLst/>
                <a:gdLst>
                  <a:gd name="T0" fmla="*/ 173 w 190"/>
                  <a:gd name="T1" fmla="*/ 18 h 186"/>
                  <a:gd name="T2" fmla="*/ 109 w 190"/>
                  <a:gd name="T3" fmla="*/ 18 h 186"/>
                  <a:gd name="T4" fmla="*/ 18 w 190"/>
                  <a:gd name="T5" fmla="*/ 109 h 186"/>
                  <a:gd name="T6" fmla="*/ 18 w 190"/>
                  <a:gd name="T7" fmla="*/ 173 h 186"/>
                  <a:gd name="T8" fmla="*/ 50 w 190"/>
                  <a:gd name="T9" fmla="*/ 186 h 186"/>
                  <a:gd name="T10" fmla="*/ 81 w 190"/>
                  <a:gd name="T11" fmla="*/ 173 h 186"/>
                  <a:gd name="T12" fmla="*/ 173 w 190"/>
                  <a:gd name="T13" fmla="*/ 81 h 186"/>
                  <a:gd name="T14" fmla="*/ 173 w 190"/>
                  <a:gd name="T15" fmla="*/ 18 h 1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0" h="186">
                    <a:moveTo>
                      <a:pt x="173" y="18"/>
                    </a:moveTo>
                    <a:cubicBezTo>
                      <a:pt x="155" y="0"/>
                      <a:pt x="127" y="0"/>
                      <a:pt x="109" y="18"/>
                    </a:cubicBezTo>
                    <a:cubicBezTo>
                      <a:pt x="18" y="109"/>
                      <a:pt x="18" y="109"/>
                      <a:pt x="18" y="109"/>
                    </a:cubicBezTo>
                    <a:cubicBezTo>
                      <a:pt x="0" y="127"/>
                      <a:pt x="0" y="155"/>
                      <a:pt x="18" y="173"/>
                    </a:cubicBezTo>
                    <a:cubicBezTo>
                      <a:pt x="27" y="182"/>
                      <a:pt x="38" y="186"/>
                      <a:pt x="50" y="186"/>
                    </a:cubicBezTo>
                    <a:cubicBezTo>
                      <a:pt x="61" y="186"/>
                      <a:pt x="73" y="181"/>
                      <a:pt x="81" y="173"/>
                    </a:cubicBezTo>
                    <a:cubicBezTo>
                      <a:pt x="173" y="81"/>
                      <a:pt x="173" y="81"/>
                      <a:pt x="173" y="81"/>
                    </a:cubicBezTo>
                    <a:cubicBezTo>
                      <a:pt x="190" y="64"/>
                      <a:pt x="190" y="35"/>
                      <a:pt x="173" y="1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sp>
        <p:nvSpPr>
          <p:cNvPr id="2" name="Freeform 1">
            <a:extLst>
              <a:ext uri="{C183D7F6-B498-43B3-948B-1728B52AA6E4}">
                <adec:decorative xmlns:adec="http://schemas.microsoft.com/office/drawing/2017/decorative" xmlns="" val="1"/>
              </a:ext>
            </a:extLst>
          </p:cNvPr>
          <p:cNvSpPr/>
          <p:nvPr/>
        </p:nvSpPr>
        <p:spPr>
          <a:xfrm rot="2700000">
            <a:off x="11788943" y="6333474"/>
            <a:ext cx="527486" cy="603188"/>
          </a:xfrm>
          <a:custGeom>
            <a:avLst/>
            <a:gdLst>
              <a:gd name="connsiteX0" fmla="*/ 110516 w 889463"/>
              <a:gd name="connsiteY0" fmla="*/ 95275 h 1017114"/>
              <a:gd name="connsiteX1" fmla="*/ 230452 w 889463"/>
              <a:gd name="connsiteY1" fmla="*/ 14411 h 1017114"/>
              <a:gd name="connsiteX2" fmla="*/ 276877 w 889463"/>
              <a:gd name="connsiteY2" fmla="*/ 0 h 1017114"/>
              <a:gd name="connsiteX3" fmla="*/ 889463 w 889463"/>
              <a:gd name="connsiteY3" fmla="*/ 612585 h 1017114"/>
              <a:gd name="connsiteX4" fmla="*/ 484934 w 889463"/>
              <a:gd name="connsiteY4" fmla="*/ 1017114 h 1017114"/>
              <a:gd name="connsiteX5" fmla="*/ 377324 w 889463"/>
              <a:gd name="connsiteY5" fmla="*/ 1017114 h 1017114"/>
              <a:gd name="connsiteX6" fmla="*/ 0 w 889463"/>
              <a:gd name="connsiteY6" fmla="*/ 639790 h 1017114"/>
              <a:gd name="connsiteX7" fmla="*/ 0 w 889463"/>
              <a:gd name="connsiteY7" fmla="*/ 362083 h 1017114"/>
              <a:gd name="connsiteX8" fmla="*/ 110516 w 889463"/>
              <a:gd name="connsiteY8" fmla="*/ 95275 h 1017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89463" h="1017114">
                <a:moveTo>
                  <a:pt x="110516" y="95275"/>
                </a:moveTo>
                <a:cubicBezTo>
                  <a:pt x="144657" y="61133"/>
                  <a:pt x="185310" y="33504"/>
                  <a:pt x="230452" y="14411"/>
                </a:cubicBezTo>
                <a:lnTo>
                  <a:pt x="276877" y="0"/>
                </a:lnTo>
                <a:lnTo>
                  <a:pt x="889463" y="612585"/>
                </a:lnTo>
                <a:lnTo>
                  <a:pt x="484934" y="1017114"/>
                </a:lnTo>
                <a:lnTo>
                  <a:pt x="377324" y="1017114"/>
                </a:lnTo>
                <a:cubicBezTo>
                  <a:pt x="168934" y="1017114"/>
                  <a:pt x="0" y="848180"/>
                  <a:pt x="0" y="639790"/>
                </a:cubicBezTo>
                <a:lnTo>
                  <a:pt x="0" y="362083"/>
                </a:lnTo>
                <a:cubicBezTo>
                  <a:pt x="0" y="257888"/>
                  <a:pt x="42234" y="163556"/>
                  <a:pt x="110516" y="95275"/>
                </a:cubicBez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rgbClr val="98A3AD"/>
              </a:solidFill>
            </a:endParaRPr>
          </a:p>
        </p:txBody>
      </p:sp>
      <p:sp>
        <p:nvSpPr>
          <p:cNvPr id="3" name="TextBox 2"/>
          <p:cNvSpPr txBox="1"/>
          <p:nvPr/>
        </p:nvSpPr>
        <p:spPr>
          <a:xfrm>
            <a:off x="11857440" y="6481180"/>
            <a:ext cx="184731" cy="307777"/>
          </a:xfrm>
          <a:prstGeom prst="rect">
            <a:avLst/>
          </a:prstGeom>
          <a:noFill/>
        </p:spPr>
        <p:txBody>
          <a:bodyPr wrap="none" rtlCol="0">
            <a:spAutoFit/>
          </a:bodyPr>
          <a:lstStyle/>
          <a:p>
            <a:endParaRPr lang="en-US" sz="1400" b="1" dirty="0">
              <a:solidFill>
                <a:schemeClr val="bg1"/>
              </a:solidFill>
            </a:endParaRPr>
          </a:p>
        </p:txBody>
      </p:sp>
      <p:sp>
        <p:nvSpPr>
          <p:cNvPr id="36" name="Rectangle 35">
            <a:extLst>
              <a:ext uri="{C183D7F6-B498-43B3-948B-1728B52AA6E4}">
                <adec:decorative xmlns:adec="http://schemas.microsoft.com/office/drawing/2017/decorative" xmlns="" val="1"/>
              </a:ext>
            </a:extLst>
          </p:cNvPr>
          <p:cNvSpPr/>
          <p:nvPr/>
        </p:nvSpPr>
        <p:spPr>
          <a:xfrm>
            <a:off x="6228245" y="258617"/>
            <a:ext cx="5879910" cy="65518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mj-lt"/>
              </a:rPr>
              <a:t>In the context of fuel types, it's noteworthy that the month of October had the highest purchase rate, </a:t>
            </a:r>
            <a:r>
              <a:rPr lang="en-US" dirty="0" smtClean="0">
                <a:solidFill>
                  <a:schemeClr val="tx1"/>
                </a:solidFill>
                <a:latin typeface="+mj-lt"/>
              </a:rPr>
              <a:t>which </a:t>
            </a:r>
            <a:r>
              <a:rPr lang="en-US" dirty="0">
                <a:solidFill>
                  <a:schemeClr val="tx1"/>
                </a:solidFill>
                <a:latin typeface="+mj-lt"/>
              </a:rPr>
              <a:t>translates to a significant 748 K units sales. This is mainly because The festival of Diwali</a:t>
            </a:r>
            <a:r>
              <a:rPr lang="en-US" dirty="0" smtClean="0">
                <a:solidFill>
                  <a:schemeClr val="tx1"/>
                </a:solidFill>
                <a:latin typeface="+mj-lt"/>
              </a:rPr>
              <a:t>.</a:t>
            </a:r>
            <a:br>
              <a:rPr lang="en-US" dirty="0" smtClean="0">
                <a:solidFill>
                  <a:schemeClr val="tx1"/>
                </a:solidFill>
                <a:latin typeface="+mj-lt"/>
              </a:rPr>
            </a:br>
            <a:r>
              <a:rPr lang="en-US" dirty="0" smtClean="0">
                <a:solidFill>
                  <a:schemeClr val="tx1"/>
                </a:solidFill>
                <a:latin typeface="+mj-lt"/>
              </a:rPr>
              <a:t/>
            </a:r>
            <a:br>
              <a:rPr lang="en-US" dirty="0" smtClean="0">
                <a:solidFill>
                  <a:schemeClr val="tx1"/>
                </a:solidFill>
                <a:latin typeface="+mj-lt"/>
              </a:rPr>
            </a:br>
            <a:r>
              <a:rPr lang="en-US" dirty="0" smtClean="0">
                <a:solidFill>
                  <a:schemeClr val="tx1"/>
                </a:solidFill>
                <a:latin typeface="+mj-lt"/>
              </a:rPr>
              <a:t>End </a:t>
            </a:r>
            <a:r>
              <a:rPr lang="en-US" dirty="0">
                <a:solidFill>
                  <a:schemeClr val="tx1"/>
                </a:solidFill>
                <a:latin typeface="+mj-lt"/>
              </a:rPr>
              <a:t>of the financial year in March can see higher </a:t>
            </a:r>
            <a:r>
              <a:rPr lang="en-US" dirty="0" smtClean="0">
                <a:solidFill>
                  <a:schemeClr val="tx1"/>
                </a:solidFill>
                <a:latin typeface="+mj-lt"/>
              </a:rPr>
              <a:t>purchase </a:t>
            </a:r>
            <a:r>
              <a:rPr lang="en-US" dirty="0">
                <a:solidFill>
                  <a:schemeClr val="tx1"/>
                </a:solidFill>
                <a:latin typeface="+mj-lt"/>
              </a:rPr>
              <a:t>purchases as individuals and businesses rush to make purchases to avail of tax benefits. </a:t>
            </a:r>
            <a:r>
              <a:rPr lang="en-US" dirty="0" smtClean="0">
                <a:solidFill>
                  <a:schemeClr val="tx1"/>
                </a:solidFill>
                <a:latin typeface="+mj-lt"/>
              </a:rPr>
              <a:t/>
            </a:r>
            <a:br>
              <a:rPr lang="en-US" dirty="0" smtClean="0">
                <a:solidFill>
                  <a:schemeClr val="tx1"/>
                </a:solidFill>
                <a:latin typeface="+mj-lt"/>
              </a:rPr>
            </a:br>
            <a:endParaRPr lang="en-US" dirty="0">
              <a:solidFill>
                <a:schemeClr val="tx1"/>
              </a:solidFill>
              <a:latin typeface="+mj-lt"/>
            </a:endParaRPr>
          </a:p>
        </p:txBody>
      </p:sp>
      <p:graphicFrame>
        <p:nvGraphicFramePr>
          <p:cNvPr id="16" name="Chart 15" descr="This is a chart. "/>
          <p:cNvGraphicFramePr/>
          <p:nvPr>
            <p:extLst>
              <p:ext uri="{D42A27DB-BD31-4B8C-83A1-F6EECF244321}">
                <p14:modId xmlns:p14="http://schemas.microsoft.com/office/powerpoint/2010/main" val="1724278568"/>
              </p:ext>
            </p:extLst>
          </p:nvPr>
        </p:nvGraphicFramePr>
        <p:xfrm>
          <a:off x="230588" y="3093057"/>
          <a:ext cx="5589767" cy="3522428"/>
        </p:xfrm>
        <a:graphic>
          <a:graphicData uri="http://schemas.openxmlformats.org/drawingml/2006/chart">
            <c:chart xmlns:c="http://schemas.openxmlformats.org/drawingml/2006/chart" xmlns:r="http://schemas.openxmlformats.org/officeDocument/2006/relationships" r:id="rId2"/>
          </a:graphicData>
        </a:graphic>
      </p:graphicFrame>
      <p:sp>
        <p:nvSpPr>
          <p:cNvPr id="102" name="TextBox 101"/>
          <p:cNvSpPr txBox="1"/>
          <p:nvPr/>
        </p:nvSpPr>
        <p:spPr>
          <a:xfrm>
            <a:off x="255111" y="993912"/>
            <a:ext cx="5453926" cy="984885"/>
          </a:xfrm>
          <a:prstGeom prst="rect">
            <a:avLst/>
          </a:prstGeom>
          <a:noFill/>
        </p:spPr>
        <p:txBody>
          <a:bodyPr wrap="square" lIns="0" tIns="0" rIns="0" bIns="0" rtlCol="0">
            <a:spAutoFit/>
          </a:bodyPr>
          <a:lstStyle/>
          <a:p>
            <a:r>
              <a:rPr lang="en-US" sz="1600" dirty="0">
                <a:solidFill>
                  <a:schemeClr val="bg1"/>
                </a:solidFill>
                <a:latin typeface="Agency FB" panose="020B0503020202020204" pitchFamily="34" charset="0"/>
              </a:rPr>
              <a:t>Investigate whether there is any correlation between vehicle sales and specific months or seasons in different districts. Are there any months or seasons that consistently show higher or lower sales rate, and if yes, what could be the driving factors? (Consider Fuel-Type category only</a:t>
            </a:r>
            <a:endParaRPr lang="en-US" sz="1600" dirty="0">
              <a:solidFill>
                <a:schemeClr val="bg1"/>
              </a:solidFill>
              <a:latin typeface="Agency FB" panose="020B0503020202020204" pitchFamily="34" charset="0"/>
            </a:endParaRPr>
          </a:p>
        </p:txBody>
      </p:sp>
      <p:sp>
        <p:nvSpPr>
          <p:cNvPr id="103" name="TextBox 102"/>
          <p:cNvSpPr txBox="1"/>
          <p:nvPr/>
        </p:nvSpPr>
        <p:spPr>
          <a:xfrm>
            <a:off x="230588" y="413468"/>
            <a:ext cx="3417501" cy="369332"/>
          </a:xfrm>
          <a:prstGeom prst="rect">
            <a:avLst/>
          </a:prstGeom>
          <a:noFill/>
        </p:spPr>
        <p:txBody>
          <a:bodyPr wrap="square" lIns="0" tIns="0" rIns="0" bIns="0" rtlCol="0">
            <a:spAutoFit/>
          </a:bodyPr>
          <a:lstStyle/>
          <a:p>
            <a:pPr>
              <a:tabLst>
                <a:tab pos="347663" algn="l"/>
              </a:tabLst>
            </a:pPr>
            <a:r>
              <a:rPr lang="en-IN" sz="2400" dirty="0">
                <a:solidFill>
                  <a:schemeClr val="bg1"/>
                </a:solidFill>
                <a:latin typeface="Arial Black" panose="020B0A04020102020204" pitchFamily="34" charset="0"/>
              </a:rPr>
              <a:t>Transportation</a:t>
            </a:r>
            <a:endParaRPr lang="en-US" sz="2400" b="1" dirty="0">
              <a:solidFill>
                <a:schemeClr val="bg1"/>
              </a:solidFill>
              <a:latin typeface="Arial Black" panose="020B0A04020102020204" pitchFamily="34" charset="0"/>
            </a:endParaRPr>
          </a:p>
        </p:txBody>
      </p:sp>
      <p:cxnSp>
        <p:nvCxnSpPr>
          <p:cNvPr id="105" name="Straight Connector 104">
            <a:extLst>
              <a:ext uri="{C183D7F6-B498-43B3-948B-1728B52AA6E4}">
                <adec:decorative xmlns:adec="http://schemas.microsoft.com/office/drawing/2017/decorative" xmlns="" val="1"/>
              </a:ext>
            </a:extLst>
          </p:cNvPr>
          <p:cNvCxnSpPr/>
          <p:nvPr/>
        </p:nvCxnSpPr>
        <p:spPr>
          <a:xfrm>
            <a:off x="1765189" y="2638972"/>
            <a:ext cx="1463040" cy="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sp>
        <p:nvSpPr>
          <p:cNvPr id="5" name="Title 4" hidden="1">
            <a:extLst>
              <a:ext uri="{FF2B5EF4-FFF2-40B4-BE49-F238E27FC236}">
                <a16:creationId xmlns:a16="http://schemas.microsoft.com/office/drawing/2014/main" id="{B353CF45-7FD3-4F2B-B046-D14200DBD7E2}"/>
              </a:ext>
            </a:extLst>
          </p:cNvPr>
          <p:cNvSpPr>
            <a:spLocks noGrp="1"/>
          </p:cNvSpPr>
          <p:nvPr>
            <p:ph type="title"/>
          </p:nvPr>
        </p:nvSpPr>
        <p:spPr/>
        <p:txBody>
          <a:bodyPr/>
          <a:lstStyle/>
          <a:p>
            <a:r>
              <a:rPr lang="en-US" dirty="0"/>
              <a:t>Slide 10</a:t>
            </a:r>
          </a:p>
        </p:txBody>
      </p:sp>
      <p:pic>
        <p:nvPicPr>
          <p:cNvPr id="4" name="Picture 3"/>
          <p:cNvPicPr>
            <a:picLocks noChangeAspect="1"/>
          </p:cNvPicPr>
          <p:nvPr/>
        </p:nvPicPr>
        <p:blipFill>
          <a:blip r:embed="rId3"/>
          <a:stretch>
            <a:fillRect/>
          </a:stretch>
        </p:blipFill>
        <p:spPr>
          <a:xfrm>
            <a:off x="255111" y="3093057"/>
            <a:ext cx="5557947" cy="3522428"/>
          </a:xfrm>
          <a:prstGeom prst="rect">
            <a:avLst/>
          </a:prstGeom>
        </p:spPr>
      </p:pic>
      <p:pic>
        <p:nvPicPr>
          <p:cNvPr id="10" name="Picture 9"/>
          <p:cNvPicPr>
            <a:picLocks noChangeAspect="1"/>
          </p:cNvPicPr>
          <p:nvPr/>
        </p:nvPicPr>
        <p:blipFill>
          <a:blip r:embed="rId4"/>
          <a:stretch>
            <a:fillRect/>
          </a:stretch>
        </p:blipFill>
        <p:spPr>
          <a:xfrm>
            <a:off x="97827" y="3093057"/>
            <a:ext cx="5869080" cy="3522428"/>
          </a:xfrm>
          <a:prstGeom prst="rect">
            <a:avLst/>
          </a:prstGeom>
        </p:spPr>
      </p:pic>
      <p:pic>
        <p:nvPicPr>
          <p:cNvPr id="9" name="Picture 8"/>
          <p:cNvPicPr>
            <a:picLocks noChangeAspect="1"/>
          </p:cNvPicPr>
          <p:nvPr/>
        </p:nvPicPr>
        <p:blipFill>
          <a:blip r:embed="rId5"/>
          <a:stretch>
            <a:fillRect/>
          </a:stretch>
        </p:blipFill>
        <p:spPr>
          <a:xfrm>
            <a:off x="63840" y="2798859"/>
            <a:ext cx="5903068" cy="4011633"/>
          </a:xfrm>
          <a:prstGeom prst="rect">
            <a:avLst/>
          </a:prstGeom>
        </p:spPr>
      </p:pic>
    </p:spTree>
    <p:extLst>
      <p:ext uri="{BB962C8B-B14F-4D97-AF65-F5344CB8AC3E}">
        <p14:creationId xmlns:p14="http://schemas.microsoft.com/office/powerpoint/2010/main" val="33749403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Rectangle 103">
            <a:extLst>
              <a:ext uri="{C183D7F6-B498-43B3-948B-1728B52AA6E4}">
                <adec:decorative xmlns:adec="http://schemas.microsoft.com/office/drawing/2017/decorative" xmlns="" val="1"/>
              </a:ext>
            </a:extLst>
          </p:cNvPr>
          <p:cNvSpPr/>
          <p:nvPr/>
        </p:nvSpPr>
        <p:spPr>
          <a:xfrm>
            <a:off x="0" y="0"/>
            <a:ext cx="6096000" cy="6857999"/>
          </a:xfrm>
          <a:prstGeom prst="rect">
            <a:avLst/>
          </a:prstGeom>
          <a:solidFill>
            <a:srgbClr val="30353F">
              <a:alpha val="8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8" name="Group 7">
            <a:extLst>
              <a:ext uri="{C183D7F6-B498-43B3-948B-1728B52AA6E4}">
                <adec:decorative xmlns:adec="http://schemas.microsoft.com/office/drawing/2017/decorative" xmlns="" val="1"/>
              </a:ext>
            </a:extLst>
          </p:cNvPr>
          <p:cNvGrpSpPr/>
          <p:nvPr/>
        </p:nvGrpSpPr>
        <p:grpSpPr>
          <a:xfrm>
            <a:off x="7886688" y="4824996"/>
            <a:ext cx="1281512" cy="487738"/>
            <a:chOff x="9912263" y="2010673"/>
            <a:chExt cx="1281512" cy="487738"/>
          </a:xfrm>
          <a:effectLst>
            <a:outerShdw blurRad="50800" dist="38100" dir="8100000" algn="tr" rotWithShape="0">
              <a:prstClr val="black">
                <a:alpha val="40000"/>
              </a:prstClr>
            </a:outerShdw>
          </a:effectLst>
        </p:grpSpPr>
        <p:sp>
          <p:nvSpPr>
            <p:cNvPr id="55" name="Freeform 54"/>
            <p:cNvSpPr/>
            <p:nvPr/>
          </p:nvSpPr>
          <p:spPr>
            <a:xfrm>
              <a:off x="9912263" y="2010673"/>
              <a:ext cx="1281512" cy="487738"/>
            </a:xfrm>
            <a:custGeom>
              <a:avLst/>
              <a:gdLst>
                <a:gd name="connsiteX0" fmla="*/ 0 w 1281512"/>
                <a:gd name="connsiteY0" fmla="*/ 0 h 487738"/>
                <a:gd name="connsiteX1" fmla="*/ 1024517 w 1281512"/>
                <a:gd name="connsiteY1" fmla="*/ 0 h 487738"/>
                <a:gd name="connsiteX2" fmla="*/ 1024517 w 1281512"/>
                <a:gd name="connsiteY2" fmla="*/ 1323 h 487738"/>
                <a:gd name="connsiteX3" fmla="*/ 1037643 w 1281512"/>
                <a:gd name="connsiteY3" fmla="*/ 0 h 487738"/>
                <a:gd name="connsiteX4" fmla="*/ 1281512 w 1281512"/>
                <a:gd name="connsiteY4" fmla="*/ 243869 h 487738"/>
                <a:gd name="connsiteX5" fmla="*/ 1037643 w 1281512"/>
                <a:gd name="connsiteY5" fmla="*/ 487738 h 487738"/>
                <a:gd name="connsiteX6" fmla="*/ 1024517 w 1281512"/>
                <a:gd name="connsiteY6" fmla="*/ 486415 h 487738"/>
                <a:gd name="connsiteX7" fmla="*/ 1024517 w 1281512"/>
                <a:gd name="connsiteY7" fmla="*/ 487737 h 487738"/>
                <a:gd name="connsiteX8" fmla="*/ 0 w 1281512"/>
                <a:gd name="connsiteY8" fmla="*/ 487737 h 487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1512" h="487738">
                  <a:moveTo>
                    <a:pt x="0" y="0"/>
                  </a:moveTo>
                  <a:lnTo>
                    <a:pt x="1024517" y="0"/>
                  </a:lnTo>
                  <a:lnTo>
                    <a:pt x="1024517" y="1323"/>
                  </a:lnTo>
                  <a:lnTo>
                    <a:pt x="1037643" y="0"/>
                  </a:lnTo>
                  <a:cubicBezTo>
                    <a:pt x="1172328" y="0"/>
                    <a:pt x="1281512" y="109184"/>
                    <a:pt x="1281512" y="243869"/>
                  </a:cubicBezTo>
                  <a:cubicBezTo>
                    <a:pt x="1281512" y="378554"/>
                    <a:pt x="1172328" y="487738"/>
                    <a:pt x="1037643" y="487738"/>
                  </a:cubicBezTo>
                  <a:lnTo>
                    <a:pt x="1024517" y="486415"/>
                  </a:lnTo>
                  <a:lnTo>
                    <a:pt x="1024517" y="487737"/>
                  </a:lnTo>
                  <a:lnTo>
                    <a:pt x="0" y="487737"/>
                  </a:lnTo>
                  <a:close/>
                </a:path>
              </a:pathLst>
            </a:custGeom>
            <a:solidFill>
              <a:srgbClr val="30353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73" name="Group 72"/>
            <p:cNvGrpSpPr/>
            <p:nvPr/>
          </p:nvGrpSpPr>
          <p:grpSpPr>
            <a:xfrm flipH="1">
              <a:off x="10838597" y="2143232"/>
              <a:ext cx="222620" cy="222620"/>
              <a:chOff x="1389063" y="3748088"/>
              <a:chExt cx="336550" cy="336550"/>
            </a:xfrm>
            <a:solidFill>
              <a:schemeClr val="bg1"/>
            </a:solidFill>
          </p:grpSpPr>
          <p:sp>
            <p:nvSpPr>
              <p:cNvPr id="74" name="Freeform 5"/>
              <p:cNvSpPr>
                <a:spLocks/>
              </p:cNvSpPr>
              <p:nvPr/>
            </p:nvSpPr>
            <p:spPr bwMode="auto">
              <a:xfrm>
                <a:off x="1547813" y="3787776"/>
                <a:ext cx="58738" cy="60325"/>
              </a:xfrm>
              <a:custGeom>
                <a:avLst/>
                <a:gdLst>
                  <a:gd name="T0" fmla="*/ 300 w 360"/>
                  <a:gd name="T1" fmla="*/ 244 h 364"/>
                  <a:gd name="T2" fmla="*/ 120 w 360"/>
                  <a:gd name="T3" fmla="*/ 244 h 364"/>
                  <a:gd name="T4" fmla="*/ 120 w 360"/>
                  <a:gd name="T5" fmla="*/ 60 h 364"/>
                  <a:gd name="T6" fmla="*/ 60 w 360"/>
                  <a:gd name="T7" fmla="*/ 0 h 364"/>
                  <a:gd name="T8" fmla="*/ 0 w 360"/>
                  <a:gd name="T9" fmla="*/ 60 h 364"/>
                  <a:gd name="T10" fmla="*/ 0 w 360"/>
                  <a:gd name="T11" fmla="*/ 304 h 364"/>
                  <a:gd name="T12" fmla="*/ 60 w 360"/>
                  <a:gd name="T13" fmla="*/ 364 h 364"/>
                  <a:gd name="T14" fmla="*/ 300 w 360"/>
                  <a:gd name="T15" fmla="*/ 364 h 364"/>
                  <a:gd name="T16" fmla="*/ 360 w 360"/>
                  <a:gd name="T17" fmla="*/ 304 h 364"/>
                  <a:gd name="T18" fmla="*/ 300 w 360"/>
                  <a:gd name="T19" fmla="*/ 244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0" h="364">
                    <a:moveTo>
                      <a:pt x="300" y="244"/>
                    </a:moveTo>
                    <a:cubicBezTo>
                      <a:pt x="120" y="244"/>
                      <a:pt x="120" y="244"/>
                      <a:pt x="120" y="244"/>
                    </a:cubicBezTo>
                    <a:cubicBezTo>
                      <a:pt x="120" y="60"/>
                      <a:pt x="120" y="60"/>
                      <a:pt x="120" y="60"/>
                    </a:cubicBezTo>
                    <a:cubicBezTo>
                      <a:pt x="120" y="27"/>
                      <a:pt x="93" y="0"/>
                      <a:pt x="60" y="0"/>
                    </a:cubicBezTo>
                    <a:cubicBezTo>
                      <a:pt x="27" y="0"/>
                      <a:pt x="0" y="27"/>
                      <a:pt x="0" y="60"/>
                    </a:cubicBezTo>
                    <a:cubicBezTo>
                      <a:pt x="0" y="304"/>
                      <a:pt x="0" y="304"/>
                      <a:pt x="0" y="304"/>
                    </a:cubicBezTo>
                    <a:cubicBezTo>
                      <a:pt x="0" y="337"/>
                      <a:pt x="27" y="364"/>
                      <a:pt x="60" y="364"/>
                    </a:cubicBezTo>
                    <a:cubicBezTo>
                      <a:pt x="300" y="364"/>
                      <a:pt x="300" y="364"/>
                      <a:pt x="300" y="364"/>
                    </a:cubicBezTo>
                    <a:cubicBezTo>
                      <a:pt x="333" y="364"/>
                      <a:pt x="360" y="337"/>
                      <a:pt x="360" y="304"/>
                    </a:cubicBezTo>
                    <a:cubicBezTo>
                      <a:pt x="360" y="271"/>
                      <a:pt x="333" y="244"/>
                      <a:pt x="300" y="2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5" name="Freeform 6"/>
              <p:cNvSpPr>
                <a:spLocks noEditPoints="1"/>
              </p:cNvSpPr>
              <p:nvPr/>
            </p:nvSpPr>
            <p:spPr bwMode="auto">
              <a:xfrm>
                <a:off x="1389063" y="3748088"/>
                <a:ext cx="336550" cy="336550"/>
              </a:xfrm>
              <a:custGeom>
                <a:avLst/>
                <a:gdLst>
                  <a:gd name="T0" fmla="*/ 1808 w 2048"/>
                  <a:gd name="T1" fmla="*/ 1454 h 2048"/>
                  <a:gd name="T2" fmla="*/ 1808 w 2048"/>
                  <a:gd name="T3" fmla="*/ 1388 h 2048"/>
                  <a:gd name="T4" fmla="*/ 1628 w 2048"/>
                  <a:gd name="T5" fmla="*/ 1208 h 2048"/>
                  <a:gd name="T6" fmla="*/ 1084 w 2048"/>
                  <a:gd name="T7" fmla="*/ 1208 h 2048"/>
                  <a:gd name="T8" fmla="*/ 1084 w 2048"/>
                  <a:gd name="T9" fmla="*/ 1085 h 2048"/>
                  <a:gd name="T10" fmla="*/ 1564 w 2048"/>
                  <a:gd name="T11" fmla="*/ 544 h 2048"/>
                  <a:gd name="T12" fmla="*/ 1024 w 2048"/>
                  <a:gd name="T13" fmla="*/ 0 h 2048"/>
                  <a:gd name="T14" fmla="*/ 484 w 2048"/>
                  <a:gd name="T15" fmla="*/ 544 h 2048"/>
                  <a:gd name="T16" fmla="*/ 964 w 2048"/>
                  <a:gd name="T17" fmla="*/ 1085 h 2048"/>
                  <a:gd name="T18" fmla="*/ 964 w 2048"/>
                  <a:gd name="T19" fmla="*/ 1208 h 2048"/>
                  <a:gd name="T20" fmla="*/ 420 w 2048"/>
                  <a:gd name="T21" fmla="*/ 1208 h 2048"/>
                  <a:gd name="T22" fmla="*/ 240 w 2048"/>
                  <a:gd name="T23" fmla="*/ 1388 h 2048"/>
                  <a:gd name="T24" fmla="*/ 240 w 2048"/>
                  <a:gd name="T25" fmla="*/ 1454 h 2048"/>
                  <a:gd name="T26" fmla="*/ 0 w 2048"/>
                  <a:gd name="T27" fmla="*/ 1748 h 2048"/>
                  <a:gd name="T28" fmla="*/ 300 w 2048"/>
                  <a:gd name="T29" fmla="*/ 2048 h 2048"/>
                  <a:gd name="T30" fmla="*/ 600 w 2048"/>
                  <a:gd name="T31" fmla="*/ 1748 h 2048"/>
                  <a:gd name="T32" fmla="*/ 360 w 2048"/>
                  <a:gd name="T33" fmla="*/ 1454 h 2048"/>
                  <a:gd name="T34" fmla="*/ 360 w 2048"/>
                  <a:gd name="T35" fmla="*/ 1388 h 2048"/>
                  <a:gd name="T36" fmla="*/ 420 w 2048"/>
                  <a:gd name="T37" fmla="*/ 1328 h 2048"/>
                  <a:gd name="T38" fmla="*/ 964 w 2048"/>
                  <a:gd name="T39" fmla="*/ 1328 h 2048"/>
                  <a:gd name="T40" fmla="*/ 964 w 2048"/>
                  <a:gd name="T41" fmla="*/ 1454 h 2048"/>
                  <a:gd name="T42" fmla="*/ 724 w 2048"/>
                  <a:gd name="T43" fmla="*/ 1748 h 2048"/>
                  <a:gd name="T44" fmla="*/ 1024 w 2048"/>
                  <a:gd name="T45" fmla="*/ 2048 h 2048"/>
                  <a:gd name="T46" fmla="*/ 1324 w 2048"/>
                  <a:gd name="T47" fmla="*/ 1748 h 2048"/>
                  <a:gd name="T48" fmla="*/ 1084 w 2048"/>
                  <a:gd name="T49" fmla="*/ 1454 h 2048"/>
                  <a:gd name="T50" fmla="*/ 1084 w 2048"/>
                  <a:gd name="T51" fmla="*/ 1328 h 2048"/>
                  <a:gd name="T52" fmla="*/ 1628 w 2048"/>
                  <a:gd name="T53" fmla="*/ 1328 h 2048"/>
                  <a:gd name="T54" fmla="*/ 1688 w 2048"/>
                  <a:gd name="T55" fmla="*/ 1388 h 2048"/>
                  <a:gd name="T56" fmla="*/ 1688 w 2048"/>
                  <a:gd name="T57" fmla="*/ 1454 h 2048"/>
                  <a:gd name="T58" fmla="*/ 1448 w 2048"/>
                  <a:gd name="T59" fmla="*/ 1748 h 2048"/>
                  <a:gd name="T60" fmla="*/ 1748 w 2048"/>
                  <a:gd name="T61" fmla="*/ 2048 h 2048"/>
                  <a:gd name="T62" fmla="*/ 2048 w 2048"/>
                  <a:gd name="T63" fmla="*/ 1748 h 2048"/>
                  <a:gd name="T64" fmla="*/ 1808 w 2048"/>
                  <a:gd name="T65" fmla="*/ 1454 h 2048"/>
                  <a:gd name="T66" fmla="*/ 480 w 2048"/>
                  <a:gd name="T67" fmla="*/ 1748 h 2048"/>
                  <a:gd name="T68" fmla="*/ 300 w 2048"/>
                  <a:gd name="T69" fmla="*/ 1928 h 2048"/>
                  <a:gd name="T70" fmla="*/ 120 w 2048"/>
                  <a:gd name="T71" fmla="*/ 1748 h 2048"/>
                  <a:gd name="T72" fmla="*/ 300 w 2048"/>
                  <a:gd name="T73" fmla="*/ 1568 h 2048"/>
                  <a:gd name="T74" fmla="*/ 480 w 2048"/>
                  <a:gd name="T75" fmla="*/ 1748 h 2048"/>
                  <a:gd name="T76" fmla="*/ 1204 w 2048"/>
                  <a:gd name="T77" fmla="*/ 1748 h 2048"/>
                  <a:gd name="T78" fmla="*/ 1024 w 2048"/>
                  <a:gd name="T79" fmla="*/ 1928 h 2048"/>
                  <a:gd name="T80" fmla="*/ 844 w 2048"/>
                  <a:gd name="T81" fmla="*/ 1748 h 2048"/>
                  <a:gd name="T82" fmla="*/ 1024 w 2048"/>
                  <a:gd name="T83" fmla="*/ 1568 h 2048"/>
                  <a:gd name="T84" fmla="*/ 1204 w 2048"/>
                  <a:gd name="T85" fmla="*/ 1748 h 2048"/>
                  <a:gd name="T86" fmla="*/ 1024 w 2048"/>
                  <a:gd name="T87" fmla="*/ 968 h 2048"/>
                  <a:gd name="T88" fmla="*/ 604 w 2048"/>
                  <a:gd name="T89" fmla="*/ 544 h 2048"/>
                  <a:gd name="T90" fmla="*/ 1024 w 2048"/>
                  <a:gd name="T91" fmla="*/ 120 h 2048"/>
                  <a:gd name="T92" fmla="*/ 1444 w 2048"/>
                  <a:gd name="T93" fmla="*/ 544 h 2048"/>
                  <a:gd name="T94" fmla="*/ 1024 w 2048"/>
                  <a:gd name="T95" fmla="*/ 968 h 2048"/>
                  <a:gd name="T96" fmla="*/ 1748 w 2048"/>
                  <a:gd name="T97" fmla="*/ 1928 h 2048"/>
                  <a:gd name="T98" fmla="*/ 1568 w 2048"/>
                  <a:gd name="T99" fmla="*/ 1748 h 2048"/>
                  <a:gd name="T100" fmla="*/ 1748 w 2048"/>
                  <a:gd name="T101" fmla="*/ 1568 h 2048"/>
                  <a:gd name="T102" fmla="*/ 1928 w 2048"/>
                  <a:gd name="T103" fmla="*/ 1748 h 2048"/>
                  <a:gd name="T104" fmla="*/ 1748 w 2048"/>
                  <a:gd name="T105" fmla="*/ 1928 h 20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048" h="2048">
                    <a:moveTo>
                      <a:pt x="1808" y="1454"/>
                    </a:moveTo>
                    <a:cubicBezTo>
                      <a:pt x="1808" y="1388"/>
                      <a:pt x="1808" y="1388"/>
                      <a:pt x="1808" y="1388"/>
                    </a:cubicBezTo>
                    <a:cubicBezTo>
                      <a:pt x="1808" y="1289"/>
                      <a:pt x="1727" y="1208"/>
                      <a:pt x="1628" y="1208"/>
                    </a:cubicBezTo>
                    <a:cubicBezTo>
                      <a:pt x="1084" y="1208"/>
                      <a:pt x="1084" y="1208"/>
                      <a:pt x="1084" y="1208"/>
                    </a:cubicBezTo>
                    <a:cubicBezTo>
                      <a:pt x="1084" y="1085"/>
                      <a:pt x="1084" y="1085"/>
                      <a:pt x="1084" y="1085"/>
                    </a:cubicBezTo>
                    <a:cubicBezTo>
                      <a:pt x="1354" y="1054"/>
                      <a:pt x="1564" y="824"/>
                      <a:pt x="1564" y="544"/>
                    </a:cubicBezTo>
                    <a:cubicBezTo>
                      <a:pt x="1564" y="244"/>
                      <a:pt x="1322" y="0"/>
                      <a:pt x="1024" y="0"/>
                    </a:cubicBezTo>
                    <a:cubicBezTo>
                      <a:pt x="726" y="0"/>
                      <a:pt x="484" y="244"/>
                      <a:pt x="484" y="544"/>
                    </a:cubicBezTo>
                    <a:cubicBezTo>
                      <a:pt x="484" y="824"/>
                      <a:pt x="694" y="1054"/>
                      <a:pt x="964" y="1085"/>
                    </a:cubicBezTo>
                    <a:cubicBezTo>
                      <a:pt x="964" y="1208"/>
                      <a:pt x="964" y="1208"/>
                      <a:pt x="964" y="1208"/>
                    </a:cubicBezTo>
                    <a:cubicBezTo>
                      <a:pt x="420" y="1208"/>
                      <a:pt x="420" y="1208"/>
                      <a:pt x="420" y="1208"/>
                    </a:cubicBezTo>
                    <a:cubicBezTo>
                      <a:pt x="321" y="1208"/>
                      <a:pt x="240" y="1289"/>
                      <a:pt x="240" y="1388"/>
                    </a:cubicBezTo>
                    <a:cubicBezTo>
                      <a:pt x="240" y="1454"/>
                      <a:pt x="240" y="1454"/>
                      <a:pt x="240" y="1454"/>
                    </a:cubicBezTo>
                    <a:cubicBezTo>
                      <a:pt x="103" y="1482"/>
                      <a:pt x="0" y="1603"/>
                      <a:pt x="0" y="1748"/>
                    </a:cubicBezTo>
                    <a:cubicBezTo>
                      <a:pt x="0" y="1913"/>
                      <a:pt x="135" y="2048"/>
                      <a:pt x="300" y="2048"/>
                    </a:cubicBezTo>
                    <a:cubicBezTo>
                      <a:pt x="465" y="2048"/>
                      <a:pt x="600" y="1913"/>
                      <a:pt x="600" y="1748"/>
                    </a:cubicBezTo>
                    <a:cubicBezTo>
                      <a:pt x="600" y="1603"/>
                      <a:pt x="497" y="1482"/>
                      <a:pt x="360" y="1454"/>
                    </a:cubicBezTo>
                    <a:cubicBezTo>
                      <a:pt x="360" y="1388"/>
                      <a:pt x="360" y="1388"/>
                      <a:pt x="360" y="1388"/>
                    </a:cubicBezTo>
                    <a:cubicBezTo>
                      <a:pt x="360" y="1355"/>
                      <a:pt x="387" y="1328"/>
                      <a:pt x="420" y="1328"/>
                    </a:cubicBezTo>
                    <a:cubicBezTo>
                      <a:pt x="964" y="1328"/>
                      <a:pt x="964" y="1328"/>
                      <a:pt x="964" y="1328"/>
                    </a:cubicBezTo>
                    <a:cubicBezTo>
                      <a:pt x="964" y="1454"/>
                      <a:pt x="964" y="1454"/>
                      <a:pt x="964" y="1454"/>
                    </a:cubicBezTo>
                    <a:cubicBezTo>
                      <a:pt x="827" y="1482"/>
                      <a:pt x="724" y="1603"/>
                      <a:pt x="724" y="1748"/>
                    </a:cubicBezTo>
                    <a:cubicBezTo>
                      <a:pt x="724" y="1913"/>
                      <a:pt x="859" y="2048"/>
                      <a:pt x="1024" y="2048"/>
                    </a:cubicBezTo>
                    <a:cubicBezTo>
                      <a:pt x="1189" y="2048"/>
                      <a:pt x="1324" y="1913"/>
                      <a:pt x="1324" y="1748"/>
                    </a:cubicBezTo>
                    <a:cubicBezTo>
                      <a:pt x="1324" y="1603"/>
                      <a:pt x="1221" y="1482"/>
                      <a:pt x="1084" y="1454"/>
                    </a:cubicBezTo>
                    <a:cubicBezTo>
                      <a:pt x="1084" y="1328"/>
                      <a:pt x="1084" y="1328"/>
                      <a:pt x="1084" y="1328"/>
                    </a:cubicBezTo>
                    <a:cubicBezTo>
                      <a:pt x="1628" y="1328"/>
                      <a:pt x="1628" y="1328"/>
                      <a:pt x="1628" y="1328"/>
                    </a:cubicBezTo>
                    <a:cubicBezTo>
                      <a:pt x="1661" y="1328"/>
                      <a:pt x="1688" y="1355"/>
                      <a:pt x="1688" y="1388"/>
                    </a:cubicBezTo>
                    <a:cubicBezTo>
                      <a:pt x="1688" y="1454"/>
                      <a:pt x="1688" y="1454"/>
                      <a:pt x="1688" y="1454"/>
                    </a:cubicBezTo>
                    <a:cubicBezTo>
                      <a:pt x="1551" y="1482"/>
                      <a:pt x="1448" y="1603"/>
                      <a:pt x="1448" y="1748"/>
                    </a:cubicBezTo>
                    <a:cubicBezTo>
                      <a:pt x="1448" y="1913"/>
                      <a:pt x="1583" y="2048"/>
                      <a:pt x="1748" y="2048"/>
                    </a:cubicBezTo>
                    <a:cubicBezTo>
                      <a:pt x="1913" y="2048"/>
                      <a:pt x="2048" y="1913"/>
                      <a:pt x="2048" y="1748"/>
                    </a:cubicBezTo>
                    <a:cubicBezTo>
                      <a:pt x="2048" y="1603"/>
                      <a:pt x="1945" y="1482"/>
                      <a:pt x="1808" y="1454"/>
                    </a:cubicBezTo>
                    <a:close/>
                    <a:moveTo>
                      <a:pt x="480" y="1748"/>
                    </a:moveTo>
                    <a:cubicBezTo>
                      <a:pt x="480" y="1847"/>
                      <a:pt x="399" y="1928"/>
                      <a:pt x="300" y="1928"/>
                    </a:cubicBezTo>
                    <a:cubicBezTo>
                      <a:pt x="201" y="1928"/>
                      <a:pt x="120" y="1847"/>
                      <a:pt x="120" y="1748"/>
                    </a:cubicBezTo>
                    <a:cubicBezTo>
                      <a:pt x="120" y="1649"/>
                      <a:pt x="201" y="1568"/>
                      <a:pt x="300" y="1568"/>
                    </a:cubicBezTo>
                    <a:cubicBezTo>
                      <a:pt x="399" y="1568"/>
                      <a:pt x="480" y="1649"/>
                      <a:pt x="480" y="1748"/>
                    </a:cubicBezTo>
                    <a:close/>
                    <a:moveTo>
                      <a:pt x="1204" y="1748"/>
                    </a:moveTo>
                    <a:cubicBezTo>
                      <a:pt x="1204" y="1847"/>
                      <a:pt x="1123" y="1928"/>
                      <a:pt x="1024" y="1928"/>
                    </a:cubicBezTo>
                    <a:cubicBezTo>
                      <a:pt x="925" y="1928"/>
                      <a:pt x="844" y="1847"/>
                      <a:pt x="844" y="1748"/>
                    </a:cubicBezTo>
                    <a:cubicBezTo>
                      <a:pt x="844" y="1649"/>
                      <a:pt x="925" y="1568"/>
                      <a:pt x="1024" y="1568"/>
                    </a:cubicBezTo>
                    <a:cubicBezTo>
                      <a:pt x="1123" y="1568"/>
                      <a:pt x="1204" y="1649"/>
                      <a:pt x="1204" y="1748"/>
                    </a:cubicBezTo>
                    <a:close/>
                    <a:moveTo>
                      <a:pt x="1024" y="968"/>
                    </a:moveTo>
                    <a:cubicBezTo>
                      <a:pt x="792" y="968"/>
                      <a:pt x="604" y="778"/>
                      <a:pt x="604" y="544"/>
                    </a:cubicBezTo>
                    <a:cubicBezTo>
                      <a:pt x="604" y="310"/>
                      <a:pt x="792" y="120"/>
                      <a:pt x="1024" y="120"/>
                    </a:cubicBezTo>
                    <a:cubicBezTo>
                      <a:pt x="1256" y="120"/>
                      <a:pt x="1444" y="310"/>
                      <a:pt x="1444" y="544"/>
                    </a:cubicBezTo>
                    <a:cubicBezTo>
                      <a:pt x="1444" y="778"/>
                      <a:pt x="1256" y="968"/>
                      <a:pt x="1024" y="968"/>
                    </a:cubicBezTo>
                    <a:close/>
                    <a:moveTo>
                      <a:pt x="1748" y="1928"/>
                    </a:moveTo>
                    <a:cubicBezTo>
                      <a:pt x="1649" y="1928"/>
                      <a:pt x="1568" y="1847"/>
                      <a:pt x="1568" y="1748"/>
                    </a:cubicBezTo>
                    <a:cubicBezTo>
                      <a:pt x="1568" y="1649"/>
                      <a:pt x="1649" y="1568"/>
                      <a:pt x="1748" y="1568"/>
                    </a:cubicBezTo>
                    <a:cubicBezTo>
                      <a:pt x="1847" y="1568"/>
                      <a:pt x="1928" y="1649"/>
                      <a:pt x="1928" y="1748"/>
                    </a:cubicBezTo>
                    <a:cubicBezTo>
                      <a:pt x="1928" y="1847"/>
                      <a:pt x="1847" y="1928"/>
                      <a:pt x="1748" y="19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7" name="Group 6">
            <a:extLst>
              <a:ext uri="{C183D7F6-B498-43B3-948B-1728B52AA6E4}">
                <adec:decorative xmlns:adec="http://schemas.microsoft.com/office/drawing/2017/decorative" xmlns="" val="1"/>
              </a:ext>
            </a:extLst>
          </p:cNvPr>
          <p:cNvGrpSpPr/>
          <p:nvPr/>
        </p:nvGrpSpPr>
        <p:grpSpPr>
          <a:xfrm>
            <a:off x="7851237" y="5409967"/>
            <a:ext cx="1281512" cy="487738"/>
            <a:chOff x="9912263" y="3185130"/>
            <a:chExt cx="1281512" cy="487738"/>
          </a:xfrm>
          <a:effectLst>
            <a:outerShdw blurRad="50800" dist="38100" dir="8100000" algn="tr" rotWithShape="0">
              <a:prstClr val="black">
                <a:alpha val="40000"/>
              </a:prstClr>
            </a:outerShdw>
          </a:effectLst>
        </p:grpSpPr>
        <p:sp>
          <p:nvSpPr>
            <p:cNvPr id="54" name="Freeform 53"/>
            <p:cNvSpPr/>
            <p:nvPr/>
          </p:nvSpPr>
          <p:spPr>
            <a:xfrm>
              <a:off x="9912263" y="3185130"/>
              <a:ext cx="1281512" cy="487738"/>
            </a:xfrm>
            <a:custGeom>
              <a:avLst/>
              <a:gdLst>
                <a:gd name="connsiteX0" fmla="*/ 0 w 1281512"/>
                <a:gd name="connsiteY0" fmla="*/ 0 h 487738"/>
                <a:gd name="connsiteX1" fmla="*/ 1024517 w 1281512"/>
                <a:gd name="connsiteY1" fmla="*/ 0 h 487738"/>
                <a:gd name="connsiteX2" fmla="*/ 1024517 w 1281512"/>
                <a:gd name="connsiteY2" fmla="*/ 1323 h 487738"/>
                <a:gd name="connsiteX3" fmla="*/ 1037643 w 1281512"/>
                <a:gd name="connsiteY3" fmla="*/ 0 h 487738"/>
                <a:gd name="connsiteX4" fmla="*/ 1281512 w 1281512"/>
                <a:gd name="connsiteY4" fmla="*/ 243869 h 487738"/>
                <a:gd name="connsiteX5" fmla="*/ 1037643 w 1281512"/>
                <a:gd name="connsiteY5" fmla="*/ 487738 h 487738"/>
                <a:gd name="connsiteX6" fmla="*/ 1024517 w 1281512"/>
                <a:gd name="connsiteY6" fmla="*/ 486415 h 487738"/>
                <a:gd name="connsiteX7" fmla="*/ 1024517 w 1281512"/>
                <a:gd name="connsiteY7" fmla="*/ 487737 h 487738"/>
                <a:gd name="connsiteX8" fmla="*/ 0 w 1281512"/>
                <a:gd name="connsiteY8" fmla="*/ 487737 h 487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1512" h="487738">
                  <a:moveTo>
                    <a:pt x="0" y="0"/>
                  </a:moveTo>
                  <a:lnTo>
                    <a:pt x="1024517" y="0"/>
                  </a:lnTo>
                  <a:lnTo>
                    <a:pt x="1024517" y="1323"/>
                  </a:lnTo>
                  <a:lnTo>
                    <a:pt x="1037643" y="0"/>
                  </a:lnTo>
                  <a:cubicBezTo>
                    <a:pt x="1172328" y="0"/>
                    <a:pt x="1281512" y="109184"/>
                    <a:pt x="1281512" y="243869"/>
                  </a:cubicBezTo>
                  <a:cubicBezTo>
                    <a:pt x="1281512" y="378554"/>
                    <a:pt x="1172328" y="487738"/>
                    <a:pt x="1037643" y="487738"/>
                  </a:cubicBezTo>
                  <a:lnTo>
                    <a:pt x="1024517" y="486415"/>
                  </a:lnTo>
                  <a:lnTo>
                    <a:pt x="1024517" y="487737"/>
                  </a:lnTo>
                  <a:lnTo>
                    <a:pt x="0" y="487737"/>
                  </a:lnTo>
                  <a:close/>
                </a:path>
              </a:pathLst>
            </a:custGeom>
            <a:solidFill>
              <a:srgbClr val="9BA2A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80" name="Group 79"/>
            <p:cNvGrpSpPr/>
            <p:nvPr/>
          </p:nvGrpSpPr>
          <p:grpSpPr>
            <a:xfrm flipH="1">
              <a:off x="10822976" y="3302068"/>
              <a:ext cx="253863" cy="253863"/>
              <a:chOff x="3613150" y="3706813"/>
              <a:chExt cx="420688" cy="420687"/>
            </a:xfrm>
          </p:grpSpPr>
          <p:sp>
            <p:nvSpPr>
              <p:cNvPr id="81" name="Freeform 10"/>
              <p:cNvSpPr>
                <a:spLocks noEditPoints="1"/>
              </p:cNvSpPr>
              <p:nvPr/>
            </p:nvSpPr>
            <p:spPr bwMode="auto">
              <a:xfrm>
                <a:off x="3613150" y="3930650"/>
                <a:ext cx="420688" cy="196850"/>
              </a:xfrm>
              <a:custGeom>
                <a:avLst/>
                <a:gdLst>
                  <a:gd name="T0" fmla="*/ 1823 w 2048"/>
                  <a:gd name="T1" fmla="*/ 528 h 960"/>
                  <a:gd name="T2" fmla="*/ 1928 w 2048"/>
                  <a:gd name="T3" fmla="*/ 300 h 960"/>
                  <a:gd name="T4" fmla="*/ 1628 w 2048"/>
                  <a:gd name="T5" fmla="*/ 0 h 960"/>
                  <a:gd name="T6" fmla="*/ 1324 w 2048"/>
                  <a:gd name="T7" fmla="*/ 300 h 960"/>
                  <a:gd name="T8" fmla="*/ 1432 w 2048"/>
                  <a:gd name="T9" fmla="*/ 528 h 960"/>
                  <a:gd name="T10" fmla="*/ 1324 w 2048"/>
                  <a:gd name="T11" fmla="*/ 606 h 960"/>
                  <a:gd name="T12" fmla="*/ 1219 w 2048"/>
                  <a:gd name="T13" fmla="*/ 528 h 960"/>
                  <a:gd name="T14" fmla="*/ 1324 w 2048"/>
                  <a:gd name="T15" fmla="*/ 300 h 960"/>
                  <a:gd name="T16" fmla="*/ 1024 w 2048"/>
                  <a:gd name="T17" fmla="*/ 0 h 960"/>
                  <a:gd name="T18" fmla="*/ 724 w 2048"/>
                  <a:gd name="T19" fmla="*/ 300 h 960"/>
                  <a:gd name="T20" fmla="*/ 829 w 2048"/>
                  <a:gd name="T21" fmla="*/ 528 h 960"/>
                  <a:gd name="T22" fmla="*/ 724 w 2048"/>
                  <a:gd name="T23" fmla="*/ 606 h 960"/>
                  <a:gd name="T24" fmla="*/ 619 w 2048"/>
                  <a:gd name="T25" fmla="*/ 528 h 960"/>
                  <a:gd name="T26" fmla="*/ 724 w 2048"/>
                  <a:gd name="T27" fmla="*/ 300 h 960"/>
                  <a:gd name="T28" fmla="*/ 424 w 2048"/>
                  <a:gd name="T29" fmla="*/ 0 h 960"/>
                  <a:gd name="T30" fmla="*/ 124 w 2048"/>
                  <a:gd name="T31" fmla="*/ 300 h 960"/>
                  <a:gd name="T32" fmla="*/ 229 w 2048"/>
                  <a:gd name="T33" fmla="*/ 527 h 960"/>
                  <a:gd name="T34" fmla="*/ 0 w 2048"/>
                  <a:gd name="T35" fmla="*/ 900 h 960"/>
                  <a:gd name="T36" fmla="*/ 60 w 2048"/>
                  <a:gd name="T37" fmla="*/ 960 h 960"/>
                  <a:gd name="T38" fmla="*/ 1988 w 2048"/>
                  <a:gd name="T39" fmla="*/ 960 h 960"/>
                  <a:gd name="T40" fmla="*/ 2048 w 2048"/>
                  <a:gd name="T41" fmla="*/ 900 h 960"/>
                  <a:gd name="T42" fmla="*/ 1823 w 2048"/>
                  <a:gd name="T43" fmla="*/ 528 h 960"/>
                  <a:gd name="T44" fmla="*/ 424 w 2048"/>
                  <a:gd name="T45" fmla="*/ 120 h 960"/>
                  <a:gd name="T46" fmla="*/ 604 w 2048"/>
                  <a:gd name="T47" fmla="*/ 300 h 960"/>
                  <a:gd name="T48" fmla="*/ 424 w 2048"/>
                  <a:gd name="T49" fmla="*/ 480 h 960"/>
                  <a:gd name="T50" fmla="*/ 244 w 2048"/>
                  <a:gd name="T51" fmla="*/ 300 h 960"/>
                  <a:gd name="T52" fmla="*/ 424 w 2048"/>
                  <a:gd name="T53" fmla="*/ 120 h 960"/>
                  <a:gd name="T54" fmla="*/ 608 w 2048"/>
                  <a:gd name="T55" fmla="*/ 840 h 960"/>
                  <a:gd name="T56" fmla="*/ 126 w 2048"/>
                  <a:gd name="T57" fmla="*/ 840 h 960"/>
                  <a:gd name="T58" fmla="*/ 424 w 2048"/>
                  <a:gd name="T59" fmla="*/ 600 h 960"/>
                  <a:gd name="T60" fmla="*/ 652 w 2048"/>
                  <a:gd name="T61" fmla="*/ 705 h 960"/>
                  <a:gd name="T62" fmla="*/ 608 w 2048"/>
                  <a:gd name="T63" fmla="*/ 840 h 960"/>
                  <a:gd name="T64" fmla="*/ 1024 w 2048"/>
                  <a:gd name="T65" fmla="*/ 120 h 960"/>
                  <a:gd name="T66" fmla="*/ 1204 w 2048"/>
                  <a:gd name="T67" fmla="*/ 300 h 960"/>
                  <a:gd name="T68" fmla="*/ 1024 w 2048"/>
                  <a:gd name="T69" fmla="*/ 480 h 960"/>
                  <a:gd name="T70" fmla="*/ 844 w 2048"/>
                  <a:gd name="T71" fmla="*/ 300 h 960"/>
                  <a:gd name="T72" fmla="*/ 1024 w 2048"/>
                  <a:gd name="T73" fmla="*/ 120 h 960"/>
                  <a:gd name="T74" fmla="*/ 730 w 2048"/>
                  <a:gd name="T75" fmla="*/ 840 h 960"/>
                  <a:gd name="T76" fmla="*/ 1024 w 2048"/>
                  <a:gd name="T77" fmla="*/ 600 h 960"/>
                  <a:gd name="T78" fmla="*/ 1318 w 2048"/>
                  <a:gd name="T79" fmla="*/ 840 h 960"/>
                  <a:gd name="T80" fmla="*/ 730 w 2048"/>
                  <a:gd name="T81" fmla="*/ 840 h 960"/>
                  <a:gd name="T82" fmla="*/ 1628 w 2048"/>
                  <a:gd name="T83" fmla="*/ 120 h 960"/>
                  <a:gd name="T84" fmla="*/ 1808 w 2048"/>
                  <a:gd name="T85" fmla="*/ 300 h 960"/>
                  <a:gd name="T86" fmla="*/ 1628 w 2048"/>
                  <a:gd name="T87" fmla="*/ 480 h 960"/>
                  <a:gd name="T88" fmla="*/ 1444 w 2048"/>
                  <a:gd name="T89" fmla="*/ 300 h 960"/>
                  <a:gd name="T90" fmla="*/ 1628 w 2048"/>
                  <a:gd name="T91" fmla="*/ 120 h 960"/>
                  <a:gd name="T92" fmla="*/ 1440 w 2048"/>
                  <a:gd name="T93" fmla="*/ 840 h 960"/>
                  <a:gd name="T94" fmla="*/ 1396 w 2048"/>
                  <a:gd name="T95" fmla="*/ 705 h 960"/>
                  <a:gd name="T96" fmla="*/ 1628 w 2048"/>
                  <a:gd name="T97" fmla="*/ 600 h 960"/>
                  <a:gd name="T98" fmla="*/ 1922 w 2048"/>
                  <a:gd name="T99" fmla="*/ 840 h 960"/>
                  <a:gd name="T100" fmla="*/ 1440 w 2048"/>
                  <a:gd name="T101" fmla="*/ 840 h 9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048" h="960">
                    <a:moveTo>
                      <a:pt x="1823" y="528"/>
                    </a:moveTo>
                    <a:cubicBezTo>
                      <a:pt x="1887" y="473"/>
                      <a:pt x="1928" y="391"/>
                      <a:pt x="1928" y="300"/>
                    </a:cubicBezTo>
                    <a:cubicBezTo>
                      <a:pt x="1928" y="135"/>
                      <a:pt x="1793" y="0"/>
                      <a:pt x="1628" y="0"/>
                    </a:cubicBezTo>
                    <a:cubicBezTo>
                      <a:pt x="1462" y="0"/>
                      <a:pt x="1324" y="134"/>
                      <a:pt x="1324" y="300"/>
                    </a:cubicBezTo>
                    <a:cubicBezTo>
                      <a:pt x="1324" y="387"/>
                      <a:pt x="1362" y="469"/>
                      <a:pt x="1432" y="528"/>
                    </a:cubicBezTo>
                    <a:cubicBezTo>
                      <a:pt x="1392" y="548"/>
                      <a:pt x="1355" y="575"/>
                      <a:pt x="1324" y="606"/>
                    </a:cubicBezTo>
                    <a:cubicBezTo>
                      <a:pt x="1293" y="575"/>
                      <a:pt x="1258" y="549"/>
                      <a:pt x="1219" y="528"/>
                    </a:cubicBezTo>
                    <a:cubicBezTo>
                      <a:pt x="1283" y="473"/>
                      <a:pt x="1324" y="391"/>
                      <a:pt x="1324" y="300"/>
                    </a:cubicBezTo>
                    <a:cubicBezTo>
                      <a:pt x="1324" y="135"/>
                      <a:pt x="1189" y="0"/>
                      <a:pt x="1024" y="0"/>
                    </a:cubicBezTo>
                    <a:cubicBezTo>
                      <a:pt x="859" y="0"/>
                      <a:pt x="724" y="135"/>
                      <a:pt x="724" y="300"/>
                    </a:cubicBezTo>
                    <a:cubicBezTo>
                      <a:pt x="724" y="391"/>
                      <a:pt x="765" y="473"/>
                      <a:pt x="829" y="528"/>
                    </a:cubicBezTo>
                    <a:cubicBezTo>
                      <a:pt x="790" y="548"/>
                      <a:pt x="755" y="575"/>
                      <a:pt x="724" y="606"/>
                    </a:cubicBezTo>
                    <a:cubicBezTo>
                      <a:pt x="693" y="574"/>
                      <a:pt x="658" y="548"/>
                      <a:pt x="619" y="528"/>
                    </a:cubicBezTo>
                    <a:cubicBezTo>
                      <a:pt x="683" y="473"/>
                      <a:pt x="724" y="391"/>
                      <a:pt x="724" y="300"/>
                    </a:cubicBezTo>
                    <a:cubicBezTo>
                      <a:pt x="724" y="135"/>
                      <a:pt x="589" y="0"/>
                      <a:pt x="424" y="0"/>
                    </a:cubicBezTo>
                    <a:cubicBezTo>
                      <a:pt x="259" y="0"/>
                      <a:pt x="124" y="135"/>
                      <a:pt x="124" y="300"/>
                    </a:cubicBezTo>
                    <a:cubicBezTo>
                      <a:pt x="124" y="391"/>
                      <a:pt x="165" y="472"/>
                      <a:pt x="229" y="527"/>
                    </a:cubicBezTo>
                    <a:cubicBezTo>
                      <a:pt x="93" y="597"/>
                      <a:pt x="0" y="738"/>
                      <a:pt x="0" y="900"/>
                    </a:cubicBezTo>
                    <a:cubicBezTo>
                      <a:pt x="0" y="933"/>
                      <a:pt x="27" y="960"/>
                      <a:pt x="60" y="960"/>
                    </a:cubicBezTo>
                    <a:cubicBezTo>
                      <a:pt x="70" y="960"/>
                      <a:pt x="1948" y="960"/>
                      <a:pt x="1988" y="960"/>
                    </a:cubicBezTo>
                    <a:cubicBezTo>
                      <a:pt x="2021" y="960"/>
                      <a:pt x="2048" y="933"/>
                      <a:pt x="2048" y="900"/>
                    </a:cubicBezTo>
                    <a:cubicBezTo>
                      <a:pt x="2048" y="739"/>
                      <a:pt x="1957" y="598"/>
                      <a:pt x="1823" y="528"/>
                    </a:cubicBezTo>
                    <a:close/>
                    <a:moveTo>
                      <a:pt x="424" y="120"/>
                    </a:moveTo>
                    <a:cubicBezTo>
                      <a:pt x="523" y="120"/>
                      <a:pt x="604" y="201"/>
                      <a:pt x="604" y="300"/>
                    </a:cubicBezTo>
                    <a:cubicBezTo>
                      <a:pt x="604" y="399"/>
                      <a:pt x="523" y="480"/>
                      <a:pt x="424" y="480"/>
                    </a:cubicBezTo>
                    <a:cubicBezTo>
                      <a:pt x="325" y="480"/>
                      <a:pt x="244" y="399"/>
                      <a:pt x="244" y="300"/>
                    </a:cubicBezTo>
                    <a:cubicBezTo>
                      <a:pt x="244" y="201"/>
                      <a:pt x="325" y="120"/>
                      <a:pt x="424" y="120"/>
                    </a:cubicBezTo>
                    <a:close/>
                    <a:moveTo>
                      <a:pt x="608" y="840"/>
                    </a:moveTo>
                    <a:cubicBezTo>
                      <a:pt x="126" y="840"/>
                      <a:pt x="126" y="840"/>
                      <a:pt x="126" y="840"/>
                    </a:cubicBezTo>
                    <a:cubicBezTo>
                      <a:pt x="154" y="703"/>
                      <a:pt x="277" y="600"/>
                      <a:pt x="424" y="600"/>
                    </a:cubicBezTo>
                    <a:cubicBezTo>
                      <a:pt x="512" y="600"/>
                      <a:pt x="595" y="639"/>
                      <a:pt x="652" y="705"/>
                    </a:cubicBezTo>
                    <a:cubicBezTo>
                      <a:pt x="630" y="746"/>
                      <a:pt x="615" y="792"/>
                      <a:pt x="608" y="840"/>
                    </a:cubicBezTo>
                    <a:close/>
                    <a:moveTo>
                      <a:pt x="1024" y="120"/>
                    </a:moveTo>
                    <a:cubicBezTo>
                      <a:pt x="1123" y="120"/>
                      <a:pt x="1204" y="201"/>
                      <a:pt x="1204" y="300"/>
                    </a:cubicBezTo>
                    <a:cubicBezTo>
                      <a:pt x="1204" y="399"/>
                      <a:pt x="1123" y="480"/>
                      <a:pt x="1024" y="480"/>
                    </a:cubicBezTo>
                    <a:cubicBezTo>
                      <a:pt x="925" y="480"/>
                      <a:pt x="844" y="399"/>
                      <a:pt x="844" y="300"/>
                    </a:cubicBezTo>
                    <a:cubicBezTo>
                      <a:pt x="844" y="201"/>
                      <a:pt x="925" y="120"/>
                      <a:pt x="1024" y="120"/>
                    </a:cubicBezTo>
                    <a:close/>
                    <a:moveTo>
                      <a:pt x="730" y="840"/>
                    </a:moveTo>
                    <a:cubicBezTo>
                      <a:pt x="758" y="703"/>
                      <a:pt x="879" y="600"/>
                      <a:pt x="1024" y="600"/>
                    </a:cubicBezTo>
                    <a:cubicBezTo>
                      <a:pt x="1169" y="600"/>
                      <a:pt x="1290" y="703"/>
                      <a:pt x="1318" y="840"/>
                    </a:cubicBezTo>
                    <a:cubicBezTo>
                      <a:pt x="1298" y="840"/>
                      <a:pt x="755" y="840"/>
                      <a:pt x="730" y="840"/>
                    </a:cubicBezTo>
                    <a:close/>
                    <a:moveTo>
                      <a:pt x="1628" y="120"/>
                    </a:moveTo>
                    <a:cubicBezTo>
                      <a:pt x="1727" y="120"/>
                      <a:pt x="1808" y="201"/>
                      <a:pt x="1808" y="300"/>
                    </a:cubicBezTo>
                    <a:cubicBezTo>
                      <a:pt x="1808" y="399"/>
                      <a:pt x="1727" y="480"/>
                      <a:pt x="1628" y="480"/>
                    </a:cubicBezTo>
                    <a:cubicBezTo>
                      <a:pt x="1528" y="480"/>
                      <a:pt x="1444" y="398"/>
                      <a:pt x="1444" y="300"/>
                    </a:cubicBezTo>
                    <a:cubicBezTo>
                      <a:pt x="1444" y="202"/>
                      <a:pt x="1528" y="120"/>
                      <a:pt x="1628" y="120"/>
                    </a:cubicBezTo>
                    <a:close/>
                    <a:moveTo>
                      <a:pt x="1440" y="840"/>
                    </a:moveTo>
                    <a:cubicBezTo>
                      <a:pt x="1433" y="792"/>
                      <a:pt x="1418" y="747"/>
                      <a:pt x="1396" y="705"/>
                    </a:cubicBezTo>
                    <a:cubicBezTo>
                      <a:pt x="1453" y="640"/>
                      <a:pt x="1539" y="600"/>
                      <a:pt x="1628" y="600"/>
                    </a:cubicBezTo>
                    <a:cubicBezTo>
                      <a:pt x="1773" y="600"/>
                      <a:pt x="1894" y="703"/>
                      <a:pt x="1922" y="840"/>
                    </a:cubicBezTo>
                    <a:lnTo>
                      <a:pt x="1440" y="84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2" name="Freeform 11"/>
              <p:cNvSpPr>
                <a:spLocks/>
              </p:cNvSpPr>
              <p:nvPr/>
            </p:nvSpPr>
            <p:spPr bwMode="auto">
              <a:xfrm>
                <a:off x="3784600" y="3768725"/>
                <a:ext cx="101600" cy="74612"/>
              </a:xfrm>
              <a:custGeom>
                <a:avLst/>
                <a:gdLst>
                  <a:gd name="T0" fmla="*/ 468 w 492"/>
                  <a:gd name="T1" fmla="*/ 24 h 366"/>
                  <a:gd name="T2" fmla="*/ 384 w 492"/>
                  <a:gd name="T3" fmla="*/ 24 h 366"/>
                  <a:gd name="T4" fmla="*/ 186 w 492"/>
                  <a:gd name="T5" fmla="*/ 221 h 366"/>
                  <a:gd name="T6" fmla="*/ 108 w 492"/>
                  <a:gd name="T7" fmla="*/ 144 h 366"/>
                  <a:gd name="T8" fmla="*/ 24 w 492"/>
                  <a:gd name="T9" fmla="*/ 144 h 366"/>
                  <a:gd name="T10" fmla="*/ 24 w 492"/>
                  <a:gd name="T11" fmla="*/ 228 h 366"/>
                  <a:gd name="T12" fmla="*/ 144 w 492"/>
                  <a:gd name="T13" fmla="*/ 348 h 366"/>
                  <a:gd name="T14" fmla="*/ 186 w 492"/>
                  <a:gd name="T15" fmla="*/ 366 h 366"/>
                  <a:gd name="T16" fmla="*/ 228 w 492"/>
                  <a:gd name="T17" fmla="*/ 348 h 366"/>
                  <a:gd name="T18" fmla="*/ 468 w 492"/>
                  <a:gd name="T19" fmla="*/ 108 h 366"/>
                  <a:gd name="T20" fmla="*/ 468 w 492"/>
                  <a:gd name="T21" fmla="*/ 24 h 3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92" h="366">
                    <a:moveTo>
                      <a:pt x="468" y="24"/>
                    </a:moveTo>
                    <a:cubicBezTo>
                      <a:pt x="445" y="0"/>
                      <a:pt x="407" y="0"/>
                      <a:pt x="384" y="24"/>
                    </a:cubicBezTo>
                    <a:cubicBezTo>
                      <a:pt x="186" y="221"/>
                      <a:pt x="186" y="221"/>
                      <a:pt x="186" y="221"/>
                    </a:cubicBezTo>
                    <a:cubicBezTo>
                      <a:pt x="108" y="144"/>
                      <a:pt x="108" y="144"/>
                      <a:pt x="108" y="144"/>
                    </a:cubicBezTo>
                    <a:cubicBezTo>
                      <a:pt x="85" y="120"/>
                      <a:pt x="47" y="120"/>
                      <a:pt x="24" y="144"/>
                    </a:cubicBezTo>
                    <a:cubicBezTo>
                      <a:pt x="0" y="167"/>
                      <a:pt x="0" y="205"/>
                      <a:pt x="24" y="228"/>
                    </a:cubicBezTo>
                    <a:cubicBezTo>
                      <a:pt x="144" y="348"/>
                      <a:pt x="144" y="348"/>
                      <a:pt x="144" y="348"/>
                    </a:cubicBezTo>
                    <a:cubicBezTo>
                      <a:pt x="155" y="360"/>
                      <a:pt x="171" y="366"/>
                      <a:pt x="186" y="366"/>
                    </a:cubicBezTo>
                    <a:cubicBezTo>
                      <a:pt x="201" y="366"/>
                      <a:pt x="217" y="360"/>
                      <a:pt x="228" y="348"/>
                    </a:cubicBezTo>
                    <a:cubicBezTo>
                      <a:pt x="468" y="108"/>
                      <a:pt x="468" y="108"/>
                      <a:pt x="468" y="108"/>
                    </a:cubicBezTo>
                    <a:cubicBezTo>
                      <a:pt x="492" y="85"/>
                      <a:pt x="492" y="47"/>
                      <a:pt x="468" y="2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3" name="Freeform 12"/>
              <p:cNvSpPr>
                <a:spLocks noEditPoints="1"/>
              </p:cNvSpPr>
              <p:nvPr/>
            </p:nvSpPr>
            <p:spPr bwMode="auto">
              <a:xfrm>
                <a:off x="3736975" y="3706813"/>
                <a:ext cx="198438" cy="198437"/>
              </a:xfrm>
              <a:custGeom>
                <a:avLst/>
                <a:gdLst>
                  <a:gd name="T0" fmla="*/ 480 w 964"/>
                  <a:gd name="T1" fmla="*/ 0 h 968"/>
                  <a:gd name="T2" fmla="*/ 0 w 964"/>
                  <a:gd name="T3" fmla="*/ 484 h 968"/>
                  <a:gd name="T4" fmla="*/ 480 w 964"/>
                  <a:gd name="T5" fmla="*/ 968 h 968"/>
                  <a:gd name="T6" fmla="*/ 964 w 964"/>
                  <a:gd name="T7" fmla="*/ 484 h 968"/>
                  <a:gd name="T8" fmla="*/ 480 w 964"/>
                  <a:gd name="T9" fmla="*/ 0 h 968"/>
                  <a:gd name="T10" fmla="*/ 480 w 964"/>
                  <a:gd name="T11" fmla="*/ 848 h 968"/>
                  <a:gd name="T12" fmla="*/ 120 w 964"/>
                  <a:gd name="T13" fmla="*/ 484 h 968"/>
                  <a:gd name="T14" fmla="*/ 480 w 964"/>
                  <a:gd name="T15" fmla="*/ 120 h 968"/>
                  <a:gd name="T16" fmla="*/ 844 w 964"/>
                  <a:gd name="T17" fmla="*/ 484 h 968"/>
                  <a:gd name="T18" fmla="*/ 480 w 964"/>
                  <a:gd name="T19" fmla="*/ 848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64" h="968">
                    <a:moveTo>
                      <a:pt x="480" y="0"/>
                    </a:moveTo>
                    <a:cubicBezTo>
                      <a:pt x="215" y="0"/>
                      <a:pt x="0" y="217"/>
                      <a:pt x="0" y="484"/>
                    </a:cubicBezTo>
                    <a:cubicBezTo>
                      <a:pt x="0" y="751"/>
                      <a:pt x="215" y="968"/>
                      <a:pt x="480" y="968"/>
                    </a:cubicBezTo>
                    <a:cubicBezTo>
                      <a:pt x="745" y="968"/>
                      <a:pt x="964" y="750"/>
                      <a:pt x="964" y="484"/>
                    </a:cubicBezTo>
                    <a:cubicBezTo>
                      <a:pt x="964" y="219"/>
                      <a:pt x="746" y="0"/>
                      <a:pt x="480" y="0"/>
                    </a:cubicBezTo>
                    <a:close/>
                    <a:moveTo>
                      <a:pt x="480" y="848"/>
                    </a:moveTo>
                    <a:cubicBezTo>
                      <a:pt x="281" y="848"/>
                      <a:pt x="120" y="685"/>
                      <a:pt x="120" y="484"/>
                    </a:cubicBezTo>
                    <a:cubicBezTo>
                      <a:pt x="120" y="283"/>
                      <a:pt x="281" y="120"/>
                      <a:pt x="480" y="120"/>
                    </a:cubicBezTo>
                    <a:cubicBezTo>
                      <a:pt x="677" y="120"/>
                      <a:pt x="844" y="287"/>
                      <a:pt x="844" y="484"/>
                    </a:cubicBezTo>
                    <a:cubicBezTo>
                      <a:pt x="844" y="681"/>
                      <a:pt x="677" y="848"/>
                      <a:pt x="480" y="84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6" name="Group 5">
            <a:extLst>
              <a:ext uri="{C183D7F6-B498-43B3-948B-1728B52AA6E4}">
                <adec:decorative xmlns:adec="http://schemas.microsoft.com/office/drawing/2017/decorative" xmlns="" val="1"/>
              </a:ext>
            </a:extLst>
          </p:cNvPr>
          <p:cNvGrpSpPr/>
          <p:nvPr/>
        </p:nvGrpSpPr>
        <p:grpSpPr>
          <a:xfrm>
            <a:off x="7851237" y="6032780"/>
            <a:ext cx="1281512" cy="487738"/>
            <a:chOff x="9912263" y="3897569"/>
            <a:chExt cx="1281512" cy="487738"/>
          </a:xfrm>
          <a:effectLst>
            <a:outerShdw blurRad="50800" dist="38100" dir="8100000" algn="tr" rotWithShape="0">
              <a:prstClr val="black">
                <a:alpha val="40000"/>
              </a:prstClr>
            </a:outerShdw>
          </a:effectLst>
        </p:grpSpPr>
        <p:sp>
          <p:nvSpPr>
            <p:cNvPr id="53" name="Freeform 52"/>
            <p:cNvSpPr/>
            <p:nvPr/>
          </p:nvSpPr>
          <p:spPr>
            <a:xfrm flipH="1">
              <a:off x="9912263" y="3897569"/>
              <a:ext cx="1281512" cy="487738"/>
            </a:xfrm>
            <a:custGeom>
              <a:avLst/>
              <a:gdLst>
                <a:gd name="connsiteX0" fmla="*/ 1281512 w 1281512"/>
                <a:gd name="connsiteY0" fmla="*/ 0 h 487738"/>
                <a:gd name="connsiteX1" fmla="*/ 256995 w 1281512"/>
                <a:gd name="connsiteY1" fmla="*/ 0 h 487738"/>
                <a:gd name="connsiteX2" fmla="*/ 256995 w 1281512"/>
                <a:gd name="connsiteY2" fmla="*/ 1323 h 487738"/>
                <a:gd name="connsiteX3" fmla="*/ 243869 w 1281512"/>
                <a:gd name="connsiteY3" fmla="*/ 0 h 487738"/>
                <a:gd name="connsiteX4" fmla="*/ 0 w 1281512"/>
                <a:gd name="connsiteY4" fmla="*/ 243869 h 487738"/>
                <a:gd name="connsiteX5" fmla="*/ 243869 w 1281512"/>
                <a:gd name="connsiteY5" fmla="*/ 487738 h 487738"/>
                <a:gd name="connsiteX6" fmla="*/ 256995 w 1281512"/>
                <a:gd name="connsiteY6" fmla="*/ 486415 h 487738"/>
                <a:gd name="connsiteX7" fmla="*/ 256995 w 1281512"/>
                <a:gd name="connsiteY7" fmla="*/ 487737 h 487738"/>
                <a:gd name="connsiteX8" fmla="*/ 1281512 w 1281512"/>
                <a:gd name="connsiteY8" fmla="*/ 487737 h 487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1512" h="487738">
                  <a:moveTo>
                    <a:pt x="1281512" y="0"/>
                  </a:moveTo>
                  <a:lnTo>
                    <a:pt x="256995" y="0"/>
                  </a:lnTo>
                  <a:lnTo>
                    <a:pt x="256995" y="1323"/>
                  </a:lnTo>
                  <a:lnTo>
                    <a:pt x="243869" y="0"/>
                  </a:lnTo>
                  <a:cubicBezTo>
                    <a:pt x="109184" y="0"/>
                    <a:pt x="0" y="109184"/>
                    <a:pt x="0" y="243869"/>
                  </a:cubicBezTo>
                  <a:cubicBezTo>
                    <a:pt x="0" y="378554"/>
                    <a:pt x="109184" y="487738"/>
                    <a:pt x="243869" y="487738"/>
                  </a:cubicBezTo>
                  <a:lnTo>
                    <a:pt x="256995" y="486415"/>
                  </a:lnTo>
                  <a:lnTo>
                    <a:pt x="256995" y="487737"/>
                  </a:lnTo>
                  <a:lnTo>
                    <a:pt x="1281512" y="487737"/>
                  </a:lnTo>
                  <a:close/>
                </a:path>
              </a:pathLst>
            </a:custGeom>
            <a:solidFill>
              <a:srgbClr val="4FD0D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40" name="Group 39"/>
            <p:cNvGrpSpPr/>
            <p:nvPr/>
          </p:nvGrpSpPr>
          <p:grpSpPr>
            <a:xfrm>
              <a:off x="10813249" y="4076466"/>
              <a:ext cx="273316" cy="129944"/>
              <a:chOff x="4254500" y="2100263"/>
              <a:chExt cx="1906588" cy="906463"/>
            </a:xfrm>
          </p:grpSpPr>
          <p:sp>
            <p:nvSpPr>
              <p:cNvPr id="41" name="Freeform 5"/>
              <p:cNvSpPr>
                <a:spLocks noEditPoints="1"/>
              </p:cNvSpPr>
              <p:nvPr/>
            </p:nvSpPr>
            <p:spPr bwMode="auto">
              <a:xfrm>
                <a:off x="4254500" y="2100263"/>
                <a:ext cx="1906588" cy="906463"/>
              </a:xfrm>
              <a:custGeom>
                <a:avLst/>
                <a:gdLst>
                  <a:gd name="T0" fmla="*/ 1831 w 2048"/>
                  <a:gd name="T1" fmla="*/ 0 h 970"/>
                  <a:gd name="T2" fmla="*/ 1613 w 2048"/>
                  <a:gd name="T3" fmla="*/ 217 h 970"/>
                  <a:gd name="T4" fmla="*/ 1648 w 2048"/>
                  <a:gd name="T5" fmla="*/ 336 h 970"/>
                  <a:gd name="T6" fmla="*/ 1413 w 2048"/>
                  <a:gd name="T7" fmla="*/ 571 h 970"/>
                  <a:gd name="T8" fmla="*/ 1295 w 2048"/>
                  <a:gd name="T9" fmla="*/ 535 h 970"/>
                  <a:gd name="T10" fmla="*/ 1173 w 2048"/>
                  <a:gd name="T11" fmla="*/ 573 h 970"/>
                  <a:gd name="T12" fmla="*/ 935 w 2048"/>
                  <a:gd name="T13" fmla="*/ 336 h 970"/>
                  <a:gd name="T14" fmla="*/ 971 w 2048"/>
                  <a:gd name="T15" fmla="*/ 217 h 970"/>
                  <a:gd name="T16" fmla="*/ 753 w 2048"/>
                  <a:gd name="T17" fmla="*/ 0 h 970"/>
                  <a:gd name="T18" fmla="*/ 536 w 2048"/>
                  <a:gd name="T19" fmla="*/ 217 h 970"/>
                  <a:gd name="T20" fmla="*/ 571 w 2048"/>
                  <a:gd name="T21" fmla="*/ 336 h 970"/>
                  <a:gd name="T22" fmla="*/ 336 w 2048"/>
                  <a:gd name="T23" fmla="*/ 571 h 970"/>
                  <a:gd name="T24" fmla="*/ 217 w 2048"/>
                  <a:gd name="T25" fmla="*/ 535 h 970"/>
                  <a:gd name="T26" fmla="*/ 0 w 2048"/>
                  <a:gd name="T27" fmla="*/ 753 h 970"/>
                  <a:gd name="T28" fmla="*/ 217 w 2048"/>
                  <a:gd name="T29" fmla="*/ 970 h 970"/>
                  <a:gd name="T30" fmla="*/ 435 w 2048"/>
                  <a:gd name="T31" fmla="*/ 753 h 970"/>
                  <a:gd name="T32" fmla="*/ 400 w 2048"/>
                  <a:gd name="T33" fmla="*/ 634 h 970"/>
                  <a:gd name="T34" fmla="*/ 635 w 2048"/>
                  <a:gd name="T35" fmla="*/ 399 h 970"/>
                  <a:gd name="T36" fmla="*/ 753 w 2048"/>
                  <a:gd name="T37" fmla="*/ 435 h 970"/>
                  <a:gd name="T38" fmla="*/ 872 w 2048"/>
                  <a:gd name="T39" fmla="*/ 399 h 970"/>
                  <a:gd name="T40" fmla="*/ 1110 w 2048"/>
                  <a:gd name="T41" fmla="*/ 638 h 970"/>
                  <a:gd name="T42" fmla="*/ 1077 w 2048"/>
                  <a:gd name="T43" fmla="*/ 753 h 970"/>
                  <a:gd name="T44" fmla="*/ 1295 w 2048"/>
                  <a:gd name="T45" fmla="*/ 970 h 970"/>
                  <a:gd name="T46" fmla="*/ 1512 w 2048"/>
                  <a:gd name="T47" fmla="*/ 753 h 970"/>
                  <a:gd name="T48" fmla="*/ 1477 w 2048"/>
                  <a:gd name="T49" fmla="*/ 634 h 970"/>
                  <a:gd name="T50" fmla="*/ 1712 w 2048"/>
                  <a:gd name="T51" fmla="*/ 399 h 970"/>
                  <a:gd name="T52" fmla="*/ 1831 w 2048"/>
                  <a:gd name="T53" fmla="*/ 435 h 970"/>
                  <a:gd name="T54" fmla="*/ 2048 w 2048"/>
                  <a:gd name="T55" fmla="*/ 217 h 970"/>
                  <a:gd name="T56" fmla="*/ 1831 w 2048"/>
                  <a:gd name="T57" fmla="*/ 0 h 970"/>
                  <a:gd name="T58" fmla="*/ 217 w 2048"/>
                  <a:gd name="T59" fmla="*/ 880 h 970"/>
                  <a:gd name="T60" fmla="*/ 90 w 2048"/>
                  <a:gd name="T61" fmla="*/ 753 h 970"/>
                  <a:gd name="T62" fmla="*/ 217 w 2048"/>
                  <a:gd name="T63" fmla="*/ 625 h 970"/>
                  <a:gd name="T64" fmla="*/ 345 w 2048"/>
                  <a:gd name="T65" fmla="*/ 753 h 970"/>
                  <a:gd name="T66" fmla="*/ 217 w 2048"/>
                  <a:gd name="T67" fmla="*/ 880 h 970"/>
                  <a:gd name="T68" fmla="*/ 753 w 2048"/>
                  <a:gd name="T69" fmla="*/ 345 h 970"/>
                  <a:gd name="T70" fmla="*/ 626 w 2048"/>
                  <a:gd name="T71" fmla="*/ 217 h 970"/>
                  <a:gd name="T72" fmla="*/ 753 w 2048"/>
                  <a:gd name="T73" fmla="*/ 90 h 970"/>
                  <a:gd name="T74" fmla="*/ 881 w 2048"/>
                  <a:gd name="T75" fmla="*/ 217 h 970"/>
                  <a:gd name="T76" fmla="*/ 753 w 2048"/>
                  <a:gd name="T77" fmla="*/ 345 h 970"/>
                  <a:gd name="T78" fmla="*/ 1295 w 2048"/>
                  <a:gd name="T79" fmla="*/ 880 h 970"/>
                  <a:gd name="T80" fmla="*/ 1167 w 2048"/>
                  <a:gd name="T81" fmla="*/ 753 h 970"/>
                  <a:gd name="T82" fmla="*/ 1295 w 2048"/>
                  <a:gd name="T83" fmla="*/ 625 h 970"/>
                  <a:gd name="T84" fmla="*/ 1422 w 2048"/>
                  <a:gd name="T85" fmla="*/ 753 h 970"/>
                  <a:gd name="T86" fmla="*/ 1295 w 2048"/>
                  <a:gd name="T87" fmla="*/ 880 h 970"/>
                  <a:gd name="T88" fmla="*/ 1831 w 2048"/>
                  <a:gd name="T89" fmla="*/ 345 h 970"/>
                  <a:gd name="T90" fmla="*/ 1703 w 2048"/>
                  <a:gd name="T91" fmla="*/ 217 h 970"/>
                  <a:gd name="T92" fmla="*/ 1831 w 2048"/>
                  <a:gd name="T93" fmla="*/ 90 h 970"/>
                  <a:gd name="T94" fmla="*/ 1958 w 2048"/>
                  <a:gd name="T95" fmla="*/ 217 h 970"/>
                  <a:gd name="T96" fmla="*/ 1831 w 2048"/>
                  <a:gd name="T97" fmla="*/ 345 h 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048" h="970">
                    <a:moveTo>
                      <a:pt x="1831" y="0"/>
                    </a:moveTo>
                    <a:cubicBezTo>
                      <a:pt x="1711" y="0"/>
                      <a:pt x="1613" y="97"/>
                      <a:pt x="1613" y="217"/>
                    </a:cubicBezTo>
                    <a:cubicBezTo>
                      <a:pt x="1613" y="261"/>
                      <a:pt x="1626" y="302"/>
                      <a:pt x="1648" y="336"/>
                    </a:cubicBezTo>
                    <a:cubicBezTo>
                      <a:pt x="1413" y="571"/>
                      <a:pt x="1413" y="571"/>
                      <a:pt x="1413" y="571"/>
                    </a:cubicBezTo>
                    <a:cubicBezTo>
                      <a:pt x="1379" y="548"/>
                      <a:pt x="1339" y="535"/>
                      <a:pt x="1295" y="535"/>
                    </a:cubicBezTo>
                    <a:cubicBezTo>
                      <a:pt x="1250" y="535"/>
                      <a:pt x="1207" y="549"/>
                      <a:pt x="1173" y="573"/>
                    </a:cubicBezTo>
                    <a:cubicBezTo>
                      <a:pt x="935" y="336"/>
                      <a:pt x="935" y="336"/>
                      <a:pt x="935" y="336"/>
                    </a:cubicBezTo>
                    <a:cubicBezTo>
                      <a:pt x="958" y="302"/>
                      <a:pt x="971" y="261"/>
                      <a:pt x="971" y="217"/>
                    </a:cubicBezTo>
                    <a:cubicBezTo>
                      <a:pt x="971" y="97"/>
                      <a:pt x="873" y="0"/>
                      <a:pt x="753" y="0"/>
                    </a:cubicBezTo>
                    <a:cubicBezTo>
                      <a:pt x="633" y="0"/>
                      <a:pt x="536" y="97"/>
                      <a:pt x="536" y="217"/>
                    </a:cubicBezTo>
                    <a:cubicBezTo>
                      <a:pt x="536" y="261"/>
                      <a:pt x="549" y="302"/>
                      <a:pt x="571" y="336"/>
                    </a:cubicBezTo>
                    <a:cubicBezTo>
                      <a:pt x="336" y="571"/>
                      <a:pt x="336" y="571"/>
                      <a:pt x="336" y="571"/>
                    </a:cubicBezTo>
                    <a:cubicBezTo>
                      <a:pt x="302" y="548"/>
                      <a:pt x="261" y="535"/>
                      <a:pt x="217" y="535"/>
                    </a:cubicBezTo>
                    <a:cubicBezTo>
                      <a:pt x="98" y="535"/>
                      <a:pt x="0" y="633"/>
                      <a:pt x="0" y="753"/>
                    </a:cubicBezTo>
                    <a:cubicBezTo>
                      <a:pt x="0" y="873"/>
                      <a:pt x="98" y="970"/>
                      <a:pt x="217" y="970"/>
                    </a:cubicBezTo>
                    <a:cubicBezTo>
                      <a:pt x="337" y="970"/>
                      <a:pt x="435" y="873"/>
                      <a:pt x="435" y="753"/>
                    </a:cubicBezTo>
                    <a:cubicBezTo>
                      <a:pt x="435" y="709"/>
                      <a:pt x="422" y="668"/>
                      <a:pt x="400" y="634"/>
                    </a:cubicBezTo>
                    <a:cubicBezTo>
                      <a:pt x="635" y="399"/>
                      <a:pt x="635" y="399"/>
                      <a:pt x="635" y="399"/>
                    </a:cubicBezTo>
                    <a:cubicBezTo>
                      <a:pt x="669" y="422"/>
                      <a:pt x="709" y="435"/>
                      <a:pt x="753" y="435"/>
                    </a:cubicBezTo>
                    <a:cubicBezTo>
                      <a:pt x="797" y="435"/>
                      <a:pt x="838" y="422"/>
                      <a:pt x="872" y="399"/>
                    </a:cubicBezTo>
                    <a:cubicBezTo>
                      <a:pt x="1110" y="638"/>
                      <a:pt x="1110" y="638"/>
                      <a:pt x="1110" y="638"/>
                    </a:cubicBezTo>
                    <a:cubicBezTo>
                      <a:pt x="1090" y="671"/>
                      <a:pt x="1077" y="711"/>
                      <a:pt x="1077" y="753"/>
                    </a:cubicBezTo>
                    <a:cubicBezTo>
                      <a:pt x="1077" y="873"/>
                      <a:pt x="1175" y="970"/>
                      <a:pt x="1295" y="970"/>
                    </a:cubicBezTo>
                    <a:cubicBezTo>
                      <a:pt x="1415" y="970"/>
                      <a:pt x="1512" y="873"/>
                      <a:pt x="1512" y="753"/>
                    </a:cubicBezTo>
                    <a:cubicBezTo>
                      <a:pt x="1512" y="709"/>
                      <a:pt x="1499" y="668"/>
                      <a:pt x="1477" y="634"/>
                    </a:cubicBezTo>
                    <a:cubicBezTo>
                      <a:pt x="1712" y="399"/>
                      <a:pt x="1712" y="399"/>
                      <a:pt x="1712" y="399"/>
                    </a:cubicBezTo>
                    <a:cubicBezTo>
                      <a:pt x="1746" y="422"/>
                      <a:pt x="1787" y="435"/>
                      <a:pt x="1831" y="435"/>
                    </a:cubicBezTo>
                    <a:cubicBezTo>
                      <a:pt x="1950" y="435"/>
                      <a:pt x="2048" y="337"/>
                      <a:pt x="2048" y="217"/>
                    </a:cubicBezTo>
                    <a:cubicBezTo>
                      <a:pt x="2048" y="97"/>
                      <a:pt x="1950" y="0"/>
                      <a:pt x="1831" y="0"/>
                    </a:cubicBezTo>
                    <a:close/>
                    <a:moveTo>
                      <a:pt x="217" y="880"/>
                    </a:moveTo>
                    <a:cubicBezTo>
                      <a:pt x="147" y="880"/>
                      <a:pt x="90" y="823"/>
                      <a:pt x="90" y="753"/>
                    </a:cubicBezTo>
                    <a:cubicBezTo>
                      <a:pt x="90" y="682"/>
                      <a:pt x="147" y="625"/>
                      <a:pt x="217" y="625"/>
                    </a:cubicBezTo>
                    <a:cubicBezTo>
                      <a:pt x="288" y="625"/>
                      <a:pt x="345" y="682"/>
                      <a:pt x="345" y="753"/>
                    </a:cubicBezTo>
                    <a:cubicBezTo>
                      <a:pt x="345" y="823"/>
                      <a:pt x="288" y="880"/>
                      <a:pt x="217" y="880"/>
                    </a:cubicBezTo>
                    <a:close/>
                    <a:moveTo>
                      <a:pt x="753" y="345"/>
                    </a:moveTo>
                    <a:cubicBezTo>
                      <a:pt x="683" y="345"/>
                      <a:pt x="626" y="288"/>
                      <a:pt x="626" y="217"/>
                    </a:cubicBezTo>
                    <a:cubicBezTo>
                      <a:pt x="626" y="147"/>
                      <a:pt x="683" y="90"/>
                      <a:pt x="753" y="90"/>
                    </a:cubicBezTo>
                    <a:cubicBezTo>
                      <a:pt x="823" y="90"/>
                      <a:pt x="881" y="147"/>
                      <a:pt x="881" y="217"/>
                    </a:cubicBezTo>
                    <a:cubicBezTo>
                      <a:pt x="881" y="288"/>
                      <a:pt x="823" y="345"/>
                      <a:pt x="753" y="345"/>
                    </a:cubicBezTo>
                    <a:close/>
                    <a:moveTo>
                      <a:pt x="1295" y="880"/>
                    </a:moveTo>
                    <a:cubicBezTo>
                      <a:pt x="1225" y="880"/>
                      <a:pt x="1167" y="823"/>
                      <a:pt x="1167" y="753"/>
                    </a:cubicBezTo>
                    <a:cubicBezTo>
                      <a:pt x="1167" y="682"/>
                      <a:pt x="1225" y="625"/>
                      <a:pt x="1295" y="625"/>
                    </a:cubicBezTo>
                    <a:cubicBezTo>
                      <a:pt x="1365" y="625"/>
                      <a:pt x="1422" y="682"/>
                      <a:pt x="1422" y="753"/>
                    </a:cubicBezTo>
                    <a:cubicBezTo>
                      <a:pt x="1422" y="823"/>
                      <a:pt x="1365" y="880"/>
                      <a:pt x="1295" y="880"/>
                    </a:cubicBezTo>
                    <a:close/>
                    <a:moveTo>
                      <a:pt x="1831" y="345"/>
                    </a:moveTo>
                    <a:cubicBezTo>
                      <a:pt x="1760" y="345"/>
                      <a:pt x="1703" y="288"/>
                      <a:pt x="1703" y="217"/>
                    </a:cubicBezTo>
                    <a:cubicBezTo>
                      <a:pt x="1703" y="147"/>
                      <a:pt x="1760" y="90"/>
                      <a:pt x="1831" y="90"/>
                    </a:cubicBezTo>
                    <a:cubicBezTo>
                      <a:pt x="1901" y="90"/>
                      <a:pt x="1958" y="147"/>
                      <a:pt x="1958" y="217"/>
                    </a:cubicBezTo>
                    <a:cubicBezTo>
                      <a:pt x="1958" y="288"/>
                      <a:pt x="1901" y="345"/>
                      <a:pt x="1831" y="34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2" name="Freeform 6"/>
              <p:cNvSpPr>
                <a:spLocks/>
              </p:cNvSpPr>
              <p:nvPr/>
            </p:nvSpPr>
            <p:spPr bwMode="auto">
              <a:xfrm>
                <a:off x="4752975" y="2598738"/>
                <a:ext cx="176213" cy="174625"/>
              </a:xfrm>
              <a:custGeom>
                <a:avLst/>
                <a:gdLst>
                  <a:gd name="T0" fmla="*/ 172 w 190"/>
                  <a:gd name="T1" fmla="*/ 18 h 186"/>
                  <a:gd name="T2" fmla="*/ 109 w 190"/>
                  <a:gd name="T3" fmla="*/ 18 h 186"/>
                  <a:gd name="T4" fmla="*/ 17 w 190"/>
                  <a:gd name="T5" fmla="*/ 109 h 186"/>
                  <a:gd name="T6" fmla="*/ 17 w 190"/>
                  <a:gd name="T7" fmla="*/ 173 h 186"/>
                  <a:gd name="T8" fmla="*/ 49 w 190"/>
                  <a:gd name="T9" fmla="*/ 186 h 186"/>
                  <a:gd name="T10" fmla="*/ 81 w 190"/>
                  <a:gd name="T11" fmla="*/ 173 h 186"/>
                  <a:gd name="T12" fmla="*/ 172 w 190"/>
                  <a:gd name="T13" fmla="*/ 81 h 186"/>
                  <a:gd name="T14" fmla="*/ 172 w 190"/>
                  <a:gd name="T15" fmla="*/ 18 h 1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0" h="186">
                    <a:moveTo>
                      <a:pt x="172" y="18"/>
                    </a:moveTo>
                    <a:cubicBezTo>
                      <a:pt x="155" y="0"/>
                      <a:pt x="126" y="0"/>
                      <a:pt x="109" y="18"/>
                    </a:cubicBezTo>
                    <a:cubicBezTo>
                      <a:pt x="17" y="109"/>
                      <a:pt x="17" y="109"/>
                      <a:pt x="17" y="109"/>
                    </a:cubicBezTo>
                    <a:cubicBezTo>
                      <a:pt x="0" y="127"/>
                      <a:pt x="0" y="155"/>
                      <a:pt x="17" y="173"/>
                    </a:cubicBezTo>
                    <a:cubicBezTo>
                      <a:pt x="26" y="182"/>
                      <a:pt x="37" y="186"/>
                      <a:pt x="49" y="186"/>
                    </a:cubicBezTo>
                    <a:cubicBezTo>
                      <a:pt x="60" y="186"/>
                      <a:pt x="72" y="182"/>
                      <a:pt x="81" y="173"/>
                    </a:cubicBezTo>
                    <a:cubicBezTo>
                      <a:pt x="172" y="81"/>
                      <a:pt x="172" y="81"/>
                      <a:pt x="172" y="81"/>
                    </a:cubicBezTo>
                    <a:cubicBezTo>
                      <a:pt x="190" y="64"/>
                      <a:pt x="190" y="35"/>
                      <a:pt x="172" y="1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3" name="Freeform 7"/>
              <p:cNvSpPr>
                <a:spLocks/>
              </p:cNvSpPr>
              <p:nvPr/>
            </p:nvSpPr>
            <p:spPr bwMode="auto">
              <a:xfrm>
                <a:off x="5486400" y="2330451"/>
                <a:ext cx="177800" cy="174625"/>
              </a:xfrm>
              <a:custGeom>
                <a:avLst/>
                <a:gdLst>
                  <a:gd name="T0" fmla="*/ 173 w 190"/>
                  <a:gd name="T1" fmla="*/ 18 h 186"/>
                  <a:gd name="T2" fmla="*/ 109 w 190"/>
                  <a:gd name="T3" fmla="*/ 18 h 186"/>
                  <a:gd name="T4" fmla="*/ 18 w 190"/>
                  <a:gd name="T5" fmla="*/ 109 h 186"/>
                  <a:gd name="T6" fmla="*/ 18 w 190"/>
                  <a:gd name="T7" fmla="*/ 173 h 186"/>
                  <a:gd name="T8" fmla="*/ 50 w 190"/>
                  <a:gd name="T9" fmla="*/ 186 h 186"/>
                  <a:gd name="T10" fmla="*/ 81 w 190"/>
                  <a:gd name="T11" fmla="*/ 173 h 186"/>
                  <a:gd name="T12" fmla="*/ 173 w 190"/>
                  <a:gd name="T13" fmla="*/ 81 h 186"/>
                  <a:gd name="T14" fmla="*/ 173 w 190"/>
                  <a:gd name="T15" fmla="*/ 18 h 1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0" h="186">
                    <a:moveTo>
                      <a:pt x="173" y="18"/>
                    </a:moveTo>
                    <a:cubicBezTo>
                      <a:pt x="155" y="0"/>
                      <a:pt x="127" y="0"/>
                      <a:pt x="109" y="18"/>
                    </a:cubicBezTo>
                    <a:cubicBezTo>
                      <a:pt x="18" y="109"/>
                      <a:pt x="18" y="109"/>
                      <a:pt x="18" y="109"/>
                    </a:cubicBezTo>
                    <a:cubicBezTo>
                      <a:pt x="0" y="127"/>
                      <a:pt x="0" y="155"/>
                      <a:pt x="18" y="173"/>
                    </a:cubicBezTo>
                    <a:cubicBezTo>
                      <a:pt x="27" y="182"/>
                      <a:pt x="38" y="186"/>
                      <a:pt x="50" y="186"/>
                    </a:cubicBezTo>
                    <a:cubicBezTo>
                      <a:pt x="61" y="186"/>
                      <a:pt x="73" y="181"/>
                      <a:pt x="81" y="173"/>
                    </a:cubicBezTo>
                    <a:cubicBezTo>
                      <a:pt x="173" y="81"/>
                      <a:pt x="173" y="81"/>
                      <a:pt x="173" y="81"/>
                    </a:cubicBezTo>
                    <a:cubicBezTo>
                      <a:pt x="190" y="64"/>
                      <a:pt x="190" y="35"/>
                      <a:pt x="173" y="1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sp>
        <p:nvSpPr>
          <p:cNvPr id="2" name="Freeform 1">
            <a:extLst>
              <a:ext uri="{C183D7F6-B498-43B3-948B-1728B52AA6E4}">
                <adec:decorative xmlns:adec="http://schemas.microsoft.com/office/drawing/2017/decorative" xmlns="" val="1"/>
              </a:ext>
            </a:extLst>
          </p:cNvPr>
          <p:cNvSpPr/>
          <p:nvPr/>
        </p:nvSpPr>
        <p:spPr>
          <a:xfrm rot="2700000">
            <a:off x="11788943" y="6333474"/>
            <a:ext cx="527486" cy="603188"/>
          </a:xfrm>
          <a:custGeom>
            <a:avLst/>
            <a:gdLst>
              <a:gd name="connsiteX0" fmla="*/ 110516 w 889463"/>
              <a:gd name="connsiteY0" fmla="*/ 95275 h 1017114"/>
              <a:gd name="connsiteX1" fmla="*/ 230452 w 889463"/>
              <a:gd name="connsiteY1" fmla="*/ 14411 h 1017114"/>
              <a:gd name="connsiteX2" fmla="*/ 276877 w 889463"/>
              <a:gd name="connsiteY2" fmla="*/ 0 h 1017114"/>
              <a:gd name="connsiteX3" fmla="*/ 889463 w 889463"/>
              <a:gd name="connsiteY3" fmla="*/ 612585 h 1017114"/>
              <a:gd name="connsiteX4" fmla="*/ 484934 w 889463"/>
              <a:gd name="connsiteY4" fmla="*/ 1017114 h 1017114"/>
              <a:gd name="connsiteX5" fmla="*/ 377324 w 889463"/>
              <a:gd name="connsiteY5" fmla="*/ 1017114 h 1017114"/>
              <a:gd name="connsiteX6" fmla="*/ 0 w 889463"/>
              <a:gd name="connsiteY6" fmla="*/ 639790 h 1017114"/>
              <a:gd name="connsiteX7" fmla="*/ 0 w 889463"/>
              <a:gd name="connsiteY7" fmla="*/ 362083 h 1017114"/>
              <a:gd name="connsiteX8" fmla="*/ 110516 w 889463"/>
              <a:gd name="connsiteY8" fmla="*/ 95275 h 1017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89463" h="1017114">
                <a:moveTo>
                  <a:pt x="110516" y="95275"/>
                </a:moveTo>
                <a:cubicBezTo>
                  <a:pt x="144657" y="61133"/>
                  <a:pt x="185310" y="33504"/>
                  <a:pt x="230452" y="14411"/>
                </a:cubicBezTo>
                <a:lnTo>
                  <a:pt x="276877" y="0"/>
                </a:lnTo>
                <a:lnTo>
                  <a:pt x="889463" y="612585"/>
                </a:lnTo>
                <a:lnTo>
                  <a:pt x="484934" y="1017114"/>
                </a:lnTo>
                <a:lnTo>
                  <a:pt x="377324" y="1017114"/>
                </a:lnTo>
                <a:cubicBezTo>
                  <a:pt x="168934" y="1017114"/>
                  <a:pt x="0" y="848180"/>
                  <a:pt x="0" y="639790"/>
                </a:cubicBezTo>
                <a:lnTo>
                  <a:pt x="0" y="362083"/>
                </a:lnTo>
                <a:cubicBezTo>
                  <a:pt x="0" y="257888"/>
                  <a:pt x="42234" y="163556"/>
                  <a:pt x="110516" y="95275"/>
                </a:cubicBez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rgbClr val="98A3AD"/>
              </a:solidFill>
            </a:endParaRPr>
          </a:p>
        </p:txBody>
      </p:sp>
      <p:sp>
        <p:nvSpPr>
          <p:cNvPr id="3" name="TextBox 2"/>
          <p:cNvSpPr txBox="1"/>
          <p:nvPr/>
        </p:nvSpPr>
        <p:spPr>
          <a:xfrm>
            <a:off x="11857440" y="6481180"/>
            <a:ext cx="184731" cy="307777"/>
          </a:xfrm>
          <a:prstGeom prst="rect">
            <a:avLst/>
          </a:prstGeom>
          <a:noFill/>
        </p:spPr>
        <p:txBody>
          <a:bodyPr wrap="none" rtlCol="0">
            <a:spAutoFit/>
          </a:bodyPr>
          <a:lstStyle/>
          <a:p>
            <a:endParaRPr lang="en-US" sz="1400" b="1" dirty="0">
              <a:solidFill>
                <a:schemeClr val="bg1"/>
              </a:solidFill>
            </a:endParaRPr>
          </a:p>
        </p:txBody>
      </p:sp>
      <p:sp>
        <p:nvSpPr>
          <p:cNvPr id="36" name="Rectangle 35">
            <a:extLst>
              <a:ext uri="{C183D7F6-B498-43B3-948B-1728B52AA6E4}">
                <adec:decorative xmlns:adec="http://schemas.microsoft.com/office/drawing/2017/decorative" xmlns="" val="1"/>
              </a:ext>
            </a:extLst>
          </p:cNvPr>
          <p:cNvSpPr/>
          <p:nvPr/>
        </p:nvSpPr>
        <p:spPr>
          <a:xfrm>
            <a:off x="6249584" y="237082"/>
            <a:ext cx="5879910" cy="65518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rPr>
              <a:t/>
            </a:r>
            <a:br>
              <a:rPr lang="en-US" dirty="0" smtClean="0">
                <a:solidFill>
                  <a:schemeClr val="tx1"/>
                </a:solidFill>
              </a:rPr>
            </a:br>
            <a:r>
              <a:rPr lang="en-US" dirty="0" smtClean="0">
                <a:solidFill>
                  <a:schemeClr val="tx1"/>
                </a:solidFill>
              </a:rPr>
              <a:t/>
            </a:r>
            <a:br>
              <a:rPr lang="en-US" dirty="0" smtClean="0">
                <a:solidFill>
                  <a:schemeClr val="tx1"/>
                </a:solidFill>
              </a:rPr>
            </a:br>
            <a:r>
              <a:rPr lang="en-US" dirty="0" smtClean="0">
                <a:solidFill>
                  <a:schemeClr val="tx1"/>
                </a:solidFill>
              </a:rPr>
              <a:t/>
            </a:r>
            <a:br>
              <a:rPr lang="en-US" dirty="0" smtClean="0">
                <a:solidFill>
                  <a:schemeClr val="tx1"/>
                </a:solidFill>
              </a:rPr>
            </a:br>
            <a:r>
              <a:rPr lang="en-US" dirty="0" smtClean="0">
                <a:solidFill>
                  <a:schemeClr val="tx1"/>
                </a:solidFill>
              </a:rPr>
              <a:t/>
            </a:r>
            <a:br>
              <a:rPr lang="en-US" dirty="0" smtClean="0">
                <a:solidFill>
                  <a:schemeClr val="tx1"/>
                </a:solidFill>
              </a:rPr>
            </a:br>
            <a:r>
              <a:rPr lang="en-US" dirty="0" smtClean="0">
                <a:solidFill>
                  <a:schemeClr val="tx1"/>
                </a:solidFill>
              </a:rPr>
              <a:t/>
            </a:r>
            <a:br>
              <a:rPr lang="en-US" dirty="0" smtClean="0">
                <a:solidFill>
                  <a:schemeClr val="tx1"/>
                </a:solidFill>
              </a:rPr>
            </a:br>
            <a:r>
              <a:rPr lang="en-US" dirty="0" smtClean="0">
                <a:solidFill>
                  <a:schemeClr val="tx1"/>
                </a:solidFill>
              </a:rPr>
              <a:t/>
            </a:r>
            <a:br>
              <a:rPr lang="en-US" dirty="0" smtClean="0">
                <a:solidFill>
                  <a:schemeClr val="tx1"/>
                </a:solidFill>
              </a:rPr>
            </a:br>
            <a:r>
              <a:rPr lang="en-US" dirty="0" smtClean="0">
                <a:solidFill>
                  <a:schemeClr val="tx1"/>
                </a:solidFill>
              </a:rPr>
              <a:t/>
            </a:r>
            <a:br>
              <a:rPr lang="en-US" dirty="0" smtClean="0">
                <a:solidFill>
                  <a:schemeClr val="tx1"/>
                </a:solidFill>
              </a:rPr>
            </a:br>
            <a:r>
              <a:rPr lang="en-US" dirty="0" smtClean="0">
                <a:solidFill>
                  <a:schemeClr val="tx1"/>
                </a:solidFill>
              </a:rPr>
              <a:t/>
            </a:r>
            <a:br>
              <a:rPr lang="en-US" dirty="0" smtClean="0">
                <a:solidFill>
                  <a:schemeClr val="tx1"/>
                </a:solidFill>
              </a:rPr>
            </a:br>
            <a:r>
              <a:rPr lang="en-US" dirty="0" smtClean="0">
                <a:solidFill>
                  <a:schemeClr val="tx1"/>
                </a:solidFill>
              </a:rPr>
              <a:t/>
            </a:r>
            <a:br>
              <a:rPr lang="en-US" dirty="0" smtClean="0">
                <a:solidFill>
                  <a:schemeClr val="tx1"/>
                </a:solidFill>
              </a:rPr>
            </a:br>
            <a:r>
              <a:rPr lang="en-US" dirty="0" smtClean="0">
                <a:solidFill>
                  <a:schemeClr val="tx1"/>
                </a:solidFill>
              </a:rPr>
              <a:t/>
            </a:r>
            <a:br>
              <a:rPr lang="en-US" dirty="0" smtClean="0">
                <a:solidFill>
                  <a:schemeClr val="tx1"/>
                </a:solidFill>
              </a:rPr>
            </a:br>
            <a:r>
              <a:rPr lang="en-US" dirty="0" smtClean="0">
                <a:solidFill>
                  <a:schemeClr val="tx1"/>
                </a:solidFill>
              </a:rPr>
              <a:t/>
            </a:r>
            <a:br>
              <a:rPr lang="en-US" dirty="0" smtClean="0">
                <a:solidFill>
                  <a:schemeClr val="tx1"/>
                </a:solidFill>
              </a:rPr>
            </a:br>
            <a:r>
              <a:rPr lang="en-US" dirty="0" smtClean="0">
                <a:solidFill>
                  <a:schemeClr val="tx1"/>
                </a:solidFill>
                <a:latin typeface="+mj-lt"/>
              </a:rPr>
              <a:t>Distribution </a:t>
            </a:r>
            <a:r>
              <a:rPr lang="en-US" dirty="0">
                <a:solidFill>
                  <a:schemeClr val="tx1"/>
                </a:solidFill>
                <a:latin typeface="+mj-lt"/>
              </a:rPr>
              <a:t>of vehicle class: for FY 2022 Notably, motorcycles constituted the </a:t>
            </a:r>
            <a:r>
              <a:rPr lang="en-US" dirty="0" smtClean="0">
                <a:solidFill>
                  <a:schemeClr val="tx1"/>
                </a:solidFill>
                <a:latin typeface="+mj-lt"/>
              </a:rPr>
              <a:t>majority of </a:t>
            </a:r>
            <a:r>
              <a:rPr lang="en-US" dirty="0">
                <a:solidFill>
                  <a:schemeClr val="tx1"/>
                </a:solidFill>
                <a:latin typeface="+mj-lt"/>
              </a:rPr>
              <a:t>the total vehicle </a:t>
            </a:r>
            <a:r>
              <a:rPr lang="en-US" dirty="0" smtClean="0">
                <a:solidFill>
                  <a:schemeClr val="tx1"/>
                </a:solidFill>
                <a:latin typeface="+mj-lt"/>
              </a:rPr>
              <a:t>sales </a:t>
            </a:r>
            <a:r>
              <a:rPr lang="en-IN" dirty="0">
                <a:solidFill>
                  <a:schemeClr val="tx1"/>
                </a:solidFill>
                <a:latin typeface="+mj-lt"/>
              </a:rPr>
              <a:t>f</a:t>
            </a:r>
            <a:r>
              <a:rPr lang="en-IN" dirty="0" smtClean="0">
                <a:solidFill>
                  <a:schemeClr val="tx1"/>
                </a:solidFill>
                <a:latin typeface="+mj-lt"/>
              </a:rPr>
              <a:t>ollowed </a:t>
            </a:r>
            <a:r>
              <a:rPr lang="en-IN" dirty="0">
                <a:solidFill>
                  <a:schemeClr val="tx1"/>
                </a:solidFill>
                <a:latin typeface="+mj-lt"/>
              </a:rPr>
              <a:t>by </a:t>
            </a:r>
            <a:r>
              <a:rPr lang="en-IN" dirty="0" smtClean="0">
                <a:solidFill>
                  <a:schemeClr val="tx1"/>
                </a:solidFill>
                <a:latin typeface="+mj-lt"/>
              </a:rPr>
              <a:t>motorcar</a:t>
            </a:r>
            <a:r>
              <a:rPr lang="en-IN" sz="1400" dirty="0" smtClean="0">
                <a:solidFill>
                  <a:schemeClr val="tx1"/>
                </a:solidFill>
                <a:latin typeface="+mj-lt"/>
              </a:rPr>
              <a:t/>
            </a:r>
            <a:br>
              <a:rPr lang="en-IN" sz="1400" dirty="0" smtClean="0">
                <a:solidFill>
                  <a:schemeClr val="tx1"/>
                </a:solidFill>
                <a:latin typeface="+mj-lt"/>
              </a:rPr>
            </a:br>
            <a:r>
              <a:rPr lang="en-IN" sz="1400" dirty="0" smtClean="0">
                <a:solidFill>
                  <a:schemeClr val="tx1"/>
                </a:solidFill>
                <a:latin typeface="+mj-lt"/>
              </a:rPr>
              <a:t/>
            </a:r>
            <a:br>
              <a:rPr lang="en-IN" sz="1400" dirty="0" smtClean="0">
                <a:solidFill>
                  <a:schemeClr val="tx1"/>
                </a:solidFill>
                <a:latin typeface="+mj-lt"/>
              </a:rPr>
            </a:br>
            <a:endParaRPr lang="en-US" sz="1400" dirty="0">
              <a:solidFill>
                <a:schemeClr val="tx1"/>
              </a:solidFill>
              <a:latin typeface="+mj-lt"/>
            </a:endParaRPr>
          </a:p>
        </p:txBody>
      </p:sp>
      <p:graphicFrame>
        <p:nvGraphicFramePr>
          <p:cNvPr id="16" name="Chart 15" descr="This is a chart. "/>
          <p:cNvGraphicFramePr/>
          <p:nvPr>
            <p:extLst>
              <p:ext uri="{D42A27DB-BD31-4B8C-83A1-F6EECF244321}">
                <p14:modId xmlns:p14="http://schemas.microsoft.com/office/powerpoint/2010/main" val="1724278568"/>
              </p:ext>
            </p:extLst>
          </p:nvPr>
        </p:nvGraphicFramePr>
        <p:xfrm>
          <a:off x="230588" y="3093057"/>
          <a:ext cx="5589767" cy="3522428"/>
        </p:xfrm>
        <a:graphic>
          <a:graphicData uri="http://schemas.openxmlformats.org/drawingml/2006/chart">
            <c:chart xmlns:c="http://schemas.openxmlformats.org/drawingml/2006/chart" xmlns:r="http://schemas.openxmlformats.org/officeDocument/2006/relationships" r:id="rId2"/>
          </a:graphicData>
        </a:graphic>
      </p:graphicFrame>
      <p:sp>
        <p:nvSpPr>
          <p:cNvPr id="102" name="TextBox 101"/>
          <p:cNvSpPr txBox="1"/>
          <p:nvPr/>
        </p:nvSpPr>
        <p:spPr>
          <a:xfrm>
            <a:off x="255111" y="993912"/>
            <a:ext cx="5453926" cy="738664"/>
          </a:xfrm>
          <a:prstGeom prst="rect">
            <a:avLst/>
          </a:prstGeom>
          <a:noFill/>
        </p:spPr>
        <p:txBody>
          <a:bodyPr wrap="square" lIns="0" tIns="0" rIns="0" bIns="0" rtlCol="0">
            <a:spAutoFit/>
          </a:bodyPr>
          <a:lstStyle/>
          <a:p>
            <a:r>
              <a:rPr lang="en-US" sz="1600" dirty="0">
                <a:solidFill>
                  <a:schemeClr val="bg1"/>
                </a:solidFill>
                <a:latin typeface="Agency FB" panose="020B0503020202020204" pitchFamily="34" charset="0"/>
              </a:rPr>
              <a:t>How does the distribution of vehicles vary by vehicle class (</a:t>
            </a:r>
            <a:r>
              <a:rPr lang="en-US" sz="1600" dirty="0" err="1">
                <a:solidFill>
                  <a:schemeClr val="bg1"/>
                </a:solidFill>
                <a:latin typeface="Agency FB" panose="020B0503020202020204" pitchFamily="34" charset="0"/>
              </a:rPr>
              <a:t>MotorCycle</a:t>
            </a:r>
            <a:r>
              <a:rPr lang="en-US" sz="1600" dirty="0">
                <a:solidFill>
                  <a:schemeClr val="bg1"/>
                </a:solidFill>
                <a:latin typeface="Agency FB" panose="020B0503020202020204" pitchFamily="34" charset="0"/>
              </a:rPr>
              <a:t>, </a:t>
            </a:r>
            <a:r>
              <a:rPr lang="en-US" sz="1600" dirty="0" err="1">
                <a:solidFill>
                  <a:schemeClr val="bg1"/>
                </a:solidFill>
                <a:latin typeface="Agency FB" panose="020B0503020202020204" pitchFamily="34" charset="0"/>
              </a:rPr>
              <a:t>MotorCar</a:t>
            </a:r>
            <a:r>
              <a:rPr lang="en-US" sz="1600" dirty="0">
                <a:solidFill>
                  <a:schemeClr val="bg1"/>
                </a:solidFill>
                <a:latin typeface="Agency FB" panose="020B0503020202020204" pitchFamily="34" charset="0"/>
              </a:rPr>
              <a:t>, </a:t>
            </a:r>
            <a:r>
              <a:rPr lang="en-US" sz="1600" dirty="0" err="1">
                <a:solidFill>
                  <a:schemeClr val="bg1"/>
                </a:solidFill>
                <a:latin typeface="Agency FB" panose="020B0503020202020204" pitchFamily="34" charset="0"/>
              </a:rPr>
              <a:t>AutoRickshaw</a:t>
            </a:r>
            <a:r>
              <a:rPr lang="en-US" sz="1600" dirty="0">
                <a:solidFill>
                  <a:schemeClr val="bg1"/>
                </a:solidFill>
                <a:latin typeface="Agency FB" panose="020B0503020202020204" pitchFamily="34" charset="0"/>
              </a:rPr>
              <a:t>, Agriculture) across different districts? Are there any districts with a predominant preference for a specific vehicle class? Consider FY 2022 for analysis.</a:t>
            </a:r>
            <a:endParaRPr lang="en-US" sz="1600" dirty="0">
              <a:solidFill>
                <a:schemeClr val="bg1"/>
              </a:solidFill>
              <a:latin typeface="Agency FB" panose="020B0503020202020204" pitchFamily="34" charset="0"/>
            </a:endParaRPr>
          </a:p>
        </p:txBody>
      </p:sp>
      <p:sp>
        <p:nvSpPr>
          <p:cNvPr id="103" name="TextBox 102"/>
          <p:cNvSpPr txBox="1"/>
          <p:nvPr/>
        </p:nvSpPr>
        <p:spPr>
          <a:xfrm>
            <a:off x="230588" y="413468"/>
            <a:ext cx="3417501" cy="369332"/>
          </a:xfrm>
          <a:prstGeom prst="rect">
            <a:avLst/>
          </a:prstGeom>
          <a:noFill/>
        </p:spPr>
        <p:txBody>
          <a:bodyPr wrap="square" lIns="0" tIns="0" rIns="0" bIns="0" rtlCol="0">
            <a:spAutoFit/>
          </a:bodyPr>
          <a:lstStyle/>
          <a:p>
            <a:pPr>
              <a:tabLst>
                <a:tab pos="347663" algn="l"/>
              </a:tabLst>
            </a:pPr>
            <a:r>
              <a:rPr lang="en-IN" sz="2400" dirty="0">
                <a:solidFill>
                  <a:schemeClr val="bg1"/>
                </a:solidFill>
                <a:latin typeface="Arial Black" panose="020B0A04020102020204" pitchFamily="34" charset="0"/>
              </a:rPr>
              <a:t>Transportation</a:t>
            </a:r>
            <a:endParaRPr lang="en-US" sz="2400" b="1" dirty="0">
              <a:solidFill>
                <a:schemeClr val="bg1"/>
              </a:solidFill>
              <a:latin typeface="Arial Black" panose="020B0A04020102020204" pitchFamily="34" charset="0"/>
            </a:endParaRPr>
          </a:p>
        </p:txBody>
      </p:sp>
      <p:cxnSp>
        <p:nvCxnSpPr>
          <p:cNvPr id="105" name="Straight Connector 104">
            <a:extLst>
              <a:ext uri="{C183D7F6-B498-43B3-948B-1728B52AA6E4}">
                <adec:decorative xmlns:adec="http://schemas.microsoft.com/office/drawing/2017/decorative" xmlns="" val="1"/>
              </a:ext>
            </a:extLst>
          </p:cNvPr>
          <p:cNvCxnSpPr/>
          <p:nvPr/>
        </p:nvCxnSpPr>
        <p:spPr>
          <a:xfrm>
            <a:off x="1693628" y="2018770"/>
            <a:ext cx="1463040" cy="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sp>
        <p:nvSpPr>
          <p:cNvPr id="5" name="Title 4" hidden="1">
            <a:extLst>
              <a:ext uri="{FF2B5EF4-FFF2-40B4-BE49-F238E27FC236}">
                <a16:creationId xmlns:a16="http://schemas.microsoft.com/office/drawing/2014/main" id="{B353CF45-7FD3-4F2B-B046-D14200DBD7E2}"/>
              </a:ext>
            </a:extLst>
          </p:cNvPr>
          <p:cNvSpPr>
            <a:spLocks noGrp="1"/>
          </p:cNvSpPr>
          <p:nvPr>
            <p:ph type="title"/>
          </p:nvPr>
        </p:nvSpPr>
        <p:spPr/>
        <p:txBody>
          <a:bodyPr/>
          <a:lstStyle/>
          <a:p>
            <a:r>
              <a:rPr lang="en-US" dirty="0"/>
              <a:t>Slide 10</a:t>
            </a:r>
          </a:p>
        </p:txBody>
      </p:sp>
      <p:pic>
        <p:nvPicPr>
          <p:cNvPr id="4" name="Picture 3"/>
          <p:cNvPicPr>
            <a:picLocks noChangeAspect="1"/>
          </p:cNvPicPr>
          <p:nvPr/>
        </p:nvPicPr>
        <p:blipFill>
          <a:blip r:embed="rId3"/>
          <a:stretch>
            <a:fillRect/>
          </a:stretch>
        </p:blipFill>
        <p:spPr>
          <a:xfrm>
            <a:off x="255111" y="3093057"/>
            <a:ext cx="5557947" cy="3522428"/>
          </a:xfrm>
          <a:prstGeom prst="rect">
            <a:avLst/>
          </a:prstGeom>
        </p:spPr>
      </p:pic>
      <p:pic>
        <p:nvPicPr>
          <p:cNvPr id="10" name="Picture 9"/>
          <p:cNvPicPr>
            <a:picLocks noChangeAspect="1"/>
          </p:cNvPicPr>
          <p:nvPr/>
        </p:nvPicPr>
        <p:blipFill>
          <a:blip r:embed="rId4"/>
          <a:stretch>
            <a:fillRect/>
          </a:stretch>
        </p:blipFill>
        <p:spPr>
          <a:xfrm>
            <a:off x="97827" y="3093057"/>
            <a:ext cx="5869080" cy="3522428"/>
          </a:xfrm>
          <a:prstGeom prst="rect">
            <a:avLst/>
          </a:prstGeom>
        </p:spPr>
      </p:pic>
      <p:pic>
        <p:nvPicPr>
          <p:cNvPr id="9" name="Picture 8"/>
          <p:cNvPicPr>
            <a:picLocks noChangeAspect="1"/>
          </p:cNvPicPr>
          <p:nvPr/>
        </p:nvPicPr>
        <p:blipFill>
          <a:blip r:embed="rId5"/>
          <a:stretch>
            <a:fillRect/>
          </a:stretch>
        </p:blipFill>
        <p:spPr>
          <a:xfrm>
            <a:off x="63840" y="2798859"/>
            <a:ext cx="5903068" cy="4011633"/>
          </a:xfrm>
          <a:prstGeom prst="rect">
            <a:avLst/>
          </a:prstGeom>
        </p:spPr>
      </p:pic>
      <p:pic>
        <p:nvPicPr>
          <p:cNvPr id="12" name="Picture 11"/>
          <p:cNvPicPr>
            <a:picLocks noChangeAspect="1"/>
          </p:cNvPicPr>
          <p:nvPr/>
        </p:nvPicPr>
        <p:blipFill>
          <a:blip r:embed="rId6"/>
          <a:stretch>
            <a:fillRect/>
          </a:stretch>
        </p:blipFill>
        <p:spPr>
          <a:xfrm rot="16200000">
            <a:off x="7378354" y="-849288"/>
            <a:ext cx="3383656" cy="5424171"/>
          </a:xfrm>
          <a:prstGeom prst="rect">
            <a:avLst/>
          </a:prstGeom>
        </p:spPr>
      </p:pic>
      <p:pic>
        <p:nvPicPr>
          <p:cNvPr id="13" name="Picture 12"/>
          <p:cNvPicPr>
            <a:picLocks noChangeAspect="1"/>
          </p:cNvPicPr>
          <p:nvPr/>
        </p:nvPicPr>
        <p:blipFill>
          <a:blip r:embed="rId7"/>
          <a:stretch>
            <a:fillRect/>
          </a:stretch>
        </p:blipFill>
        <p:spPr>
          <a:xfrm>
            <a:off x="23204" y="2798859"/>
            <a:ext cx="6013383" cy="4011633"/>
          </a:xfrm>
          <a:prstGeom prst="rect">
            <a:avLst/>
          </a:prstGeom>
        </p:spPr>
      </p:pic>
      <p:pic>
        <p:nvPicPr>
          <p:cNvPr id="14" name="Picture 13"/>
          <p:cNvPicPr>
            <a:picLocks noChangeAspect="1"/>
          </p:cNvPicPr>
          <p:nvPr/>
        </p:nvPicPr>
        <p:blipFill>
          <a:blip r:embed="rId8"/>
          <a:stretch>
            <a:fillRect/>
          </a:stretch>
        </p:blipFill>
        <p:spPr>
          <a:xfrm>
            <a:off x="4535160" y="1982119"/>
            <a:ext cx="1483081" cy="769233"/>
          </a:xfrm>
          <a:prstGeom prst="rect">
            <a:avLst/>
          </a:prstGeom>
        </p:spPr>
      </p:pic>
    </p:spTree>
    <p:extLst>
      <p:ext uri="{BB962C8B-B14F-4D97-AF65-F5344CB8AC3E}">
        <p14:creationId xmlns:p14="http://schemas.microsoft.com/office/powerpoint/2010/main" val="2296070022"/>
      </p:ext>
    </p:extLst>
  </p:cSld>
  <p:clrMapOvr>
    <a:masterClrMapping/>
  </p:clrMapOvr>
</p:sld>
</file>

<file path=ppt/theme/theme1.xml><?xml version="1.0" encoding="utf-8"?>
<a:theme xmlns:a="http://schemas.openxmlformats.org/drawingml/2006/main" name="Office Theme">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Modern 01">
      <a:majorFont>
        <a:latin typeface="Century Gothic"/>
        <a:ea typeface=""/>
        <a:cs typeface=""/>
      </a:majorFont>
      <a:minorFont>
        <a:latin typeface="Segoe UI Ligh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crosoft_Data_Driven_Financial_Corporate.potx" id="{AF0BB5A1-6D8A-4FE6-8E42-5BDD7830AEFF}" vid="{0057B11C-41A7-4209-873B-0AFB0F6811B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Data-driven PowerPoint, from 24Slides</Template>
  <TotalTime>0</TotalTime>
  <Words>1476</Words>
  <Application>Microsoft Office PowerPoint</Application>
  <PresentationFormat>Widescreen</PresentationFormat>
  <Paragraphs>80</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Agency FB</vt:lpstr>
      <vt:lpstr>Arial</vt:lpstr>
      <vt:lpstr>Arial Black</vt:lpstr>
      <vt:lpstr>Calibri</vt:lpstr>
      <vt:lpstr>Century Gothic</vt:lpstr>
      <vt:lpstr>Segoe UI Light</vt:lpstr>
      <vt:lpstr>Office Theme</vt:lpstr>
      <vt:lpstr>Slide 1</vt:lpstr>
      <vt:lpstr>Slide 1</vt:lpstr>
      <vt:lpstr>Slide 10</vt:lpstr>
      <vt:lpstr>Slide 10</vt:lpstr>
      <vt:lpstr>Slide 10</vt:lpstr>
      <vt:lpstr>Slide 10</vt:lpstr>
      <vt:lpstr>Slide 9</vt:lpstr>
      <vt:lpstr>Slide 10</vt:lpstr>
      <vt:lpstr>Slide 10</vt:lpstr>
      <vt:lpstr>Slide 10</vt:lpstr>
      <vt:lpstr>Slide 10</vt:lpstr>
      <vt:lpstr>Slide 10</vt:lpstr>
      <vt:lpstr>Slide 10</vt:lpstr>
      <vt:lpstr>Slide 10</vt:lpstr>
      <vt:lpstr>Slide 5</vt:lpstr>
      <vt:lpstr>Slide 9</vt:lpstr>
      <vt:lpstr>Slide 11</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2023-09-28T06:13:48Z</dcterms:created>
  <dcterms:modified xsi:type="dcterms:W3CDTF">2023-09-29T20:18:24Z</dcterms:modified>
</cp:coreProperties>
</file>