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CF5ED-BAA7-4BFD-A86E-9430DB6D0BE6}"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IN"/>
        </a:p>
      </dgm:t>
    </dgm:pt>
    <dgm:pt modelId="{B4D6C13D-66B1-4B86-A045-24BB6EF8FD29}">
      <dgm:prSet phldrT="[Text]" custT="1"/>
      <dgm:spPr/>
      <dgm:t>
        <a:bodyPr/>
        <a:lstStyle/>
        <a:p>
          <a:r>
            <a:rPr lang="en-GB" sz="1600" dirty="0">
              <a:solidFill>
                <a:schemeClr val="tx2"/>
              </a:solidFill>
              <a:latin typeface="+mn-lt"/>
            </a:rPr>
            <a:t>ATMEGA328 MOTHERBOARD</a:t>
          </a:r>
          <a:endParaRPr lang="en-IN" sz="1600" dirty="0">
            <a:solidFill>
              <a:schemeClr val="tx2"/>
            </a:solidFill>
            <a:latin typeface="+mn-lt"/>
          </a:endParaRPr>
        </a:p>
      </dgm:t>
    </dgm:pt>
    <dgm:pt modelId="{A2A30835-775F-47A1-B14E-BE4116CC9990}" type="parTrans" cxnId="{E26863A8-5A60-4248-8CDE-AEDCB75E59BF}">
      <dgm:prSet/>
      <dgm:spPr/>
      <dgm:t>
        <a:bodyPr/>
        <a:lstStyle/>
        <a:p>
          <a:endParaRPr lang="en-IN"/>
        </a:p>
      </dgm:t>
    </dgm:pt>
    <dgm:pt modelId="{57439A9E-5C90-4FA2-A127-28204F14EF36}" type="sibTrans" cxnId="{E26863A8-5A60-4248-8CDE-AEDCB75E59BF}">
      <dgm:prSet/>
      <dgm:spPr/>
      <dgm:t>
        <a:bodyPr/>
        <a:lstStyle/>
        <a:p>
          <a:endParaRPr lang="en-IN"/>
        </a:p>
      </dgm:t>
    </dgm:pt>
    <dgm:pt modelId="{F70852A0-EB5B-41CD-BB34-81064D3C0245}" type="pres">
      <dgm:prSet presAssocID="{BFDCF5ED-BAA7-4BFD-A86E-9430DB6D0BE6}" presName="Name0" presStyleCnt="0">
        <dgm:presLayoutVars>
          <dgm:dir val="rev"/>
          <dgm:resizeHandles val="exact"/>
        </dgm:presLayoutVars>
      </dgm:prSet>
      <dgm:spPr/>
    </dgm:pt>
    <dgm:pt modelId="{71AAF178-01F6-45BC-B06C-55DAB0FB5FDA}" type="pres">
      <dgm:prSet presAssocID="{B4D6C13D-66B1-4B86-A045-24BB6EF8FD29}" presName="composite" presStyleCnt="0"/>
      <dgm:spPr/>
    </dgm:pt>
    <dgm:pt modelId="{D913D287-2A46-4A01-8F31-6EE598FA7A63}" type="pres">
      <dgm:prSet presAssocID="{B4D6C13D-66B1-4B86-A045-24BB6EF8FD29}" presName="rect1" presStyleLbl="bgShp" presStyleIdx="0" presStyleCnt="1" custScaleX="222745" custScaleY="154806" custLinFactNeighborX="-15284" custLinFactNeighborY="-52034"/>
      <dgm:spPr>
        <a:blipFill rotWithShape="1">
          <a:blip xmlns:r="http://schemas.openxmlformats.org/officeDocument/2006/relationships" r:embed="rId1"/>
          <a:srcRect/>
          <a:stretch>
            <a:fillRect l="-12000" r="-12000"/>
          </a:stretch>
        </a:blipFill>
      </dgm:spPr>
    </dgm:pt>
    <dgm:pt modelId="{FF6EEB95-BF85-46E0-90DB-67EC6E585926}" type="pres">
      <dgm:prSet presAssocID="{B4D6C13D-66B1-4B86-A045-24BB6EF8FD29}" presName="rect2" presStyleLbl="trBgShp" presStyleIdx="0" presStyleCnt="1" custScaleX="192122" custScaleY="96906" custLinFactNeighborY="48728">
        <dgm:presLayoutVars>
          <dgm:bulletEnabled val="1"/>
        </dgm:presLayoutVars>
      </dgm:prSet>
      <dgm:spPr/>
    </dgm:pt>
  </dgm:ptLst>
  <dgm:cxnLst>
    <dgm:cxn modelId="{9336318A-105C-4988-A30D-E4D9BC74BB06}" type="presOf" srcId="{BFDCF5ED-BAA7-4BFD-A86E-9430DB6D0BE6}" destId="{F70852A0-EB5B-41CD-BB34-81064D3C0245}" srcOrd="0" destOrd="0" presId="urn:microsoft.com/office/officeart/2008/layout/BendingPictureSemiTransparentText"/>
    <dgm:cxn modelId="{E26863A8-5A60-4248-8CDE-AEDCB75E59BF}" srcId="{BFDCF5ED-BAA7-4BFD-A86E-9430DB6D0BE6}" destId="{B4D6C13D-66B1-4B86-A045-24BB6EF8FD29}" srcOrd="0" destOrd="0" parTransId="{A2A30835-775F-47A1-B14E-BE4116CC9990}" sibTransId="{57439A9E-5C90-4FA2-A127-28204F14EF36}"/>
    <dgm:cxn modelId="{83B7A1FE-3E4C-4DA4-9E38-752127E8324D}" type="presOf" srcId="{B4D6C13D-66B1-4B86-A045-24BB6EF8FD29}" destId="{FF6EEB95-BF85-46E0-90DB-67EC6E585926}" srcOrd="0" destOrd="0" presId="urn:microsoft.com/office/officeart/2008/layout/BendingPictureSemiTransparentText"/>
    <dgm:cxn modelId="{082AF511-79A7-4803-BE84-6A0DAB684D7B}" type="presParOf" srcId="{F70852A0-EB5B-41CD-BB34-81064D3C0245}" destId="{71AAF178-01F6-45BC-B06C-55DAB0FB5FDA}" srcOrd="0" destOrd="0" presId="urn:microsoft.com/office/officeart/2008/layout/BendingPictureSemiTransparentText"/>
    <dgm:cxn modelId="{E501EADC-8091-4523-940C-FEF2497E903F}" type="presParOf" srcId="{71AAF178-01F6-45BC-B06C-55DAB0FB5FDA}" destId="{D913D287-2A46-4A01-8F31-6EE598FA7A63}" srcOrd="0" destOrd="0" presId="urn:microsoft.com/office/officeart/2008/layout/BendingPictureSemiTransparentText"/>
    <dgm:cxn modelId="{211D69EC-DC2C-4322-B25D-FE8AEF04057E}" type="presParOf" srcId="{71AAF178-01F6-45BC-B06C-55DAB0FB5FDA}" destId="{FF6EEB95-BF85-46E0-90DB-67EC6E585926}"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EE3934-B382-4D7C-932B-FF2E0C3A3673}"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IN"/>
        </a:p>
      </dgm:t>
    </dgm:pt>
    <dgm:pt modelId="{95207792-5D09-47BB-9EDD-8CFE736D399C}">
      <dgm:prSet phldrT="[Text]"/>
      <dgm:spPr/>
      <dgm:t>
        <a:bodyPr/>
        <a:lstStyle/>
        <a:p>
          <a:r>
            <a:rPr lang="en-GB" dirty="0">
              <a:solidFill>
                <a:schemeClr val="tx2"/>
              </a:solidFill>
              <a:latin typeface="+mn-lt"/>
            </a:rPr>
            <a:t>PIC:!:4:1 LED VACANCY INDICATOR</a:t>
          </a:r>
          <a:endParaRPr lang="en-IN" dirty="0">
            <a:solidFill>
              <a:schemeClr val="tx2"/>
            </a:solidFill>
            <a:latin typeface="+mn-lt"/>
          </a:endParaRPr>
        </a:p>
      </dgm:t>
    </dgm:pt>
    <dgm:pt modelId="{26E4868C-70C2-4F88-9A97-C1D86CAA8162}" type="parTrans" cxnId="{F532C641-C570-40DD-921A-252E074A8885}">
      <dgm:prSet/>
      <dgm:spPr/>
      <dgm:t>
        <a:bodyPr/>
        <a:lstStyle/>
        <a:p>
          <a:endParaRPr lang="en-IN"/>
        </a:p>
      </dgm:t>
    </dgm:pt>
    <dgm:pt modelId="{27A3983E-2D52-46E2-A416-5609B7D7F70D}" type="sibTrans" cxnId="{F532C641-C570-40DD-921A-252E074A8885}">
      <dgm:prSet/>
      <dgm:spPr/>
      <dgm:t>
        <a:bodyPr/>
        <a:lstStyle/>
        <a:p>
          <a:endParaRPr lang="en-IN"/>
        </a:p>
      </dgm:t>
    </dgm:pt>
    <dgm:pt modelId="{22EBDA25-8917-4312-82F8-B7C35FE4B79D}">
      <dgm:prSet phldrT="[Text]"/>
      <dgm:spPr/>
      <dgm:t>
        <a:bodyPr/>
        <a:lstStyle/>
        <a:p>
          <a:r>
            <a:rPr lang="en-GB" dirty="0">
              <a:solidFill>
                <a:schemeClr val="tx2"/>
              </a:solidFill>
              <a:latin typeface="+mn-lt"/>
            </a:rPr>
            <a:t>PIC:1:4:2 CALLING BELL SWITCH</a:t>
          </a:r>
          <a:endParaRPr lang="en-IN" dirty="0">
            <a:solidFill>
              <a:schemeClr val="tx2"/>
            </a:solidFill>
            <a:latin typeface="+mn-lt"/>
          </a:endParaRPr>
        </a:p>
      </dgm:t>
    </dgm:pt>
    <dgm:pt modelId="{644F42D9-AF41-46D7-8C78-44A82C0AA33D}" type="parTrans" cxnId="{255F87D8-A92A-4D7F-B383-CCC3BEB836AA}">
      <dgm:prSet/>
      <dgm:spPr/>
      <dgm:t>
        <a:bodyPr/>
        <a:lstStyle/>
        <a:p>
          <a:endParaRPr lang="en-IN"/>
        </a:p>
      </dgm:t>
    </dgm:pt>
    <dgm:pt modelId="{2A81ACAA-E38F-463D-989C-B61A188FB454}" type="sibTrans" cxnId="{255F87D8-A92A-4D7F-B383-CCC3BEB836AA}">
      <dgm:prSet/>
      <dgm:spPr/>
      <dgm:t>
        <a:bodyPr/>
        <a:lstStyle/>
        <a:p>
          <a:endParaRPr lang="en-IN"/>
        </a:p>
      </dgm:t>
    </dgm:pt>
    <dgm:pt modelId="{602BD5DB-FC44-40DB-9A59-79958F376B9A}">
      <dgm:prSet phldrT="[Text]"/>
      <dgm:spPr/>
      <dgm:t>
        <a:bodyPr/>
        <a:lstStyle/>
        <a:p>
          <a:r>
            <a:rPr lang="en-GB" dirty="0">
              <a:solidFill>
                <a:schemeClr val="tx2"/>
              </a:solidFill>
              <a:latin typeface="+mn-lt"/>
            </a:rPr>
            <a:t>PIC:1::4:3 COIN COLLECTING MACHINE WITH SOLENOID LOCK</a:t>
          </a:r>
          <a:endParaRPr lang="en-IN" dirty="0">
            <a:solidFill>
              <a:schemeClr val="tx2"/>
            </a:solidFill>
            <a:latin typeface="+mn-lt"/>
          </a:endParaRPr>
        </a:p>
      </dgm:t>
    </dgm:pt>
    <dgm:pt modelId="{8D18FA2F-2D02-49E1-8F97-095FF0578606}" type="parTrans" cxnId="{C6612F8E-AD47-4EE7-ADDB-1B927CF0D07D}">
      <dgm:prSet/>
      <dgm:spPr/>
      <dgm:t>
        <a:bodyPr/>
        <a:lstStyle/>
        <a:p>
          <a:endParaRPr lang="en-IN"/>
        </a:p>
      </dgm:t>
    </dgm:pt>
    <dgm:pt modelId="{1E490BE1-D6C3-4CBD-955E-AC9FF7A7B782}" type="sibTrans" cxnId="{C6612F8E-AD47-4EE7-ADDB-1B927CF0D07D}">
      <dgm:prSet/>
      <dgm:spPr/>
      <dgm:t>
        <a:bodyPr/>
        <a:lstStyle/>
        <a:p>
          <a:endParaRPr lang="en-IN"/>
        </a:p>
      </dgm:t>
    </dgm:pt>
    <dgm:pt modelId="{152443A1-24CE-4F39-B726-0A392E179759}">
      <dgm:prSet custT="1"/>
      <dgm:spPr/>
      <dgm:t>
        <a:bodyPr/>
        <a:lstStyle/>
        <a:p>
          <a:r>
            <a:rPr lang="en-GB" sz="1800" dirty="0">
              <a:solidFill>
                <a:schemeClr val="tx2"/>
              </a:solidFill>
              <a:latin typeface="+mn-lt"/>
            </a:rPr>
            <a:t>PIC:1:4:4 SOLENOID WALVE</a:t>
          </a:r>
          <a:endParaRPr lang="en-IN" sz="1800" dirty="0">
            <a:solidFill>
              <a:schemeClr val="tx2"/>
            </a:solidFill>
            <a:latin typeface="+mn-lt"/>
          </a:endParaRPr>
        </a:p>
      </dgm:t>
    </dgm:pt>
    <dgm:pt modelId="{949AFBEC-BFEF-43B6-A516-83982A369140}" type="parTrans" cxnId="{9E944AC8-1A89-4754-A5CE-CB6835EC1019}">
      <dgm:prSet/>
      <dgm:spPr/>
      <dgm:t>
        <a:bodyPr/>
        <a:lstStyle/>
        <a:p>
          <a:endParaRPr lang="en-IN"/>
        </a:p>
      </dgm:t>
    </dgm:pt>
    <dgm:pt modelId="{B0E5E581-19EF-4DC2-9A48-6D884F6E9F63}" type="sibTrans" cxnId="{9E944AC8-1A89-4754-A5CE-CB6835EC1019}">
      <dgm:prSet/>
      <dgm:spPr/>
      <dgm:t>
        <a:bodyPr/>
        <a:lstStyle/>
        <a:p>
          <a:endParaRPr lang="en-IN"/>
        </a:p>
      </dgm:t>
    </dgm:pt>
    <dgm:pt modelId="{B142CD67-1AA7-4E76-A8B5-AA8F3E9E213F}">
      <dgm:prSet/>
      <dgm:spPr/>
      <dgm:t>
        <a:bodyPr/>
        <a:lstStyle/>
        <a:p>
          <a:r>
            <a:rPr lang="en-GB" dirty="0">
              <a:solidFill>
                <a:schemeClr val="tx2"/>
              </a:solidFill>
              <a:latin typeface="+mn-lt"/>
            </a:rPr>
            <a:t>PIC:1:4:5 VACCUM PUMP</a:t>
          </a:r>
          <a:endParaRPr lang="en-IN" dirty="0">
            <a:solidFill>
              <a:schemeClr val="tx2"/>
            </a:solidFill>
            <a:latin typeface="+mn-lt"/>
          </a:endParaRPr>
        </a:p>
      </dgm:t>
    </dgm:pt>
    <dgm:pt modelId="{0BB47F44-629C-4314-9474-26240CC5AB27}" type="parTrans" cxnId="{5D4EB6DE-2B73-484A-9D06-CD588F7C38C2}">
      <dgm:prSet/>
      <dgm:spPr/>
      <dgm:t>
        <a:bodyPr/>
        <a:lstStyle/>
        <a:p>
          <a:endParaRPr lang="en-IN"/>
        </a:p>
      </dgm:t>
    </dgm:pt>
    <dgm:pt modelId="{2C6CA64C-292A-472A-9296-A35572D43488}" type="sibTrans" cxnId="{5D4EB6DE-2B73-484A-9D06-CD588F7C38C2}">
      <dgm:prSet/>
      <dgm:spPr/>
      <dgm:t>
        <a:bodyPr/>
        <a:lstStyle/>
        <a:p>
          <a:endParaRPr lang="en-IN"/>
        </a:p>
      </dgm:t>
    </dgm:pt>
    <dgm:pt modelId="{DD69E48F-8ACE-415B-AC87-77F225E10152}" type="pres">
      <dgm:prSet presAssocID="{F1EE3934-B382-4D7C-932B-FF2E0C3A3673}" presName="Name0" presStyleCnt="0">
        <dgm:presLayoutVars>
          <dgm:dir/>
          <dgm:resizeHandles val="exact"/>
        </dgm:presLayoutVars>
      </dgm:prSet>
      <dgm:spPr/>
    </dgm:pt>
    <dgm:pt modelId="{C48D6CC5-1580-4955-85D6-83B90956A1E6}" type="pres">
      <dgm:prSet presAssocID="{95207792-5D09-47BB-9EDD-8CFE736D399C}" presName="composite" presStyleCnt="0"/>
      <dgm:spPr/>
    </dgm:pt>
    <dgm:pt modelId="{8C6A8CAC-D487-450F-A894-6D368DB3C59C}" type="pres">
      <dgm:prSet presAssocID="{95207792-5D09-47BB-9EDD-8CFE736D399C}" presName="rect1" presStyleLbl="bgShp" presStyleIdx="0" presStyleCnt="5"/>
      <dgm:spPr>
        <a:blipFill rotWithShape="1">
          <a:blip xmlns:r="http://schemas.openxmlformats.org/officeDocument/2006/relationships" r:embed="rId1"/>
          <a:srcRect/>
          <a:stretch>
            <a:fillRect l="-11000" r="-11000"/>
          </a:stretch>
        </a:blipFill>
      </dgm:spPr>
    </dgm:pt>
    <dgm:pt modelId="{30E41A2C-FF4C-4B2D-ADC7-BCCE2B82A4AC}" type="pres">
      <dgm:prSet presAssocID="{95207792-5D09-47BB-9EDD-8CFE736D399C}" presName="rect2" presStyleLbl="trBgShp" presStyleIdx="0" presStyleCnt="5">
        <dgm:presLayoutVars>
          <dgm:bulletEnabled val="1"/>
        </dgm:presLayoutVars>
      </dgm:prSet>
      <dgm:spPr/>
    </dgm:pt>
    <dgm:pt modelId="{56BBAED1-F06A-43F7-889B-CC82C8E10364}" type="pres">
      <dgm:prSet presAssocID="{27A3983E-2D52-46E2-A416-5609B7D7F70D}" presName="sibTrans" presStyleCnt="0"/>
      <dgm:spPr/>
    </dgm:pt>
    <dgm:pt modelId="{1ED3290E-150E-41B3-97E6-31EF4A5F806F}" type="pres">
      <dgm:prSet presAssocID="{22EBDA25-8917-4312-82F8-B7C35FE4B79D}" presName="composite" presStyleCnt="0"/>
      <dgm:spPr/>
    </dgm:pt>
    <dgm:pt modelId="{181E971C-7819-43EB-B670-5183380F41AF}" type="pres">
      <dgm:prSet presAssocID="{22EBDA25-8917-4312-82F8-B7C35FE4B79D}" presName="rect1" presStyleLbl="bgShp" presStyleIdx="1" presStyleCnt="5"/>
      <dgm:spPr>
        <a:blipFill rotWithShape="1">
          <a:blip xmlns:r="http://schemas.openxmlformats.org/officeDocument/2006/relationships" r:embed="rId2"/>
          <a:srcRect/>
          <a:stretch>
            <a:fillRect l="-11000" r="-11000"/>
          </a:stretch>
        </a:blipFill>
      </dgm:spPr>
    </dgm:pt>
    <dgm:pt modelId="{2222EF94-A79D-4C8A-ADA6-D911A63DC41A}" type="pres">
      <dgm:prSet presAssocID="{22EBDA25-8917-4312-82F8-B7C35FE4B79D}" presName="rect2" presStyleLbl="trBgShp" presStyleIdx="1" presStyleCnt="5">
        <dgm:presLayoutVars>
          <dgm:bulletEnabled val="1"/>
        </dgm:presLayoutVars>
      </dgm:prSet>
      <dgm:spPr/>
    </dgm:pt>
    <dgm:pt modelId="{D2B225C9-0DB7-4B57-B8CD-845695DCE4C7}" type="pres">
      <dgm:prSet presAssocID="{2A81ACAA-E38F-463D-989C-B61A188FB454}" presName="sibTrans" presStyleCnt="0"/>
      <dgm:spPr/>
    </dgm:pt>
    <dgm:pt modelId="{4DDB7E25-F39E-4678-A27E-BEA7528499CA}" type="pres">
      <dgm:prSet presAssocID="{602BD5DB-FC44-40DB-9A59-79958F376B9A}" presName="composite" presStyleCnt="0"/>
      <dgm:spPr/>
    </dgm:pt>
    <dgm:pt modelId="{8C57C477-5E3F-4EEB-B785-D3BC1DAE022F}" type="pres">
      <dgm:prSet presAssocID="{602BD5DB-FC44-40DB-9A59-79958F376B9A}" presName="rect1" presStyleLbl="bgShp" presStyleIdx="2" presStyleCnt="5"/>
      <dgm:spPr>
        <a:blipFill rotWithShape="1">
          <a:blip xmlns:r="http://schemas.openxmlformats.org/officeDocument/2006/relationships" r:embed="rId3"/>
          <a:srcRect/>
          <a:stretch>
            <a:fillRect l="-11000" r="-11000"/>
          </a:stretch>
        </a:blipFill>
      </dgm:spPr>
    </dgm:pt>
    <dgm:pt modelId="{4DAE397C-4C63-44CF-91B3-F235896788EA}" type="pres">
      <dgm:prSet presAssocID="{602BD5DB-FC44-40DB-9A59-79958F376B9A}" presName="rect2" presStyleLbl="trBgShp" presStyleIdx="2" presStyleCnt="5">
        <dgm:presLayoutVars>
          <dgm:bulletEnabled val="1"/>
        </dgm:presLayoutVars>
      </dgm:prSet>
      <dgm:spPr/>
    </dgm:pt>
    <dgm:pt modelId="{A4F6E282-0156-4358-ACA7-1C7EAFED72B3}" type="pres">
      <dgm:prSet presAssocID="{1E490BE1-D6C3-4CBD-955E-AC9FF7A7B782}" presName="sibTrans" presStyleCnt="0"/>
      <dgm:spPr/>
    </dgm:pt>
    <dgm:pt modelId="{BDA6F98A-F34E-42B1-B91E-5422A70F2C8C}" type="pres">
      <dgm:prSet presAssocID="{152443A1-24CE-4F39-B726-0A392E179759}" presName="composite" presStyleCnt="0"/>
      <dgm:spPr/>
    </dgm:pt>
    <dgm:pt modelId="{4EEC684D-7994-440E-AEAF-1AE78DC8C4D4}" type="pres">
      <dgm:prSet presAssocID="{152443A1-24CE-4F39-B726-0A392E179759}" presName="rect1" presStyleLbl="bgShp" presStyleIdx="3" presStyleCnt="5"/>
      <dgm:spPr>
        <a:blipFill rotWithShape="1">
          <a:blip xmlns:r="http://schemas.openxmlformats.org/officeDocument/2006/relationships" r:embed="rId4"/>
          <a:srcRect/>
          <a:stretch>
            <a:fillRect l="-12000" r="-12000"/>
          </a:stretch>
        </a:blipFill>
      </dgm:spPr>
    </dgm:pt>
    <dgm:pt modelId="{23235200-DB3E-4C18-9356-ABE0C94078FC}" type="pres">
      <dgm:prSet presAssocID="{152443A1-24CE-4F39-B726-0A392E179759}" presName="rect2" presStyleLbl="trBgShp" presStyleIdx="3" presStyleCnt="5">
        <dgm:presLayoutVars>
          <dgm:bulletEnabled val="1"/>
        </dgm:presLayoutVars>
      </dgm:prSet>
      <dgm:spPr/>
    </dgm:pt>
    <dgm:pt modelId="{573E42BB-BF84-4E75-90B8-28B00D7AD375}" type="pres">
      <dgm:prSet presAssocID="{B0E5E581-19EF-4DC2-9A48-6D884F6E9F63}" presName="sibTrans" presStyleCnt="0"/>
      <dgm:spPr/>
    </dgm:pt>
    <dgm:pt modelId="{C059AECD-2C95-45FE-A0AB-3A436B8D3DBA}" type="pres">
      <dgm:prSet presAssocID="{B142CD67-1AA7-4E76-A8B5-AA8F3E9E213F}" presName="composite" presStyleCnt="0"/>
      <dgm:spPr/>
    </dgm:pt>
    <dgm:pt modelId="{71A7132D-D301-4BDC-B620-5BBAA7A24D94}" type="pres">
      <dgm:prSet presAssocID="{B142CD67-1AA7-4E76-A8B5-AA8F3E9E213F}" presName="rect1" presStyleLbl="bgShp" presStyleIdx="4" presStyleCnt="5"/>
      <dgm:spPr>
        <a:blipFill rotWithShape="1">
          <a:blip xmlns:r="http://schemas.openxmlformats.org/officeDocument/2006/relationships" r:embed="rId5"/>
          <a:srcRect/>
          <a:stretch>
            <a:fillRect l="-12000" r="-12000"/>
          </a:stretch>
        </a:blipFill>
      </dgm:spPr>
    </dgm:pt>
    <dgm:pt modelId="{FB1686E0-32CB-468F-8287-441E3BB760ED}" type="pres">
      <dgm:prSet presAssocID="{B142CD67-1AA7-4E76-A8B5-AA8F3E9E213F}" presName="rect2" presStyleLbl="trBgShp" presStyleIdx="4" presStyleCnt="5">
        <dgm:presLayoutVars>
          <dgm:bulletEnabled val="1"/>
        </dgm:presLayoutVars>
      </dgm:prSet>
      <dgm:spPr/>
    </dgm:pt>
  </dgm:ptLst>
  <dgm:cxnLst>
    <dgm:cxn modelId="{CF8DB232-E5BB-4681-888E-F3390CA59BE7}" type="presOf" srcId="{152443A1-24CE-4F39-B726-0A392E179759}" destId="{23235200-DB3E-4C18-9356-ABE0C94078FC}" srcOrd="0" destOrd="0" presId="urn:microsoft.com/office/officeart/2008/layout/BendingPictureSemiTransparentText"/>
    <dgm:cxn modelId="{F532C641-C570-40DD-921A-252E074A8885}" srcId="{F1EE3934-B382-4D7C-932B-FF2E0C3A3673}" destId="{95207792-5D09-47BB-9EDD-8CFE736D399C}" srcOrd="0" destOrd="0" parTransId="{26E4868C-70C2-4F88-9A97-C1D86CAA8162}" sibTransId="{27A3983E-2D52-46E2-A416-5609B7D7F70D}"/>
    <dgm:cxn modelId="{6E972E73-09EE-4A9C-A371-B6B62933E2D6}" type="presOf" srcId="{B142CD67-1AA7-4E76-A8B5-AA8F3E9E213F}" destId="{FB1686E0-32CB-468F-8287-441E3BB760ED}" srcOrd="0" destOrd="0" presId="urn:microsoft.com/office/officeart/2008/layout/BendingPictureSemiTransparentText"/>
    <dgm:cxn modelId="{9C3BE57F-DE3C-45B3-AAF0-3D9D9CCF2712}" type="presOf" srcId="{F1EE3934-B382-4D7C-932B-FF2E0C3A3673}" destId="{DD69E48F-8ACE-415B-AC87-77F225E10152}" srcOrd="0" destOrd="0" presId="urn:microsoft.com/office/officeart/2008/layout/BendingPictureSemiTransparentText"/>
    <dgm:cxn modelId="{B666EB85-8CFC-45BB-B946-9773A8483CD3}" type="presOf" srcId="{95207792-5D09-47BB-9EDD-8CFE736D399C}" destId="{30E41A2C-FF4C-4B2D-ADC7-BCCE2B82A4AC}" srcOrd="0" destOrd="0" presId="urn:microsoft.com/office/officeart/2008/layout/BendingPictureSemiTransparentText"/>
    <dgm:cxn modelId="{C6612F8E-AD47-4EE7-ADDB-1B927CF0D07D}" srcId="{F1EE3934-B382-4D7C-932B-FF2E0C3A3673}" destId="{602BD5DB-FC44-40DB-9A59-79958F376B9A}" srcOrd="2" destOrd="0" parTransId="{8D18FA2F-2D02-49E1-8F97-095FF0578606}" sibTransId="{1E490BE1-D6C3-4CBD-955E-AC9FF7A7B782}"/>
    <dgm:cxn modelId="{9E944AC8-1A89-4754-A5CE-CB6835EC1019}" srcId="{F1EE3934-B382-4D7C-932B-FF2E0C3A3673}" destId="{152443A1-24CE-4F39-B726-0A392E179759}" srcOrd="3" destOrd="0" parTransId="{949AFBEC-BFEF-43B6-A516-83982A369140}" sibTransId="{B0E5E581-19EF-4DC2-9A48-6D884F6E9F63}"/>
    <dgm:cxn modelId="{CC8CF5D5-0A0A-4F7E-B077-224092BF847D}" type="presOf" srcId="{22EBDA25-8917-4312-82F8-B7C35FE4B79D}" destId="{2222EF94-A79D-4C8A-ADA6-D911A63DC41A}" srcOrd="0" destOrd="0" presId="urn:microsoft.com/office/officeart/2008/layout/BendingPictureSemiTransparentText"/>
    <dgm:cxn modelId="{255F87D8-A92A-4D7F-B383-CCC3BEB836AA}" srcId="{F1EE3934-B382-4D7C-932B-FF2E0C3A3673}" destId="{22EBDA25-8917-4312-82F8-B7C35FE4B79D}" srcOrd="1" destOrd="0" parTransId="{644F42D9-AF41-46D7-8C78-44A82C0AA33D}" sibTransId="{2A81ACAA-E38F-463D-989C-B61A188FB454}"/>
    <dgm:cxn modelId="{5D4EB6DE-2B73-484A-9D06-CD588F7C38C2}" srcId="{F1EE3934-B382-4D7C-932B-FF2E0C3A3673}" destId="{B142CD67-1AA7-4E76-A8B5-AA8F3E9E213F}" srcOrd="4" destOrd="0" parTransId="{0BB47F44-629C-4314-9474-26240CC5AB27}" sibTransId="{2C6CA64C-292A-472A-9296-A35572D43488}"/>
    <dgm:cxn modelId="{663C64F8-242C-4DBA-848A-8C5031754003}" type="presOf" srcId="{602BD5DB-FC44-40DB-9A59-79958F376B9A}" destId="{4DAE397C-4C63-44CF-91B3-F235896788EA}" srcOrd="0" destOrd="0" presId="urn:microsoft.com/office/officeart/2008/layout/BendingPictureSemiTransparentText"/>
    <dgm:cxn modelId="{DA81FF93-11F0-414A-8235-075844620EE1}" type="presParOf" srcId="{DD69E48F-8ACE-415B-AC87-77F225E10152}" destId="{C48D6CC5-1580-4955-85D6-83B90956A1E6}" srcOrd="0" destOrd="0" presId="urn:microsoft.com/office/officeart/2008/layout/BendingPictureSemiTransparentText"/>
    <dgm:cxn modelId="{AA6CA361-DCEC-47F7-BB8F-681680FD637A}" type="presParOf" srcId="{C48D6CC5-1580-4955-85D6-83B90956A1E6}" destId="{8C6A8CAC-D487-450F-A894-6D368DB3C59C}" srcOrd="0" destOrd="0" presId="urn:microsoft.com/office/officeart/2008/layout/BendingPictureSemiTransparentText"/>
    <dgm:cxn modelId="{B7B7DB4F-ADF4-4E3F-B2A8-D2C2226D2A59}" type="presParOf" srcId="{C48D6CC5-1580-4955-85D6-83B90956A1E6}" destId="{30E41A2C-FF4C-4B2D-ADC7-BCCE2B82A4AC}" srcOrd="1" destOrd="0" presId="urn:microsoft.com/office/officeart/2008/layout/BendingPictureSemiTransparentText"/>
    <dgm:cxn modelId="{46E19698-691E-42AE-9325-4E9AD7BC9336}" type="presParOf" srcId="{DD69E48F-8ACE-415B-AC87-77F225E10152}" destId="{56BBAED1-F06A-43F7-889B-CC82C8E10364}" srcOrd="1" destOrd="0" presId="urn:microsoft.com/office/officeart/2008/layout/BendingPictureSemiTransparentText"/>
    <dgm:cxn modelId="{FB007BBC-88E9-401F-8DC1-2CE89083D001}" type="presParOf" srcId="{DD69E48F-8ACE-415B-AC87-77F225E10152}" destId="{1ED3290E-150E-41B3-97E6-31EF4A5F806F}" srcOrd="2" destOrd="0" presId="urn:microsoft.com/office/officeart/2008/layout/BendingPictureSemiTransparentText"/>
    <dgm:cxn modelId="{7DB1F2A4-3CE6-4BA0-B314-6095F5BB10E4}" type="presParOf" srcId="{1ED3290E-150E-41B3-97E6-31EF4A5F806F}" destId="{181E971C-7819-43EB-B670-5183380F41AF}" srcOrd="0" destOrd="0" presId="urn:microsoft.com/office/officeart/2008/layout/BendingPictureSemiTransparentText"/>
    <dgm:cxn modelId="{7A805CDF-0229-46B6-82C5-1325BD423E51}" type="presParOf" srcId="{1ED3290E-150E-41B3-97E6-31EF4A5F806F}" destId="{2222EF94-A79D-4C8A-ADA6-D911A63DC41A}" srcOrd="1" destOrd="0" presId="urn:microsoft.com/office/officeart/2008/layout/BendingPictureSemiTransparentText"/>
    <dgm:cxn modelId="{A27E8C7E-1113-40A2-861F-C964B70A4216}" type="presParOf" srcId="{DD69E48F-8ACE-415B-AC87-77F225E10152}" destId="{D2B225C9-0DB7-4B57-B8CD-845695DCE4C7}" srcOrd="3" destOrd="0" presId="urn:microsoft.com/office/officeart/2008/layout/BendingPictureSemiTransparentText"/>
    <dgm:cxn modelId="{02D09053-E1AD-4EDF-AB00-7BC34B530D70}" type="presParOf" srcId="{DD69E48F-8ACE-415B-AC87-77F225E10152}" destId="{4DDB7E25-F39E-4678-A27E-BEA7528499CA}" srcOrd="4" destOrd="0" presId="urn:microsoft.com/office/officeart/2008/layout/BendingPictureSemiTransparentText"/>
    <dgm:cxn modelId="{5663A80E-21EF-49F6-93E4-28BBA6B60309}" type="presParOf" srcId="{4DDB7E25-F39E-4678-A27E-BEA7528499CA}" destId="{8C57C477-5E3F-4EEB-B785-D3BC1DAE022F}" srcOrd="0" destOrd="0" presId="urn:microsoft.com/office/officeart/2008/layout/BendingPictureSemiTransparentText"/>
    <dgm:cxn modelId="{06028FAD-061B-4C4D-A3AB-8726ACA2E2EA}" type="presParOf" srcId="{4DDB7E25-F39E-4678-A27E-BEA7528499CA}" destId="{4DAE397C-4C63-44CF-91B3-F235896788EA}" srcOrd="1" destOrd="0" presId="urn:microsoft.com/office/officeart/2008/layout/BendingPictureSemiTransparentText"/>
    <dgm:cxn modelId="{1F6B2183-FC76-4780-966B-836C628C22D0}" type="presParOf" srcId="{DD69E48F-8ACE-415B-AC87-77F225E10152}" destId="{A4F6E282-0156-4358-ACA7-1C7EAFED72B3}" srcOrd="5" destOrd="0" presId="urn:microsoft.com/office/officeart/2008/layout/BendingPictureSemiTransparentText"/>
    <dgm:cxn modelId="{D076F643-C5B4-4BCE-AFA2-32A137EFAF19}" type="presParOf" srcId="{DD69E48F-8ACE-415B-AC87-77F225E10152}" destId="{BDA6F98A-F34E-42B1-B91E-5422A70F2C8C}" srcOrd="6" destOrd="0" presId="urn:microsoft.com/office/officeart/2008/layout/BendingPictureSemiTransparentText"/>
    <dgm:cxn modelId="{51CD06D0-04FE-47C6-8DC4-A66DEFC78FB0}" type="presParOf" srcId="{BDA6F98A-F34E-42B1-B91E-5422A70F2C8C}" destId="{4EEC684D-7994-440E-AEAF-1AE78DC8C4D4}" srcOrd="0" destOrd="0" presId="urn:microsoft.com/office/officeart/2008/layout/BendingPictureSemiTransparentText"/>
    <dgm:cxn modelId="{24964F5E-51AD-446A-8409-CC6CC53C2C1C}" type="presParOf" srcId="{BDA6F98A-F34E-42B1-B91E-5422A70F2C8C}" destId="{23235200-DB3E-4C18-9356-ABE0C94078FC}" srcOrd="1" destOrd="0" presId="urn:microsoft.com/office/officeart/2008/layout/BendingPictureSemiTransparentText"/>
    <dgm:cxn modelId="{77E2621E-B363-4A69-8B23-5730782C0AD1}" type="presParOf" srcId="{DD69E48F-8ACE-415B-AC87-77F225E10152}" destId="{573E42BB-BF84-4E75-90B8-28B00D7AD375}" srcOrd="7" destOrd="0" presId="urn:microsoft.com/office/officeart/2008/layout/BendingPictureSemiTransparentText"/>
    <dgm:cxn modelId="{E5972D94-101A-4814-96E9-8B5596DFFD9D}" type="presParOf" srcId="{DD69E48F-8ACE-415B-AC87-77F225E10152}" destId="{C059AECD-2C95-45FE-A0AB-3A436B8D3DBA}" srcOrd="8" destOrd="0" presId="urn:microsoft.com/office/officeart/2008/layout/BendingPictureSemiTransparentText"/>
    <dgm:cxn modelId="{B2C457E8-C159-4E1C-BDBE-11017FC82964}" type="presParOf" srcId="{C059AECD-2C95-45FE-A0AB-3A436B8D3DBA}" destId="{71A7132D-D301-4BDC-B620-5BBAA7A24D94}" srcOrd="0" destOrd="0" presId="urn:microsoft.com/office/officeart/2008/layout/BendingPictureSemiTransparentText"/>
    <dgm:cxn modelId="{B69865DE-A99F-4400-8B42-AB090B5D936C}" type="presParOf" srcId="{C059AECD-2C95-45FE-A0AB-3A436B8D3DBA}" destId="{FB1686E0-32CB-468F-8287-441E3BB760ED}"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3D287-2A46-4A01-8F31-6EE598FA7A63}">
      <dsp:nvSpPr>
        <dsp:cNvPr id="0" name=""/>
        <dsp:cNvSpPr/>
      </dsp:nvSpPr>
      <dsp:spPr>
        <a:xfrm>
          <a:off x="0" y="0"/>
          <a:ext cx="3149850" cy="1876335"/>
        </a:xfrm>
        <a:prstGeom prst="rect">
          <a:avLst/>
        </a:prstGeom>
        <a:blipFill rotWithShape="1">
          <a:blip xmlns:r="http://schemas.openxmlformats.org/officeDocument/2006/relationships" r:embed="rId1"/>
          <a:srcRect/>
          <a:stretch>
            <a:fillRect l="-12000" r="-12000"/>
          </a:stretch>
        </a:blipFill>
        <a:ln>
          <a:noFill/>
        </a:ln>
        <a:effectLst/>
      </dsp:spPr>
      <dsp:style>
        <a:lnRef idx="0">
          <a:scrgbClr r="0" g="0" b="0"/>
        </a:lnRef>
        <a:fillRef idx="1">
          <a:scrgbClr r="0" g="0" b="0"/>
        </a:fillRef>
        <a:effectRef idx="0">
          <a:scrgbClr r="0" g="0" b="0"/>
        </a:effectRef>
        <a:fontRef idx="minor"/>
      </dsp:style>
    </dsp:sp>
    <dsp:sp modelId="{FF6EEB95-BF85-46E0-90DB-67EC6E585926}">
      <dsp:nvSpPr>
        <dsp:cNvPr id="0" name=""/>
        <dsp:cNvSpPr/>
      </dsp:nvSpPr>
      <dsp:spPr>
        <a:xfrm>
          <a:off x="216982" y="1429887"/>
          <a:ext cx="2716808" cy="281893"/>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2"/>
              </a:solidFill>
              <a:latin typeface="+mn-lt"/>
            </a:rPr>
            <a:t>ATMEGA328 MOTHERBOARD</a:t>
          </a:r>
          <a:endParaRPr lang="en-IN" sz="1600" kern="1200" dirty="0">
            <a:solidFill>
              <a:schemeClr val="tx2"/>
            </a:solidFill>
            <a:latin typeface="+mn-lt"/>
          </a:endParaRPr>
        </a:p>
      </dsp:txBody>
      <dsp:txXfrm>
        <a:off x="216982" y="1429887"/>
        <a:ext cx="2716808" cy="281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A8CAC-D487-450F-A894-6D368DB3C59C}">
      <dsp:nvSpPr>
        <dsp:cNvPr id="0" name=""/>
        <dsp:cNvSpPr/>
      </dsp:nvSpPr>
      <dsp:spPr>
        <a:xfrm>
          <a:off x="3994" y="410387"/>
          <a:ext cx="2534339" cy="2172229"/>
        </a:xfrm>
        <a:prstGeom prst="rect">
          <a:avLst/>
        </a:prstGeom>
        <a:blipFill rotWithShape="1">
          <a:blip xmlns:r="http://schemas.openxmlformats.org/officeDocument/2006/relationships" r:embed="rId1"/>
          <a:srcRect/>
          <a:stretch>
            <a:fillRect l="-11000" r="-11000"/>
          </a:stretch>
        </a:blipFill>
        <a:ln>
          <a:noFill/>
        </a:ln>
        <a:effectLst/>
      </dsp:spPr>
      <dsp:style>
        <a:lnRef idx="0">
          <a:scrgbClr r="0" g="0" b="0"/>
        </a:lnRef>
        <a:fillRef idx="1">
          <a:scrgbClr r="0" g="0" b="0"/>
        </a:fillRef>
        <a:effectRef idx="0">
          <a:scrgbClr r="0" g="0" b="0"/>
        </a:effectRef>
        <a:fontRef idx="minor"/>
      </dsp:style>
    </dsp:sp>
    <dsp:sp modelId="{30E41A2C-FF4C-4B2D-ADC7-BCCE2B82A4AC}">
      <dsp:nvSpPr>
        <dsp:cNvPr id="0" name=""/>
        <dsp:cNvSpPr/>
      </dsp:nvSpPr>
      <dsp:spPr>
        <a:xfrm>
          <a:off x="3994" y="1930947"/>
          <a:ext cx="2534339" cy="5213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2"/>
              </a:solidFill>
              <a:latin typeface="+mn-lt"/>
            </a:rPr>
            <a:t>PIC:!:4:1 LED VACANCY INDICATOR</a:t>
          </a:r>
          <a:endParaRPr lang="en-IN" sz="1400" kern="1200" dirty="0">
            <a:solidFill>
              <a:schemeClr val="tx2"/>
            </a:solidFill>
            <a:latin typeface="+mn-lt"/>
          </a:endParaRPr>
        </a:p>
      </dsp:txBody>
      <dsp:txXfrm>
        <a:off x="3994" y="1930947"/>
        <a:ext cx="2534339" cy="521335"/>
      </dsp:txXfrm>
    </dsp:sp>
    <dsp:sp modelId="{181E971C-7819-43EB-B670-5183380F41AF}">
      <dsp:nvSpPr>
        <dsp:cNvPr id="0" name=""/>
        <dsp:cNvSpPr/>
      </dsp:nvSpPr>
      <dsp:spPr>
        <a:xfrm>
          <a:off x="2796830" y="410387"/>
          <a:ext cx="2534339" cy="2172229"/>
        </a:xfrm>
        <a:prstGeom prst="rect">
          <a:avLst/>
        </a:prstGeom>
        <a:blipFill rotWithShape="1">
          <a:blip xmlns:r="http://schemas.openxmlformats.org/officeDocument/2006/relationships" r:embed="rId2"/>
          <a:srcRect/>
          <a:stretch>
            <a:fillRect l="-11000" r="-11000"/>
          </a:stretch>
        </a:blipFill>
        <a:ln>
          <a:noFill/>
        </a:ln>
        <a:effectLst/>
      </dsp:spPr>
      <dsp:style>
        <a:lnRef idx="0">
          <a:scrgbClr r="0" g="0" b="0"/>
        </a:lnRef>
        <a:fillRef idx="1">
          <a:scrgbClr r="0" g="0" b="0"/>
        </a:fillRef>
        <a:effectRef idx="0">
          <a:scrgbClr r="0" g="0" b="0"/>
        </a:effectRef>
        <a:fontRef idx="minor"/>
      </dsp:style>
    </dsp:sp>
    <dsp:sp modelId="{2222EF94-A79D-4C8A-ADA6-D911A63DC41A}">
      <dsp:nvSpPr>
        <dsp:cNvPr id="0" name=""/>
        <dsp:cNvSpPr/>
      </dsp:nvSpPr>
      <dsp:spPr>
        <a:xfrm>
          <a:off x="2796830" y="1930947"/>
          <a:ext cx="2534339" cy="5213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2"/>
              </a:solidFill>
              <a:latin typeface="+mn-lt"/>
            </a:rPr>
            <a:t>PIC:1:4:2 CALLING BELL SWITCH</a:t>
          </a:r>
          <a:endParaRPr lang="en-IN" sz="1400" kern="1200" dirty="0">
            <a:solidFill>
              <a:schemeClr val="tx2"/>
            </a:solidFill>
            <a:latin typeface="+mn-lt"/>
          </a:endParaRPr>
        </a:p>
      </dsp:txBody>
      <dsp:txXfrm>
        <a:off x="2796830" y="1930947"/>
        <a:ext cx="2534339" cy="521335"/>
      </dsp:txXfrm>
    </dsp:sp>
    <dsp:sp modelId="{8C57C477-5E3F-4EEB-B785-D3BC1DAE022F}">
      <dsp:nvSpPr>
        <dsp:cNvPr id="0" name=""/>
        <dsp:cNvSpPr/>
      </dsp:nvSpPr>
      <dsp:spPr>
        <a:xfrm>
          <a:off x="5589665" y="410387"/>
          <a:ext cx="2534339" cy="2172229"/>
        </a:xfrm>
        <a:prstGeom prst="rect">
          <a:avLst/>
        </a:prstGeom>
        <a:blipFill rotWithShape="1">
          <a:blip xmlns:r="http://schemas.openxmlformats.org/officeDocument/2006/relationships" r:embed="rId3"/>
          <a:srcRect/>
          <a:stretch>
            <a:fillRect l="-11000" r="-11000"/>
          </a:stretch>
        </a:blipFill>
        <a:ln>
          <a:noFill/>
        </a:ln>
        <a:effectLst/>
      </dsp:spPr>
      <dsp:style>
        <a:lnRef idx="0">
          <a:scrgbClr r="0" g="0" b="0"/>
        </a:lnRef>
        <a:fillRef idx="1">
          <a:scrgbClr r="0" g="0" b="0"/>
        </a:fillRef>
        <a:effectRef idx="0">
          <a:scrgbClr r="0" g="0" b="0"/>
        </a:effectRef>
        <a:fontRef idx="minor"/>
      </dsp:style>
    </dsp:sp>
    <dsp:sp modelId="{4DAE397C-4C63-44CF-91B3-F235896788EA}">
      <dsp:nvSpPr>
        <dsp:cNvPr id="0" name=""/>
        <dsp:cNvSpPr/>
      </dsp:nvSpPr>
      <dsp:spPr>
        <a:xfrm>
          <a:off x="5589665" y="1930947"/>
          <a:ext cx="2534339" cy="5213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2"/>
              </a:solidFill>
              <a:latin typeface="+mn-lt"/>
            </a:rPr>
            <a:t>PIC:1::4:3 COIN COLLECTING MACHINE WITH SOLENOID LOCK</a:t>
          </a:r>
          <a:endParaRPr lang="en-IN" sz="1400" kern="1200" dirty="0">
            <a:solidFill>
              <a:schemeClr val="tx2"/>
            </a:solidFill>
            <a:latin typeface="+mn-lt"/>
          </a:endParaRPr>
        </a:p>
      </dsp:txBody>
      <dsp:txXfrm>
        <a:off x="5589665" y="1930947"/>
        <a:ext cx="2534339" cy="521335"/>
      </dsp:txXfrm>
    </dsp:sp>
    <dsp:sp modelId="{4EEC684D-7994-440E-AEAF-1AE78DC8C4D4}">
      <dsp:nvSpPr>
        <dsp:cNvPr id="0" name=""/>
        <dsp:cNvSpPr/>
      </dsp:nvSpPr>
      <dsp:spPr>
        <a:xfrm>
          <a:off x="1400412" y="2836050"/>
          <a:ext cx="2534339" cy="2172229"/>
        </a:xfrm>
        <a:prstGeom prst="rect">
          <a:avLst/>
        </a:prstGeom>
        <a:blipFill rotWithShape="1">
          <a:blip xmlns:r="http://schemas.openxmlformats.org/officeDocument/2006/relationships" r:embed="rId4"/>
          <a:srcRect/>
          <a:stretch>
            <a:fillRect l="-12000" r="-12000"/>
          </a:stretch>
        </a:blipFill>
        <a:ln>
          <a:noFill/>
        </a:ln>
        <a:effectLst/>
      </dsp:spPr>
      <dsp:style>
        <a:lnRef idx="0">
          <a:scrgbClr r="0" g="0" b="0"/>
        </a:lnRef>
        <a:fillRef idx="1">
          <a:scrgbClr r="0" g="0" b="0"/>
        </a:fillRef>
        <a:effectRef idx="0">
          <a:scrgbClr r="0" g="0" b="0"/>
        </a:effectRef>
        <a:fontRef idx="minor"/>
      </dsp:style>
    </dsp:sp>
    <dsp:sp modelId="{23235200-DB3E-4C18-9356-ABE0C94078FC}">
      <dsp:nvSpPr>
        <dsp:cNvPr id="0" name=""/>
        <dsp:cNvSpPr/>
      </dsp:nvSpPr>
      <dsp:spPr>
        <a:xfrm>
          <a:off x="1400412" y="4356611"/>
          <a:ext cx="2534339" cy="5213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2"/>
              </a:solidFill>
              <a:latin typeface="+mn-lt"/>
            </a:rPr>
            <a:t>PIC:1:4:4 SOLENOID WALVE</a:t>
          </a:r>
          <a:endParaRPr lang="en-IN" sz="1800" kern="1200" dirty="0">
            <a:solidFill>
              <a:schemeClr val="tx2"/>
            </a:solidFill>
            <a:latin typeface="+mn-lt"/>
          </a:endParaRPr>
        </a:p>
      </dsp:txBody>
      <dsp:txXfrm>
        <a:off x="1400412" y="4356611"/>
        <a:ext cx="2534339" cy="521335"/>
      </dsp:txXfrm>
    </dsp:sp>
    <dsp:sp modelId="{71A7132D-D301-4BDC-B620-5BBAA7A24D94}">
      <dsp:nvSpPr>
        <dsp:cNvPr id="0" name=""/>
        <dsp:cNvSpPr/>
      </dsp:nvSpPr>
      <dsp:spPr>
        <a:xfrm>
          <a:off x="4193247" y="2836050"/>
          <a:ext cx="2534339" cy="2172229"/>
        </a:xfrm>
        <a:prstGeom prst="rect">
          <a:avLst/>
        </a:prstGeom>
        <a:blipFill rotWithShape="1">
          <a:blip xmlns:r="http://schemas.openxmlformats.org/officeDocument/2006/relationships" r:embed="rId5"/>
          <a:srcRect/>
          <a:stretch>
            <a:fillRect l="-12000" r="-12000"/>
          </a:stretch>
        </a:blipFill>
        <a:ln>
          <a:noFill/>
        </a:ln>
        <a:effectLst/>
      </dsp:spPr>
      <dsp:style>
        <a:lnRef idx="0">
          <a:scrgbClr r="0" g="0" b="0"/>
        </a:lnRef>
        <a:fillRef idx="1">
          <a:scrgbClr r="0" g="0" b="0"/>
        </a:fillRef>
        <a:effectRef idx="0">
          <a:scrgbClr r="0" g="0" b="0"/>
        </a:effectRef>
        <a:fontRef idx="minor"/>
      </dsp:style>
    </dsp:sp>
    <dsp:sp modelId="{FB1686E0-32CB-468F-8287-441E3BB760ED}">
      <dsp:nvSpPr>
        <dsp:cNvPr id="0" name=""/>
        <dsp:cNvSpPr/>
      </dsp:nvSpPr>
      <dsp:spPr>
        <a:xfrm>
          <a:off x="4193247" y="4356611"/>
          <a:ext cx="2534339" cy="52133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2"/>
              </a:solidFill>
              <a:latin typeface="+mn-lt"/>
            </a:rPr>
            <a:t>PIC:1:4:5 VACCUM PUMP</a:t>
          </a:r>
          <a:endParaRPr lang="en-IN" sz="1400" kern="1200" dirty="0">
            <a:solidFill>
              <a:schemeClr val="tx2"/>
            </a:solidFill>
            <a:latin typeface="+mn-lt"/>
          </a:endParaRPr>
        </a:p>
      </dsp:txBody>
      <dsp:txXfrm>
        <a:off x="4193247" y="4356611"/>
        <a:ext cx="2534339" cy="521335"/>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40FED-0633-4189-8BC4-C0B353B45667}" type="datetimeFigureOut">
              <a:rPr lang="en-IN" smtClean="0"/>
              <a:t>02-05-2025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BA1FD-2EC0-44B9-8E9A-901C3EE97AB6}" type="slidenum">
              <a:rPr lang="en-IN" smtClean="0"/>
              <a:t>‹#›</a:t>
            </a:fld>
            <a:endParaRPr lang="en-IN"/>
          </a:p>
        </p:txBody>
      </p:sp>
    </p:spTree>
    <p:extLst>
      <p:ext uri="{BB962C8B-B14F-4D97-AF65-F5344CB8AC3E}">
        <p14:creationId xmlns:p14="http://schemas.microsoft.com/office/powerpoint/2010/main" val="3283638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FBA1FD-2EC0-44B9-8E9A-901C3EE97AB6}" type="slidenum">
              <a:rPr lang="en-IN" smtClean="0"/>
              <a:t>5</a:t>
            </a:fld>
            <a:endParaRPr lang="en-IN"/>
          </a:p>
        </p:txBody>
      </p:sp>
    </p:spTree>
    <p:extLst>
      <p:ext uri="{BB962C8B-B14F-4D97-AF65-F5344CB8AC3E}">
        <p14:creationId xmlns:p14="http://schemas.microsoft.com/office/powerpoint/2010/main" val="360136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D19FB2-3AAB-4D03-B13A-2960828C78E3}" type="datetimeFigureOut">
              <a:rPr lang="en-US" smtClean="0"/>
              <a:t>5/2/2025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487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14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221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900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64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424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8810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2605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728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16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21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9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997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51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17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09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74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CF1133-3259-4C45-BABA-5B62D9C6F78D}" type="datetimeFigureOut">
              <a:rPr lang="en-US" smtClean="0"/>
              <a:t>5/2/2025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780976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D722-3A97-209B-52AE-0744E30CD91F}"/>
              </a:ext>
            </a:extLst>
          </p:cNvPr>
          <p:cNvSpPr>
            <a:spLocks noGrp="1"/>
          </p:cNvSpPr>
          <p:nvPr>
            <p:ph type="ctrTitle"/>
          </p:nvPr>
        </p:nvSpPr>
        <p:spPr/>
        <p:txBody>
          <a:bodyPr/>
          <a:lstStyle/>
          <a:p>
            <a:r>
              <a:rPr lang="en-GB" dirty="0"/>
              <a:t>Sensor less toilet</a:t>
            </a:r>
            <a:endParaRPr lang="en-IN" dirty="0"/>
          </a:p>
        </p:txBody>
      </p:sp>
      <p:sp>
        <p:nvSpPr>
          <p:cNvPr id="3" name="Subtitle 2">
            <a:extLst>
              <a:ext uri="{FF2B5EF4-FFF2-40B4-BE49-F238E27FC236}">
                <a16:creationId xmlns:a16="http://schemas.microsoft.com/office/drawing/2014/main" id="{1B7A910E-AEB4-E352-2D0D-BC687ADDAD0A}"/>
              </a:ext>
            </a:extLst>
          </p:cNvPr>
          <p:cNvSpPr>
            <a:spLocks noGrp="1"/>
          </p:cNvSpPr>
          <p:nvPr>
            <p:ph type="subTitle" idx="1"/>
          </p:nvPr>
        </p:nvSpPr>
        <p:spPr>
          <a:xfrm>
            <a:off x="1876423" y="3420548"/>
            <a:ext cx="8791575" cy="1655762"/>
          </a:xfrm>
        </p:spPr>
        <p:txBody>
          <a:bodyPr>
            <a:normAutofit/>
          </a:bodyPr>
          <a:lstStyle/>
          <a:p>
            <a:r>
              <a:rPr lang="en-GB" sz="2400" dirty="0"/>
              <a:t>With waste disposal system</a:t>
            </a:r>
            <a:endParaRPr lang="en-IN" sz="2400" dirty="0"/>
          </a:p>
        </p:txBody>
      </p:sp>
      <p:sp>
        <p:nvSpPr>
          <p:cNvPr id="4" name="TextBox 3">
            <a:extLst>
              <a:ext uri="{FF2B5EF4-FFF2-40B4-BE49-F238E27FC236}">
                <a16:creationId xmlns:a16="http://schemas.microsoft.com/office/drawing/2014/main" id="{DA706641-584A-C584-FBEF-FD210D8852AB}"/>
              </a:ext>
            </a:extLst>
          </p:cNvPr>
          <p:cNvSpPr txBox="1"/>
          <p:nvPr/>
        </p:nvSpPr>
        <p:spPr>
          <a:xfrm>
            <a:off x="7734924" y="3939562"/>
            <a:ext cx="3567659" cy="830997"/>
          </a:xfrm>
          <a:prstGeom prst="rect">
            <a:avLst/>
          </a:prstGeom>
          <a:noFill/>
        </p:spPr>
        <p:txBody>
          <a:bodyPr wrap="square" rtlCol="0">
            <a:spAutoFit/>
          </a:bodyPr>
          <a:lstStyle/>
          <a:p>
            <a:r>
              <a:rPr lang="en-GB" sz="2800" dirty="0"/>
              <a:t>PROJECT BY</a:t>
            </a:r>
          </a:p>
          <a:p>
            <a:endParaRPr lang="en-IN" sz="2000" dirty="0">
              <a:solidFill>
                <a:schemeClr val="tx2"/>
              </a:solidFill>
            </a:endParaRPr>
          </a:p>
        </p:txBody>
      </p:sp>
      <p:sp>
        <p:nvSpPr>
          <p:cNvPr id="5" name="TextBox 4">
            <a:extLst>
              <a:ext uri="{FF2B5EF4-FFF2-40B4-BE49-F238E27FC236}">
                <a16:creationId xmlns:a16="http://schemas.microsoft.com/office/drawing/2014/main" id="{3E28B59E-B65F-9EF7-7F3C-9104FB8E45F1}"/>
              </a:ext>
            </a:extLst>
          </p:cNvPr>
          <p:cNvSpPr txBox="1"/>
          <p:nvPr/>
        </p:nvSpPr>
        <p:spPr>
          <a:xfrm>
            <a:off x="7734924" y="4401227"/>
            <a:ext cx="3957404" cy="369332"/>
          </a:xfrm>
          <a:prstGeom prst="rect">
            <a:avLst/>
          </a:prstGeom>
          <a:noFill/>
        </p:spPr>
        <p:txBody>
          <a:bodyPr wrap="square" rtlCol="0">
            <a:spAutoFit/>
          </a:bodyPr>
          <a:lstStyle/>
          <a:p>
            <a:r>
              <a:rPr lang="en-GB" dirty="0">
                <a:solidFill>
                  <a:schemeClr val="tx2"/>
                </a:solidFill>
              </a:rPr>
              <a:t>TARUN RAJ GNANASEKARAN</a:t>
            </a:r>
            <a:endParaRPr lang="en-IN" dirty="0">
              <a:solidFill>
                <a:schemeClr val="tx2"/>
              </a:solidFill>
            </a:endParaRPr>
          </a:p>
        </p:txBody>
      </p:sp>
    </p:spTree>
    <p:extLst>
      <p:ext uri="{BB962C8B-B14F-4D97-AF65-F5344CB8AC3E}">
        <p14:creationId xmlns:p14="http://schemas.microsoft.com/office/powerpoint/2010/main" val="7747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EC73-14B4-BE03-625E-901269DEBE17}"/>
              </a:ext>
            </a:extLst>
          </p:cNvPr>
          <p:cNvSpPr>
            <a:spLocks noGrp="1"/>
          </p:cNvSpPr>
          <p:nvPr>
            <p:ph type="title"/>
          </p:nvPr>
        </p:nvSpPr>
        <p:spPr>
          <a:xfrm>
            <a:off x="976521" y="253347"/>
            <a:ext cx="9905998" cy="1478570"/>
          </a:xfrm>
        </p:spPr>
        <p:txBody>
          <a:bodyPr/>
          <a:lstStyle/>
          <a:p>
            <a:r>
              <a:rPr lang="en-GB" dirty="0"/>
              <a:t>INTRODUCTION OF THIS PROJECT</a:t>
            </a:r>
            <a:endParaRPr lang="en-IN" dirty="0"/>
          </a:p>
        </p:txBody>
      </p:sp>
      <p:sp>
        <p:nvSpPr>
          <p:cNvPr id="3" name="Content Placeholder 2">
            <a:extLst>
              <a:ext uri="{FF2B5EF4-FFF2-40B4-BE49-F238E27FC236}">
                <a16:creationId xmlns:a16="http://schemas.microsoft.com/office/drawing/2014/main" id="{0CBE4444-8875-5F27-4092-A6C150877AA1}"/>
              </a:ext>
            </a:extLst>
          </p:cNvPr>
          <p:cNvSpPr>
            <a:spLocks noGrp="1"/>
          </p:cNvSpPr>
          <p:nvPr>
            <p:ph idx="1"/>
          </p:nvPr>
        </p:nvSpPr>
        <p:spPr>
          <a:xfrm>
            <a:off x="976521" y="1200175"/>
            <a:ext cx="9905999" cy="2667287"/>
          </a:xfrm>
        </p:spPr>
        <p:txBody>
          <a:bodyPr>
            <a:normAutofit fontScale="92500"/>
          </a:bodyPr>
          <a:lstStyle/>
          <a:p>
            <a:pPr marL="0" indent="0">
              <a:buNone/>
            </a:pPr>
            <a:r>
              <a:rPr lang="en-US" sz="2400" dirty="0">
                <a:solidFill>
                  <a:schemeClr val="tx2"/>
                </a:solidFill>
                <a:cs typeface="Arial" pitchFamily="34" charset="0"/>
              </a:rPr>
              <a:t>Nowadays we’re using e-toilets in rural and urban environments providing sanitation solutions to people on the move. But especially we’re using toilet sheets and disposed freely in floor causes hygienic problems and creates an dissatisfied to use the toilets where in not maintaining clean. In this case we’re introducing sensor less toilets with waste disposal system for preventing this problems to deployed in public toilets, ensuring efficiency, sustainability, and user satisfaction.</a:t>
            </a:r>
            <a:endParaRPr lang="en-IN" dirty="0">
              <a:solidFill>
                <a:schemeClr val="tx2"/>
              </a:solidFill>
            </a:endParaRPr>
          </a:p>
        </p:txBody>
      </p:sp>
      <p:pic>
        <p:nvPicPr>
          <p:cNvPr id="5" name="Picture 4" descr="WESTERN TOILETS">
            <a:extLst>
              <a:ext uri="{FF2B5EF4-FFF2-40B4-BE49-F238E27FC236}">
                <a16:creationId xmlns:a16="http://schemas.microsoft.com/office/drawing/2014/main" id="{99F5FADD-D5E4-6442-C076-820119BF327F}"/>
              </a:ext>
            </a:extLst>
          </p:cNvPr>
          <p:cNvPicPr>
            <a:picLocks noChangeAspect="1"/>
          </p:cNvPicPr>
          <p:nvPr/>
        </p:nvPicPr>
        <p:blipFill>
          <a:blip r:embed="rId2"/>
          <a:stretch>
            <a:fillRect/>
          </a:stretch>
        </p:blipFill>
        <p:spPr>
          <a:xfrm>
            <a:off x="1858962" y="3742229"/>
            <a:ext cx="2370138" cy="2354441"/>
          </a:xfrm>
          <a:prstGeom prst="rect">
            <a:avLst/>
          </a:prstGeom>
        </p:spPr>
      </p:pic>
      <p:pic>
        <p:nvPicPr>
          <p:cNvPr id="7" name="Picture 6">
            <a:extLst>
              <a:ext uri="{FF2B5EF4-FFF2-40B4-BE49-F238E27FC236}">
                <a16:creationId xmlns:a16="http://schemas.microsoft.com/office/drawing/2014/main" id="{A017CDBD-E29B-2459-996E-6FDF5F38E8AA}"/>
              </a:ext>
            </a:extLst>
          </p:cNvPr>
          <p:cNvPicPr>
            <a:picLocks noChangeAspect="1"/>
          </p:cNvPicPr>
          <p:nvPr/>
        </p:nvPicPr>
        <p:blipFill>
          <a:blip r:embed="rId3"/>
          <a:srcRect t="12603" b="12483"/>
          <a:stretch/>
        </p:blipFill>
        <p:spPr>
          <a:xfrm>
            <a:off x="7816850" y="3742229"/>
            <a:ext cx="2516188" cy="2354441"/>
          </a:xfrm>
          <a:prstGeom prst="rect">
            <a:avLst/>
          </a:prstGeom>
        </p:spPr>
      </p:pic>
      <p:sp>
        <p:nvSpPr>
          <p:cNvPr id="4" name="TextBox 3">
            <a:extLst>
              <a:ext uri="{FF2B5EF4-FFF2-40B4-BE49-F238E27FC236}">
                <a16:creationId xmlns:a16="http://schemas.microsoft.com/office/drawing/2014/main" id="{F56C5050-C85C-EF62-B3DB-7E86F7E6D7BE}"/>
              </a:ext>
            </a:extLst>
          </p:cNvPr>
          <p:cNvSpPr txBox="1"/>
          <p:nvPr/>
        </p:nvSpPr>
        <p:spPr>
          <a:xfrm>
            <a:off x="1395672" y="6235321"/>
            <a:ext cx="3296718" cy="400110"/>
          </a:xfrm>
          <a:prstGeom prst="rect">
            <a:avLst/>
          </a:prstGeom>
          <a:noFill/>
        </p:spPr>
        <p:txBody>
          <a:bodyPr wrap="square" rtlCol="0">
            <a:spAutoFit/>
          </a:bodyPr>
          <a:lstStyle/>
          <a:p>
            <a:pPr algn="ctr"/>
            <a:r>
              <a:rPr lang="en-GB" sz="2000" dirty="0">
                <a:solidFill>
                  <a:schemeClr val="tx2"/>
                </a:solidFill>
              </a:rPr>
              <a:t>PIC:1:2:1 WESTERN TOILET</a:t>
            </a:r>
            <a:endParaRPr lang="en-IN" sz="2000" dirty="0">
              <a:solidFill>
                <a:schemeClr val="tx2"/>
              </a:solidFill>
            </a:endParaRPr>
          </a:p>
        </p:txBody>
      </p:sp>
      <p:sp>
        <p:nvSpPr>
          <p:cNvPr id="6" name="TextBox 5">
            <a:extLst>
              <a:ext uri="{FF2B5EF4-FFF2-40B4-BE49-F238E27FC236}">
                <a16:creationId xmlns:a16="http://schemas.microsoft.com/office/drawing/2014/main" id="{6A815AF0-723F-22FC-8372-CA4138E15E76}"/>
              </a:ext>
            </a:extLst>
          </p:cNvPr>
          <p:cNvSpPr txBox="1"/>
          <p:nvPr/>
        </p:nvSpPr>
        <p:spPr>
          <a:xfrm>
            <a:off x="7816850" y="6235321"/>
            <a:ext cx="2516188" cy="400110"/>
          </a:xfrm>
          <a:prstGeom prst="rect">
            <a:avLst/>
          </a:prstGeom>
          <a:noFill/>
        </p:spPr>
        <p:txBody>
          <a:bodyPr wrap="square" rtlCol="0">
            <a:spAutoFit/>
          </a:bodyPr>
          <a:lstStyle/>
          <a:p>
            <a:pPr algn="ctr"/>
            <a:r>
              <a:rPr lang="en-GB" sz="2000" dirty="0">
                <a:solidFill>
                  <a:schemeClr val="tx2"/>
                </a:solidFill>
              </a:rPr>
              <a:t>PIC:1:2:2 E TOILETS</a:t>
            </a:r>
            <a:endParaRPr lang="en-IN" sz="2000" dirty="0">
              <a:solidFill>
                <a:schemeClr val="tx2"/>
              </a:solidFill>
            </a:endParaRPr>
          </a:p>
        </p:txBody>
      </p:sp>
    </p:spTree>
    <p:extLst>
      <p:ext uri="{BB962C8B-B14F-4D97-AF65-F5344CB8AC3E}">
        <p14:creationId xmlns:p14="http://schemas.microsoft.com/office/powerpoint/2010/main" val="214611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A6F7-EF27-ECAA-19CD-BCC8DACD1B3C}"/>
              </a:ext>
            </a:extLst>
          </p:cNvPr>
          <p:cNvSpPr>
            <a:spLocks noGrp="1"/>
          </p:cNvSpPr>
          <p:nvPr>
            <p:ph type="title"/>
          </p:nvPr>
        </p:nvSpPr>
        <p:spPr>
          <a:xfrm>
            <a:off x="1024328" y="307298"/>
            <a:ext cx="9905998" cy="1478570"/>
          </a:xfrm>
        </p:spPr>
        <p:txBody>
          <a:bodyPr/>
          <a:lstStyle/>
          <a:p>
            <a:r>
              <a:rPr lang="en-US" sz="3600" dirty="0">
                <a:ea typeface="ＭＳ Ｐゴシック" pitchFamily="1" charset="-128"/>
                <a:cs typeface="Times New Roman" panose="02020603050405020304" pitchFamily="18" charset="0"/>
              </a:rPr>
              <a:t>TECHNICAL </a:t>
            </a:r>
            <a:r>
              <a:rPr lang="en-US" sz="3600" dirty="0" err="1">
                <a:ea typeface="ＭＳ Ｐゴシック" pitchFamily="1" charset="-128"/>
                <a:cs typeface="Times New Roman" panose="02020603050405020304" pitchFamily="18" charset="0"/>
              </a:rPr>
              <a:t>APpROACH</a:t>
            </a:r>
            <a:endParaRPr lang="en-IN" dirty="0"/>
          </a:p>
        </p:txBody>
      </p:sp>
      <p:sp>
        <p:nvSpPr>
          <p:cNvPr id="3" name="Content Placeholder 2">
            <a:extLst>
              <a:ext uri="{FF2B5EF4-FFF2-40B4-BE49-F238E27FC236}">
                <a16:creationId xmlns:a16="http://schemas.microsoft.com/office/drawing/2014/main" id="{B713B14E-B60B-06DC-BB3E-7AB2DD6DD991}"/>
              </a:ext>
            </a:extLst>
          </p:cNvPr>
          <p:cNvSpPr>
            <a:spLocks noGrp="1"/>
          </p:cNvSpPr>
          <p:nvPr>
            <p:ph idx="1"/>
          </p:nvPr>
        </p:nvSpPr>
        <p:spPr>
          <a:xfrm>
            <a:off x="1024329" y="1417435"/>
            <a:ext cx="10371034" cy="5133267"/>
          </a:xfrm>
        </p:spPr>
        <p:txBody>
          <a:bodyPr>
            <a:noAutofit/>
          </a:bodyPr>
          <a:lstStyle/>
          <a:p>
            <a:pPr marL="0" indent="0" algn="just">
              <a:buNone/>
            </a:pPr>
            <a:r>
              <a:rPr lang="en-IN" dirty="0">
                <a:solidFill>
                  <a:schemeClr val="tx2"/>
                </a:solidFill>
                <a:cs typeface="Arial" pitchFamily="34" charset="0"/>
              </a:rPr>
              <a:t>T</a:t>
            </a:r>
            <a:r>
              <a:rPr lang="en-US" dirty="0">
                <a:solidFill>
                  <a:schemeClr val="tx2"/>
                </a:solidFill>
                <a:cs typeface="Arial" pitchFamily="34" charset="0"/>
              </a:rPr>
              <a:t>his projects works based on the embedded system by using ATMEGA328 microcontroller motherboard in hardware and includes Embedded C programming in Arduino IDE software. </a:t>
            </a:r>
            <a:r>
              <a:rPr lang="en-US" sz="2400" dirty="0">
                <a:solidFill>
                  <a:schemeClr val="tx2"/>
                </a:solidFill>
                <a:cs typeface="Arial" pitchFamily="34" charset="0"/>
              </a:rPr>
              <a:t>and it contains five components that works in this system such as</a:t>
            </a:r>
            <a:endParaRPr lang="en-US" dirty="0">
              <a:solidFill>
                <a:schemeClr val="tx2"/>
              </a:solidFill>
              <a:cs typeface="Arial" pitchFamily="34" charset="0"/>
            </a:endParaRPr>
          </a:p>
          <a:p>
            <a:pPr marL="419100" lvl="0" indent="-342900" algn="l" rtl="0">
              <a:spcBef>
                <a:spcPts val="0"/>
              </a:spcBef>
              <a:spcAft>
                <a:spcPts val="0"/>
              </a:spcAft>
              <a:buSzPts val="2400"/>
              <a:buFont typeface="Arial" panose="020B0604020202020204" pitchFamily="34" charset="0"/>
              <a:buChar char="•"/>
            </a:pPr>
            <a:r>
              <a:rPr lang="en-US" dirty="0">
                <a:solidFill>
                  <a:schemeClr val="tx2"/>
                </a:solidFill>
                <a:cs typeface="Arial" pitchFamily="34" charset="0"/>
              </a:rPr>
              <a:t>PCB modified ATMEGA328 motherboard.</a:t>
            </a:r>
          </a:p>
          <a:p>
            <a:pPr marL="419100" lvl="0" indent="-342900" algn="l" rtl="0">
              <a:spcBef>
                <a:spcPts val="0"/>
              </a:spcBef>
              <a:spcAft>
                <a:spcPts val="0"/>
              </a:spcAft>
              <a:buSzPts val="2400"/>
              <a:buFont typeface="Arial" panose="020B0604020202020204" pitchFamily="34" charset="0"/>
              <a:buChar char="•"/>
            </a:pPr>
            <a:r>
              <a:rPr lang="en-US" dirty="0">
                <a:solidFill>
                  <a:schemeClr val="tx2"/>
                </a:solidFill>
                <a:cs typeface="Arial" pitchFamily="34" charset="0"/>
              </a:rPr>
              <a:t>Solenoid valve for flushing purpose.</a:t>
            </a:r>
          </a:p>
          <a:p>
            <a:pPr marL="419100" lvl="0" indent="-342900" algn="l" rtl="0">
              <a:spcBef>
                <a:spcPts val="0"/>
              </a:spcBef>
              <a:spcAft>
                <a:spcPts val="0"/>
              </a:spcAft>
              <a:buSzPts val="2400"/>
              <a:buFont typeface="Arial" panose="020B0604020202020204" pitchFamily="34" charset="0"/>
              <a:buChar char="•"/>
            </a:pPr>
            <a:r>
              <a:rPr lang="en-US" dirty="0">
                <a:solidFill>
                  <a:schemeClr val="tx2"/>
                </a:solidFill>
                <a:cs typeface="Arial" pitchFamily="34" charset="0"/>
              </a:rPr>
              <a:t>Solenoid lock for door locking purpose.</a:t>
            </a:r>
          </a:p>
          <a:p>
            <a:pPr marL="419100" lvl="0" indent="-342900" algn="l" rtl="0">
              <a:spcBef>
                <a:spcPts val="0"/>
              </a:spcBef>
              <a:spcAft>
                <a:spcPts val="0"/>
              </a:spcAft>
              <a:buSzPts val="2400"/>
              <a:buFont typeface="Arial" panose="020B0604020202020204" pitchFamily="34" charset="0"/>
              <a:buChar char="•"/>
            </a:pPr>
            <a:r>
              <a:rPr lang="en-US" dirty="0">
                <a:solidFill>
                  <a:schemeClr val="tx2"/>
                </a:solidFill>
                <a:cs typeface="Arial" pitchFamily="34" charset="0"/>
              </a:rPr>
              <a:t>DC 12V LED (Red, Green) light for indication purpose.</a:t>
            </a:r>
          </a:p>
          <a:p>
            <a:pPr marL="419100" lvl="0" indent="-342900" algn="l" rtl="0">
              <a:spcBef>
                <a:spcPts val="0"/>
              </a:spcBef>
              <a:spcAft>
                <a:spcPts val="0"/>
              </a:spcAft>
              <a:buSzPts val="2400"/>
              <a:buFont typeface="Arial" panose="020B0604020202020204" pitchFamily="34" charset="0"/>
              <a:buChar char="•"/>
            </a:pPr>
            <a:r>
              <a:rPr lang="en-US" dirty="0">
                <a:solidFill>
                  <a:schemeClr val="tx2"/>
                </a:solidFill>
                <a:cs typeface="Arial" pitchFamily="34" charset="0"/>
              </a:rPr>
              <a:t>Coin collecting machine for token purpose.</a:t>
            </a:r>
          </a:p>
          <a:p>
            <a:pPr marL="419100" lvl="0" indent="-342900" algn="l" rtl="0">
              <a:spcBef>
                <a:spcPts val="0"/>
              </a:spcBef>
              <a:spcAft>
                <a:spcPts val="0"/>
              </a:spcAft>
              <a:buSzPts val="2400"/>
              <a:buFont typeface="Arial" panose="020B0604020202020204" pitchFamily="34" charset="0"/>
              <a:buChar char="•"/>
            </a:pPr>
            <a:r>
              <a:rPr lang="en-US" dirty="0">
                <a:solidFill>
                  <a:schemeClr val="tx2"/>
                </a:solidFill>
                <a:cs typeface="Arial" pitchFamily="34" charset="0"/>
              </a:rPr>
              <a:t>Vacuum pump system for disposal of toilet paper waste. </a:t>
            </a:r>
          </a:p>
          <a:p>
            <a:pPr marL="419100" lvl="0" indent="-342900" algn="l" rtl="0">
              <a:spcBef>
                <a:spcPts val="0"/>
              </a:spcBef>
              <a:spcAft>
                <a:spcPts val="0"/>
              </a:spcAft>
              <a:buSzPts val="2400"/>
              <a:buFont typeface="Arial" panose="020B0604020202020204" pitchFamily="34" charset="0"/>
              <a:buChar char="•"/>
            </a:pPr>
            <a:r>
              <a:rPr lang="en-US" dirty="0">
                <a:solidFill>
                  <a:schemeClr val="tx2"/>
                </a:solidFill>
                <a:cs typeface="Arial" pitchFamily="34" charset="0"/>
              </a:rPr>
              <a:t>Calling bell switch for unlocking purpose fixed in inside.</a:t>
            </a:r>
          </a:p>
          <a:p>
            <a:pPr algn="just"/>
            <a:endParaRPr lang="en-US" dirty="0">
              <a:solidFill>
                <a:schemeClr val="tx2"/>
              </a:solidFill>
              <a:cs typeface="Arial" pitchFamily="34" charset="0"/>
            </a:endParaRPr>
          </a:p>
        </p:txBody>
      </p:sp>
      <p:graphicFrame>
        <p:nvGraphicFramePr>
          <p:cNvPr id="17" name="Diagram 16">
            <a:extLst>
              <a:ext uri="{FF2B5EF4-FFF2-40B4-BE49-F238E27FC236}">
                <a16:creationId xmlns:a16="http://schemas.microsoft.com/office/drawing/2014/main" id="{0BD32CC7-FD5D-658F-9D56-1BFE466EA9DE}"/>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2575000595"/>
              </p:ext>
            </p:extLst>
          </p:nvPr>
        </p:nvGraphicFramePr>
        <p:xfrm>
          <a:off x="8244590" y="2989673"/>
          <a:ext cx="3150773" cy="2082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01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BB57-DEA5-F59A-F1F5-724571AAB440}"/>
              </a:ext>
            </a:extLst>
          </p:cNvPr>
          <p:cNvSpPr>
            <a:spLocks noGrp="1"/>
          </p:cNvSpPr>
          <p:nvPr>
            <p:ph type="title"/>
          </p:nvPr>
        </p:nvSpPr>
        <p:spPr>
          <a:xfrm>
            <a:off x="1021491" y="265194"/>
            <a:ext cx="11170509" cy="1478570"/>
          </a:xfrm>
        </p:spPr>
        <p:txBody>
          <a:bodyPr/>
          <a:lstStyle/>
          <a:p>
            <a:r>
              <a:rPr lang="en-US" sz="3600" dirty="0">
                <a:ea typeface="ＭＳ Ｐゴシック" pitchFamily="1" charset="-128"/>
                <a:cs typeface="Times New Roman" panose="02020603050405020304" pitchFamily="18" charset="0"/>
              </a:rPr>
              <a:t>TECHNICAL </a:t>
            </a:r>
            <a:r>
              <a:rPr lang="en-US" sz="3600" dirty="0" err="1">
                <a:ea typeface="ＭＳ Ｐゴシック" pitchFamily="1" charset="-128"/>
                <a:cs typeface="Times New Roman" panose="02020603050405020304" pitchFamily="18" charset="0"/>
              </a:rPr>
              <a:t>APpROACH</a:t>
            </a:r>
            <a:endParaRPr lang="en-IN" dirty="0"/>
          </a:p>
        </p:txBody>
      </p:sp>
      <p:sp>
        <p:nvSpPr>
          <p:cNvPr id="6" name="Content Placeholder 5">
            <a:extLst>
              <a:ext uri="{FF2B5EF4-FFF2-40B4-BE49-F238E27FC236}">
                <a16:creationId xmlns:a16="http://schemas.microsoft.com/office/drawing/2014/main" id="{22DBF735-5579-6BEF-F824-F0A7BB0844FE}"/>
              </a:ext>
            </a:extLst>
          </p:cNvPr>
          <p:cNvSpPr>
            <a:spLocks noGrp="1"/>
          </p:cNvSpPr>
          <p:nvPr>
            <p:ph idx="1"/>
          </p:nvPr>
        </p:nvSpPr>
        <p:spPr>
          <a:xfrm>
            <a:off x="1021491" y="1215165"/>
            <a:ext cx="9905999" cy="3541714"/>
          </a:xfrm>
        </p:spPr>
        <p:txBody>
          <a:bodyPr/>
          <a:lstStyle/>
          <a:p>
            <a:pPr marL="0" indent="0">
              <a:buNone/>
            </a:pPr>
            <a:r>
              <a:rPr lang="en-GB" dirty="0"/>
              <a:t> </a:t>
            </a:r>
            <a:endParaRPr lang="en-IN" dirty="0"/>
          </a:p>
        </p:txBody>
      </p:sp>
      <p:graphicFrame>
        <p:nvGraphicFramePr>
          <p:cNvPr id="8" name="Diagram 7">
            <a:extLst>
              <a:ext uri="{FF2B5EF4-FFF2-40B4-BE49-F238E27FC236}">
                <a16:creationId xmlns:a16="http://schemas.microsoft.com/office/drawing/2014/main" id="{6474A068-567A-0B09-5C16-8B22F4EA7A45}"/>
              </a:ext>
            </a:extLst>
          </p:cNvPr>
          <p:cNvGraphicFramePr/>
          <p:nvPr>
            <p:extLst>
              <p:ext uri="{D42A27DB-BD31-4B8C-83A1-F6EECF244321}">
                <p14:modId xmlns:p14="http://schemas.microsoft.com/office/powerpoint/2010/main" val="1487333203"/>
              </p:ext>
            </p:extLst>
          </p:nvPr>
        </p:nvGraphicFramePr>
        <p:xfrm>
          <a:off x="2032000" y="100447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12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5AB6-6ACC-80E1-4E74-F5B116799403}"/>
              </a:ext>
            </a:extLst>
          </p:cNvPr>
          <p:cNvSpPr>
            <a:spLocks noGrp="1"/>
          </p:cNvSpPr>
          <p:nvPr>
            <p:ph type="title"/>
          </p:nvPr>
        </p:nvSpPr>
        <p:spPr>
          <a:xfrm>
            <a:off x="946541" y="153823"/>
            <a:ext cx="9905998" cy="1478570"/>
          </a:xfrm>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5F90C1B2-E1B5-A890-0877-377723611334}"/>
              </a:ext>
            </a:extLst>
          </p:cNvPr>
          <p:cNvSpPr>
            <a:spLocks noGrp="1"/>
          </p:cNvSpPr>
          <p:nvPr>
            <p:ph idx="1"/>
          </p:nvPr>
        </p:nvSpPr>
        <p:spPr>
          <a:xfrm>
            <a:off x="946541" y="1172300"/>
            <a:ext cx="10921609" cy="5243722"/>
          </a:xfrm>
        </p:spPr>
        <p:txBody>
          <a:bodyPr>
            <a:normAutofit/>
          </a:bodyPr>
          <a:lstStyle/>
          <a:p>
            <a:pPr marL="0" indent="0">
              <a:buNone/>
            </a:pPr>
            <a:r>
              <a:rPr lang="en-GB" sz="2800" dirty="0">
                <a:latin typeface="+mj-lt"/>
              </a:rPr>
              <a:t>SENSOR LESS TOILET:</a:t>
            </a:r>
          </a:p>
          <a:p>
            <a:pPr marL="0" indent="0">
              <a:buNone/>
            </a:pPr>
            <a:r>
              <a:rPr lang="en-GB" dirty="0">
                <a:solidFill>
                  <a:schemeClr val="tx2"/>
                </a:solidFill>
              </a:rPr>
              <a:t>                       In this system we have to inset a coin to the coin collecting machine and the solenoid lock was unlocked and the toilet is flushed for 1.5 seconds before use and when we go inside the toilet the solenoid lock will locked.</a:t>
            </a:r>
          </a:p>
          <a:p>
            <a:pPr marL="0" indent="0">
              <a:buNone/>
            </a:pPr>
            <a:r>
              <a:rPr lang="en-GB" dirty="0">
                <a:solidFill>
                  <a:schemeClr val="tx2"/>
                </a:solidFill>
              </a:rPr>
              <a:t>                       </a:t>
            </a:r>
            <a:r>
              <a:rPr lang="en-GB" dirty="0"/>
              <a:t> </a:t>
            </a:r>
            <a:r>
              <a:rPr lang="en-GB" dirty="0">
                <a:solidFill>
                  <a:schemeClr val="tx2"/>
                </a:solidFill>
              </a:rPr>
              <a:t>After using the toilet we unlock the door by using a calling bell switch for unlock the door and it will open.</a:t>
            </a:r>
          </a:p>
          <a:p>
            <a:pPr marL="0" indent="0">
              <a:buNone/>
            </a:pPr>
            <a:r>
              <a:rPr lang="en-GB" dirty="0">
                <a:solidFill>
                  <a:schemeClr val="tx2"/>
                </a:solidFill>
              </a:rPr>
              <a:t>                       In this flushing mechanism we’ve collected the real time data basis of a man using a toilet that we written a code for timing of the flushing based on two criteria</a:t>
            </a:r>
          </a:p>
          <a:p>
            <a:pPr lvl="8"/>
            <a:r>
              <a:rPr lang="en-GB" sz="2400" dirty="0">
                <a:solidFill>
                  <a:schemeClr val="tx2"/>
                </a:solidFill>
              </a:rPr>
              <a:t>For using restroom  : 1.5 seconds of flushing.</a:t>
            </a:r>
          </a:p>
          <a:p>
            <a:pPr lvl="8"/>
            <a:r>
              <a:rPr lang="en-GB" sz="2400" dirty="0">
                <a:solidFill>
                  <a:schemeClr val="tx2"/>
                </a:solidFill>
              </a:rPr>
              <a:t>For using leviatory :  6 seconds of flushing.</a:t>
            </a:r>
          </a:p>
        </p:txBody>
      </p:sp>
    </p:spTree>
    <p:extLst>
      <p:ext uri="{BB962C8B-B14F-4D97-AF65-F5344CB8AC3E}">
        <p14:creationId xmlns:p14="http://schemas.microsoft.com/office/powerpoint/2010/main" val="263785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9BF2-D430-79F0-E48E-BD6B559C5D34}"/>
              </a:ext>
            </a:extLst>
          </p:cNvPr>
          <p:cNvSpPr>
            <a:spLocks noGrp="1"/>
          </p:cNvSpPr>
          <p:nvPr>
            <p:ph type="title"/>
          </p:nvPr>
        </p:nvSpPr>
        <p:spPr>
          <a:xfrm>
            <a:off x="969963" y="180368"/>
            <a:ext cx="9905998" cy="1478570"/>
          </a:xfrm>
        </p:spPr>
        <p:txBody>
          <a:bodyPr/>
          <a:lstStyle/>
          <a:p>
            <a:r>
              <a:rPr lang="en-IN" dirty="0" err="1"/>
              <a:t>mEthodology</a:t>
            </a:r>
            <a:endParaRPr lang="en-IN" dirty="0"/>
          </a:p>
        </p:txBody>
      </p:sp>
      <p:sp>
        <p:nvSpPr>
          <p:cNvPr id="3" name="Content Placeholder 2">
            <a:extLst>
              <a:ext uri="{FF2B5EF4-FFF2-40B4-BE49-F238E27FC236}">
                <a16:creationId xmlns:a16="http://schemas.microsoft.com/office/drawing/2014/main" id="{5FD4BA47-60C1-0B64-2D17-693FD4602E3E}"/>
              </a:ext>
            </a:extLst>
          </p:cNvPr>
          <p:cNvSpPr>
            <a:spLocks noGrp="1"/>
          </p:cNvSpPr>
          <p:nvPr>
            <p:ph idx="1"/>
          </p:nvPr>
        </p:nvSpPr>
        <p:spPr>
          <a:xfrm>
            <a:off x="969962" y="1417221"/>
            <a:ext cx="9905999" cy="3784366"/>
          </a:xfrm>
        </p:spPr>
        <p:txBody>
          <a:bodyPr>
            <a:normAutofit fontScale="92500" lnSpcReduction="20000"/>
          </a:bodyPr>
          <a:lstStyle/>
          <a:p>
            <a:pPr marL="0" indent="0">
              <a:buNone/>
            </a:pPr>
            <a:r>
              <a:rPr lang="en-GB" sz="2800" dirty="0">
                <a:latin typeface="+mj-lt"/>
              </a:rPr>
              <a:t>WASTE DISPOSAL SYSTEM:</a:t>
            </a:r>
          </a:p>
          <a:p>
            <a:pPr marL="0" indent="0">
              <a:buNone/>
            </a:pPr>
            <a:r>
              <a:rPr lang="en-GB" sz="2800" dirty="0">
                <a:effectLst/>
                <a:latin typeface="Agency FB" panose="020B0503020202020204" pitchFamily="34" charset="0"/>
              </a:rPr>
              <a:t>                                 </a:t>
            </a:r>
            <a:r>
              <a:rPr lang="en-GB" sz="2800" dirty="0">
                <a:solidFill>
                  <a:schemeClr val="tx2"/>
                </a:solidFill>
                <a:effectLst/>
              </a:rPr>
              <a:t>For we disposing the toilet sheets an container contains a </a:t>
            </a:r>
            <a:r>
              <a:rPr lang="en-GB" sz="2800" dirty="0" err="1">
                <a:solidFill>
                  <a:schemeClr val="tx2"/>
                </a:solidFill>
                <a:effectLst/>
              </a:rPr>
              <a:t>vaccum</a:t>
            </a:r>
            <a:r>
              <a:rPr lang="en-GB" sz="2800" dirty="0">
                <a:solidFill>
                  <a:schemeClr val="tx2"/>
                </a:solidFill>
                <a:effectLst/>
              </a:rPr>
              <a:t> pump for sucking the wastes and its get stored  to the a collection chamber which is situated in outside of the toilet for better </a:t>
            </a:r>
            <a:r>
              <a:rPr lang="en-GB" sz="2800" dirty="0" err="1">
                <a:solidFill>
                  <a:schemeClr val="tx2"/>
                </a:solidFill>
                <a:effectLst/>
              </a:rPr>
              <a:t>takeoff</a:t>
            </a:r>
            <a:r>
              <a:rPr lang="en-GB" sz="2800" dirty="0">
                <a:solidFill>
                  <a:schemeClr val="tx2"/>
                </a:solidFill>
                <a:effectLst/>
              </a:rPr>
              <a:t> from that place.</a:t>
            </a:r>
          </a:p>
          <a:p>
            <a:pPr marL="0" indent="0">
              <a:buNone/>
            </a:pPr>
            <a:r>
              <a:rPr lang="en-GB" sz="2800" dirty="0">
                <a:solidFill>
                  <a:schemeClr val="tx2"/>
                </a:solidFill>
                <a:effectLst/>
              </a:rPr>
              <a:t>                                 In this case the calling bell switch also acts a </a:t>
            </a:r>
            <a:r>
              <a:rPr lang="en-GB" sz="2800" dirty="0" err="1">
                <a:solidFill>
                  <a:schemeClr val="tx2"/>
                </a:solidFill>
                <a:effectLst/>
              </a:rPr>
              <a:t>vaccum</a:t>
            </a:r>
            <a:r>
              <a:rPr lang="en-GB" sz="2800" dirty="0">
                <a:solidFill>
                  <a:schemeClr val="tx2"/>
                </a:solidFill>
                <a:effectLst/>
              </a:rPr>
              <a:t> pump system which it is written a code for 3 seconds with medium pressure to suck off.</a:t>
            </a:r>
            <a:endParaRPr lang="en-IN" sz="2800" dirty="0">
              <a:solidFill>
                <a:schemeClr val="tx2"/>
              </a:solidFill>
              <a:effectLst/>
            </a:endParaRPr>
          </a:p>
        </p:txBody>
      </p:sp>
    </p:spTree>
    <p:extLst>
      <p:ext uri="{BB962C8B-B14F-4D97-AF65-F5344CB8AC3E}">
        <p14:creationId xmlns:p14="http://schemas.microsoft.com/office/powerpoint/2010/main" val="413278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6C36-5F3B-B276-56E8-4FCDFAFE4DCF}"/>
              </a:ext>
            </a:extLst>
          </p:cNvPr>
          <p:cNvSpPr>
            <a:spLocks noGrp="1"/>
          </p:cNvSpPr>
          <p:nvPr>
            <p:ph type="title"/>
          </p:nvPr>
        </p:nvSpPr>
        <p:spPr>
          <a:xfrm>
            <a:off x="961531" y="179573"/>
            <a:ext cx="9905998" cy="1478570"/>
          </a:xfrm>
        </p:spPr>
        <p:txBody>
          <a:bodyPr/>
          <a:lstStyle/>
          <a:p>
            <a:r>
              <a:rPr lang="en-GB" dirty="0"/>
              <a:t>Advantages	</a:t>
            </a:r>
            <a:endParaRPr lang="en-IN" dirty="0"/>
          </a:p>
        </p:txBody>
      </p:sp>
      <p:sp>
        <p:nvSpPr>
          <p:cNvPr id="3" name="Content Placeholder 2">
            <a:extLst>
              <a:ext uri="{FF2B5EF4-FFF2-40B4-BE49-F238E27FC236}">
                <a16:creationId xmlns:a16="http://schemas.microsoft.com/office/drawing/2014/main" id="{B26E7F30-7451-C936-28C0-0D32F1ED2BDF}"/>
              </a:ext>
            </a:extLst>
          </p:cNvPr>
          <p:cNvSpPr>
            <a:spLocks noGrp="1"/>
          </p:cNvSpPr>
          <p:nvPr>
            <p:ph idx="1"/>
          </p:nvPr>
        </p:nvSpPr>
        <p:spPr>
          <a:xfrm>
            <a:off x="1324471" y="1658143"/>
            <a:ext cx="9905999" cy="3541714"/>
          </a:xfrm>
        </p:spPr>
        <p:txBody>
          <a:bodyPr/>
          <a:lstStyle/>
          <a:p>
            <a:pPr marL="495300" lvl="0" indent="-457200" rtl="0">
              <a:spcBef>
                <a:spcPts val="0"/>
              </a:spcBef>
              <a:spcAft>
                <a:spcPts val="0"/>
              </a:spcAft>
              <a:buSzPts val="3000"/>
              <a:buFont typeface="Arial" panose="020B0604020202020204" pitchFamily="34" charset="0"/>
              <a:buChar char="•"/>
            </a:pPr>
            <a:r>
              <a:rPr lang="en-GB" sz="2800" dirty="0">
                <a:solidFill>
                  <a:schemeClr val="tx2"/>
                </a:solidFill>
                <a:cs typeface="Arial" panose="020B0604020202020204" pitchFamily="34" charset="0"/>
              </a:rPr>
              <a:t>Water efficiency </a:t>
            </a:r>
          </a:p>
          <a:p>
            <a:pPr marL="495300" lvl="0" indent="-457200" rtl="0">
              <a:spcBef>
                <a:spcPts val="0"/>
              </a:spcBef>
              <a:spcAft>
                <a:spcPts val="0"/>
              </a:spcAft>
              <a:buSzPts val="3000"/>
              <a:buFont typeface="Arial" panose="020B0604020202020204" pitchFamily="34" charset="0"/>
              <a:buChar char="•"/>
            </a:pPr>
            <a:r>
              <a:rPr lang="en-GB" sz="2800" dirty="0">
                <a:solidFill>
                  <a:schemeClr val="tx2"/>
                </a:solidFill>
                <a:cs typeface="Arial" panose="020B0604020202020204" pitchFamily="34" charset="0"/>
              </a:rPr>
              <a:t>Durability and maintenance </a:t>
            </a:r>
          </a:p>
          <a:p>
            <a:pPr marL="495300" lvl="0" indent="-457200" rtl="0">
              <a:spcBef>
                <a:spcPts val="0"/>
              </a:spcBef>
              <a:spcAft>
                <a:spcPts val="0"/>
              </a:spcAft>
              <a:buSzPts val="3000"/>
              <a:buFont typeface="Arial" panose="020B0604020202020204" pitchFamily="34" charset="0"/>
              <a:buChar char="•"/>
            </a:pPr>
            <a:r>
              <a:rPr lang="en-GB" sz="2800" dirty="0">
                <a:solidFill>
                  <a:schemeClr val="tx2"/>
                </a:solidFill>
                <a:cs typeface="Arial" panose="020B0604020202020204" pitchFamily="34" charset="0"/>
              </a:rPr>
              <a:t>Cost effectiveness</a:t>
            </a:r>
          </a:p>
          <a:p>
            <a:pPr marL="495300" lvl="0" indent="-457200" rtl="0">
              <a:spcBef>
                <a:spcPts val="0"/>
              </a:spcBef>
              <a:spcAft>
                <a:spcPts val="0"/>
              </a:spcAft>
              <a:buSzPts val="3000"/>
              <a:buFont typeface="Arial" panose="020B0604020202020204" pitchFamily="34" charset="0"/>
              <a:buChar char="•"/>
            </a:pPr>
            <a:r>
              <a:rPr lang="en-GB" sz="2800" dirty="0">
                <a:solidFill>
                  <a:schemeClr val="tx2"/>
                </a:solidFill>
                <a:cs typeface="Arial" panose="020B0604020202020204" pitchFamily="34" charset="0"/>
              </a:rPr>
              <a:t> User friendly </a:t>
            </a:r>
          </a:p>
          <a:p>
            <a:pPr marL="495300" lvl="0" indent="-457200" rtl="0">
              <a:spcBef>
                <a:spcPts val="0"/>
              </a:spcBef>
              <a:spcAft>
                <a:spcPts val="0"/>
              </a:spcAft>
              <a:buSzPts val="3000"/>
              <a:buFont typeface="Arial" panose="020B0604020202020204" pitchFamily="34" charset="0"/>
              <a:buChar char="•"/>
            </a:pPr>
            <a:r>
              <a:rPr lang="en-GB" sz="2800" dirty="0">
                <a:solidFill>
                  <a:schemeClr val="tx2"/>
                </a:solidFill>
                <a:cs typeface="Arial" panose="020B0604020202020204" pitchFamily="34" charset="0"/>
              </a:rPr>
              <a:t>Hygiene and sanitation</a:t>
            </a:r>
          </a:p>
          <a:p>
            <a:pPr marL="0" indent="0">
              <a:buNone/>
            </a:pPr>
            <a:endParaRPr lang="en-IN" dirty="0"/>
          </a:p>
        </p:txBody>
      </p:sp>
    </p:spTree>
    <p:extLst>
      <p:ext uri="{BB962C8B-B14F-4D97-AF65-F5344CB8AC3E}">
        <p14:creationId xmlns:p14="http://schemas.microsoft.com/office/powerpoint/2010/main" val="347191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06869-C8FA-3F45-CBE9-52D54ED01191}"/>
              </a:ext>
            </a:extLst>
          </p:cNvPr>
          <p:cNvSpPr txBox="1"/>
          <p:nvPr/>
        </p:nvSpPr>
        <p:spPr>
          <a:xfrm>
            <a:off x="1883764" y="3044279"/>
            <a:ext cx="8424472" cy="769441"/>
          </a:xfrm>
          <a:prstGeom prst="rect">
            <a:avLst/>
          </a:prstGeom>
          <a:noFill/>
        </p:spPr>
        <p:txBody>
          <a:bodyPr wrap="square" rtlCol="0">
            <a:spAutoFit/>
          </a:bodyPr>
          <a:lstStyle/>
          <a:p>
            <a:pPr algn="ctr"/>
            <a:r>
              <a:rPr lang="en-GB" sz="4400" dirty="0">
                <a:solidFill>
                  <a:schemeClr val="tx2"/>
                </a:solidFill>
              </a:rPr>
              <a:t>THANK YOU</a:t>
            </a:r>
            <a:endParaRPr lang="en-IN" sz="4400" dirty="0">
              <a:solidFill>
                <a:schemeClr val="tx2"/>
              </a:solidFill>
            </a:endParaRPr>
          </a:p>
        </p:txBody>
      </p:sp>
    </p:spTree>
    <p:extLst>
      <p:ext uri="{BB962C8B-B14F-4D97-AF65-F5344CB8AC3E}">
        <p14:creationId xmlns:p14="http://schemas.microsoft.com/office/powerpoint/2010/main" val="3573803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628</TotalTime>
  <Words>456</Words>
  <Application>Microsoft Office PowerPoint</Application>
  <PresentationFormat>Widescreen</PresentationFormat>
  <Paragraphs>44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Agency FB</vt:lpstr>
      <vt:lpstr>Arial</vt:lpstr>
      <vt:lpstr>Calibri</vt:lpstr>
      <vt:lpstr>Tw Cen MT</vt:lpstr>
      <vt:lpstr>Circuit</vt:lpstr>
      <vt:lpstr>Sensor less toilet</vt:lpstr>
      <vt:lpstr>INTRODUCTION OF THIS PROJECT</vt:lpstr>
      <vt:lpstr>TECHNICAL APpROACH</vt:lpstr>
      <vt:lpstr>TECHNICAL APpROACH</vt:lpstr>
      <vt:lpstr>METHODOLOGY</vt:lpstr>
      <vt:lpstr>mEthodology</vt:lpstr>
      <vt:lpstr>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 Raj Gnanasekaran</dc:creator>
  <cp:lastModifiedBy>Tarun Raj Gnanasekaran</cp:lastModifiedBy>
  <cp:revision>7</cp:revision>
  <dcterms:created xsi:type="dcterms:W3CDTF">2024-09-29T07:17:25Z</dcterms:created>
  <dcterms:modified xsi:type="dcterms:W3CDTF">2025-05-02T13:31:41Z</dcterms:modified>
</cp:coreProperties>
</file>