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1A72-8B3D-4B99-8CC4-FCEA1C811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EFC71-92DD-4820-BF03-6BB409D3B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9086E-4E02-4A2A-A83F-7AFFB6E2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5228-8925-449E-8462-3CCF16AD909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21E98-BF17-40D9-BB5B-907D1210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68255-4A92-4C83-94D3-F878D12A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4D3E-A33B-44C4-BD74-BA475D24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B434-5884-4DA9-9701-D006169D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F68D3-6F7A-4C87-AF2F-0DF2BA933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1DABD-F9C4-4FA3-9E67-1C05DA4D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5228-8925-449E-8462-3CCF16AD909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C767E-7F28-42F6-8DE4-EA34276D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1A6B1-1802-42A2-B96D-225DB87A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4D3E-A33B-44C4-BD74-BA475D24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7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9C6F9-057D-4AE6-BE2C-979117D74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C54F5-30BE-471C-A6D9-B4D79A55C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066DE-5DA1-47FD-A085-A69D45CF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5228-8925-449E-8462-3CCF16AD909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8C8B1-8AE7-42C5-B49F-966B58D9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3277D-F7F0-4CE9-9382-69115C8B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4D3E-A33B-44C4-BD74-BA475D24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0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1EDB-4726-4C29-8DBA-F5A68AE6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EC9E-F7E1-487C-9F94-A2C8D3BC5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71A6-2873-4599-BD79-E8F4531A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5228-8925-449E-8462-3CCF16AD909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0BF1E-7A1E-4528-B1E8-E339EB4A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8471D-E141-447C-8BE1-C4D49F17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4D3E-A33B-44C4-BD74-BA475D24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5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2F45-4F2F-4C7C-A03C-C6FFD119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EE59C-502B-4B6E-A187-D30C043D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6E615-2766-4CEB-8664-DD2BD780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5228-8925-449E-8462-3CCF16AD909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E2E2C-947D-419C-B0C8-F9F0EFD0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01653-04B2-4B68-8009-1C18BC4D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4D3E-A33B-44C4-BD74-BA475D24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4495-7553-45A3-83EA-20F648B8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1957-8649-4F83-865D-D5F53FD6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F5D3D-049F-4B44-AB2A-6E53B764B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748CA-1BFF-403E-9A8C-D041644E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5228-8925-449E-8462-3CCF16AD909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498DB-6C0F-4D10-B819-6BD1D136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98333-5249-4179-854E-EF3270EC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4D3E-A33B-44C4-BD74-BA475D24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8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D243-5B37-4F43-9260-61A72CF3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04925-00C7-4C65-9166-90F84F91F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E2AC2-1EFA-4BCB-BDCC-273745B6D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0E7A8-601B-43DB-8BB8-471B1C8CA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B1F70-F849-4C78-B44D-CA1CCDAB2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39743-F6EF-4405-B10D-40575FB2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5228-8925-449E-8462-3CCF16AD909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F29C1-E7FD-4267-9CD1-C37DF96E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C189F-4771-4746-9613-4824DBB3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4D3E-A33B-44C4-BD74-BA475D24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7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F96D-ED14-4031-AB79-3BAFFB62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B90EF-F8FF-4B3F-B228-C7E553C0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5228-8925-449E-8462-3CCF16AD909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F0691-4D0B-450C-9B32-EC755A20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AF086-AB19-473A-B3D3-84DE0F1A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4D3E-A33B-44C4-BD74-BA475D24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6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9C818-25C0-49C1-9EC9-796468D9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5228-8925-449E-8462-3CCF16AD909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F84F1-B957-482B-83E2-3DEBD60B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C6E80-1076-4936-86CB-EA81BCD8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4D3E-A33B-44C4-BD74-BA475D24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AF34-BA6B-45CA-BE22-676EAAA3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EF1AC-C5FA-4881-BC5E-964D79850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2C3DB-E0CC-4201-BB25-95FCC2B32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10957-8299-40CF-85FD-9232A0EB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5228-8925-449E-8462-3CCF16AD909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1A0E2-ADBE-429D-8BE8-181BCD0E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28433-5324-41D3-ADE9-59A6304C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4D3E-A33B-44C4-BD74-BA475D24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1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4EEB-1046-4FE2-B83A-DE70D105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697C2-6B56-4DA7-84DD-D30DDBB61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65E8D-1FFC-4840-8715-276067F34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7F906-CF18-4F33-BF82-EFF96913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5228-8925-449E-8462-3CCF16AD909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49AFD-9B3D-4BAA-99AA-D9C060D4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DC5CD-5D43-43F7-ABE1-329B5EC3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4D3E-A33B-44C4-BD74-BA475D24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4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4E148-3BEA-45BF-89BE-517DF010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0AA84-B0EE-4FBC-8812-069D8CF0F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DD51-8220-483C-A5B3-5D94A79B8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35228-8925-449E-8462-3CCF16AD909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8591-FAEB-44C3-B515-4F32701C9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D1C22-19A5-4469-8A75-D98049A3D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4D3E-A33B-44C4-BD74-BA475D24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FC90-8633-4FCC-B59A-125A3CB5A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</a:t>
            </a:r>
          </a:p>
        </p:txBody>
      </p:sp>
    </p:spTree>
    <p:extLst>
      <p:ext uri="{BB962C8B-B14F-4D97-AF65-F5344CB8AC3E}">
        <p14:creationId xmlns:p14="http://schemas.microsoft.com/office/powerpoint/2010/main" val="103929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B546-F440-435D-AEE7-7043B56D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BFD3CB-EF42-44BF-B040-169CB81D9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832" y="1825625"/>
            <a:ext cx="89743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2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75EE-A29C-4DB9-87DC-FDD6E8C9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Instrument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543E0B-A713-4AC7-9FB7-6A22BAD14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52" y="1825625"/>
            <a:ext cx="92910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0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2B71-702B-407C-8B3A-C98AF5CF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Instrument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18F05B-91C7-45B4-BEF4-E5AE17319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097" y="1825625"/>
            <a:ext cx="95198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8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21B3-7297-44F7-85CB-5293D0C8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Instrument to Order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0E3A59-1EF0-4595-AD4C-526F1D3AE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44693"/>
            <a:ext cx="10515600" cy="231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3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9E3C-C5E2-461C-AF99-64C66B20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Buy/Sell Order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9CDB61-DD8B-4D52-BE64-C146A5AE3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019" y="1825625"/>
            <a:ext cx="8639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9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Order Book</vt:lpstr>
      <vt:lpstr>Home Page</vt:lpstr>
      <vt:lpstr>List of Instrument</vt:lpstr>
      <vt:lpstr>Add New Instrument</vt:lpstr>
      <vt:lpstr>Open Instrument to Order</vt:lpstr>
      <vt:lpstr>Buy/Sell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Book</dc:title>
  <dc:creator>Tarun Rohila</dc:creator>
  <cp:lastModifiedBy>Tarun Rohila</cp:lastModifiedBy>
  <cp:revision>1</cp:revision>
  <dcterms:created xsi:type="dcterms:W3CDTF">2018-11-30T20:34:58Z</dcterms:created>
  <dcterms:modified xsi:type="dcterms:W3CDTF">2018-11-30T20:40:03Z</dcterms:modified>
</cp:coreProperties>
</file>