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39.jpg" ContentType="image/jpeg"/>
  <Override PartName="/ppt/media/image45.jpg" ContentType="image/jpeg"/>
  <Override PartName="/ppt/media/image47.jpg" ContentType="image/jpeg"/>
  <Override PartName="/ppt/media/image4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60" r:id="rId5"/>
    <p:sldId id="274" r:id="rId6"/>
    <p:sldId id="261" r:id="rId7"/>
    <p:sldId id="275" r:id="rId8"/>
    <p:sldId id="276" r:id="rId9"/>
    <p:sldId id="262" r:id="rId10"/>
    <p:sldId id="284" r:id="rId11"/>
    <p:sldId id="264" r:id="rId12"/>
    <p:sldId id="283" r:id="rId13"/>
    <p:sldId id="285" r:id="rId14"/>
    <p:sldId id="281" r:id="rId15"/>
    <p:sldId id="282" r:id="rId16"/>
    <p:sldId id="286" r:id="rId17"/>
    <p:sldId id="278" r:id="rId18"/>
    <p:sldId id="279" r:id="rId19"/>
    <p:sldId id="265" r:id="rId20"/>
    <p:sldId id="270"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d" initials="s" lastIdx="0" clrIdx="0">
    <p:extLst>
      <p:ext uri="{19B8F6BF-5375-455C-9EA6-DF929625EA0E}">
        <p15:presenceInfo xmlns:p15="http://schemas.microsoft.com/office/powerpoint/2012/main" userId="sab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749753-DE2A-43AC-90FF-01BA0F3E1D3E}"/>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126C5C64-87DB-452F-BC3F-845617C30E9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BA4F99DF-9022-4094-A482-14E86C963590}" type="datetime1">
              <a:rPr lang="en-US"/>
              <a:pPr lvl="0"/>
              <a:t>2/12/2022</a:t>
            </a:fld>
            <a:endParaRPr lang="en-US"/>
          </a:p>
        </p:txBody>
      </p:sp>
      <p:sp>
        <p:nvSpPr>
          <p:cNvPr id="4" name="Slide Image Placeholder 3">
            <a:extLst>
              <a:ext uri="{FF2B5EF4-FFF2-40B4-BE49-F238E27FC236}">
                <a16:creationId xmlns:a16="http://schemas.microsoft.com/office/drawing/2014/main" id="{BD0D2052-DBC0-4EA5-A847-5EF65CE19618}"/>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54B4B832-DC68-482A-973C-EDC3D31939A0}"/>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230A157-09E8-4671-AF89-661D8DA2235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5C2A9027-889D-4778-9B88-74665452BE3C}"/>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1F94FECA-A668-4B09-BFAC-0186403CF031}" type="slidenum">
              <a:t>‹#›</a:t>
            </a:fld>
            <a:endParaRPr lang="en-US"/>
          </a:p>
        </p:txBody>
      </p:sp>
    </p:spTree>
    <p:extLst>
      <p:ext uri="{BB962C8B-B14F-4D97-AF65-F5344CB8AC3E}">
        <p14:creationId xmlns:p14="http://schemas.microsoft.com/office/powerpoint/2010/main" val="104318789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6" descr="Celestia-R1---OverlayTitleHD.png">
            <a:extLst>
              <a:ext uri="{FF2B5EF4-FFF2-40B4-BE49-F238E27FC236}">
                <a16:creationId xmlns:a16="http://schemas.microsoft.com/office/drawing/2014/main" id="{D5EE63A6-C039-4172-ACE9-8D030B520EA0}"/>
              </a:ext>
            </a:extLst>
          </p:cNvPr>
          <p:cNvPicPr>
            <a:picLocks noChangeAspect="1"/>
          </p:cNvPicPr>
          <p:nvPr/>
        </p:nvPicPr>
        <p:blipFill>
          <a:blip r:embed="rId3"/>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2F886AC3-3A18-44A8-B4F3-697C4E638283}"/>
              </a:ext>
            </a:extLst>
          </p:cNvPr>
          <p:cNvSpPr txBox="1">
            <a:spLocks noGrp="1"/>
          </p:cNvSpPr>
          <p:nvPr>
            <p:ph type="ctrTitle"/>
          </p:nvPr>
        </p:nvSpPr>
        <p:spPr>
          <a:xfrm>
            <a:off x="3962396" y="1964268"/>
            <a:ext cx="7197727" cy="2421468"/>
          </a:xfrm>
        </p:spPr>
        <p:txBody>
          <a:bodyPr anchor="b"/>
          <a:lstStyle>
            <a:lvl1pPr algn="r">
              <a:defRPr sz="4800"/>
            </a:lvl1pPr>
          </a:lstStyle>
          <a:p>
            <a:pPr lvl="0"/>
            <a:r>
              <a:rPr lang="en-US"/>
              <a:t>Click to edit Master title style</a:t>
            </a:r>
          </a:p>
        </p:txBody>
      </p:sp>
      <p:sp>
        <p:nvSpPr>
          <p:cNvPr id="4" name="Subtitle 2">
            <a:extLst>
              <a:ext uri="{FF2B5EF4-FFF2-40B4-BE49-F238E27FC236}">
                <a16:creationId xmlns:a16="http://schemas.microsoft.com/office/drawing/2014/main" id="{4858319F-6616-466F-8003-B8854AF98CF7}"/>
              </a:ext>
            </a:extLst>
          </p:cNvPr>
          <p:cNvSpPr txBox="1">
            <a:spLocks noGrp="1"/>
          </p:cNvSpPr>
          <p:nvPr>
            <p:ph type="subTitle" idx="1"/>
          </p:nvPr>
        </p:nvSpPr>
        <p:spPr>
          <a:xfrm>
            <a:off x="3962396" y="4385727"/>
            <a:ext cx="7197727" cy="1405469"/>
          </a:xfrm>
        </p:spPr>
        <p:txBody>
          <a:bodyPr anchor="t"/>
          <a:lstStyle>
            <a:lvl1pPr marL="0" indent="0" algn="r">
              <a:buNone/>
              <a:defRPr cap="all"/>
            </a:lvl1pPr>
          </a:lstStyle>
          <a:p>
            <a:pPr lvl="0"/>
            <a:r>
              <a:rPr lang="en-US"/>
              <a:t>Click to edit Master subtitle style</a:t>
            </a:r>
          </a:p>
        </p:txBody>
      </p:sp>
      <p:sp>
        <p:nvSpPr>
          <p:cNvPr id="5" name="Date Placeholder 3">
            <a:extLst>
              <a:ext uri="{FF2B5EF4-FFF2-40B4-BE49-F238E27FC236}">
                <a16:creationId xmlns:a16="http://schemas.microsoft.com/office/drawing/2014/main" id="{317ED8FE-AF86-41E0-8C5C-CB48044459CF}"/>
              </a:ext>
            </a:extLst>
          </p:cNvPr>
          <p:cNvSpPr txBox="1">
            <a:spLocks noGrp="1"/>
          </p:cNvSpPr>
          <p:nvPr>
            <p:ph type="dt" sz="half" idx="7"/>
          </p:nvPr>
        </p:nvSpPr>
        <p:spPr>
          <a:xfrm>
            <a:off x="8932554" y="5870576"/>
            <a:ext cx="1600200" cy="377820"/>
          </a:xfrm>
        </p:spPr>
        <p:txBody>
          <a:bodyPr/>
          <a:lstStyle>
            <a:lvl1pPr>
              <a:defRPr/>
            </a:lvl1pPr>
          </a:lstStyle>
          <a:p>
            <a:pPr lvl="0"/>
            <a:fld id="{DB53EA84-5F62-45C7-8F1C-B6B106D77532}" type="datetime1">
              <a:rPr lang="en-US"/>
              <a:pPr lvl="0"/>
              <a:t>2/12/2022</a:t>
            </a:fld>
            <a:endParaRPr lang="en-US"/>
          </a:p>
        </p:txBody>
      </p:sp>
      <p:sp>
        <p:nvSpPr>
          <p:cNvPr id="6" name="Footer Placeholder 4">
            <a:extLst>
              <a:ext uri="{FF2B5EF4-FFF2-40B4-BE49-F238E27FC236}">
                <a16:creationId xmlns:a16="http://schemas.microsoft.com/office/drawing/2014/main" id="{53E2ED04-2F94-41DF-B161-9997E438891D}"/>
              </a:ext>
            </a:extLst>
          </p:cNvPr>
          <p:cNvSpPr txBox="1">
            <a:spLocks noGrp="1"/>
          </p:cNvSpPr>
          <p:nvPr>
            <p:ph type="ftr" sz="quarter" idx="9"/>
          </p:nvPr>
        </p:nvSpPr>
        <p:spPr>
          <a:xfrm>
            <a:off x="3962396" y="5870576"/>
            <a:ext cx="4893960"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3F72F958-9D30-4132-9B20-7427361C68DA}"/>
              </a:ext>
            </a:extLst>
          </p:cNvPr>
          <p:cNvSpPr txBox="1">
            <a:spLocks noGrp="1"/>
          </p:cNvSpPr>
          <p:nvPr>
            <p:ph type="sldNum" sz="quarter" idx="8"/>
          </p:nvPr>
        </p:nvSpPr>
        <p:spPr>
          <a:xfrm>
            <a:off x="10608960" y="5870576"/>
            <a:ext cx="551163" cy="377820"/>
          </a:xfrm>
        </p:spPr>
        <p:txBody>
          <a:bodyPr/>
          <a:lstStyle>
            <a:lvl1pPr>
              <a:defRPr/>
            </a:lvl1pPr>
          </a:lstStyle>
          <a:p>
            <a:pPr lvl="0"/>
            <a:fld id="{8BF30640-0FC5-4BDF-B0B0-DE2F538BFEF5}" type="slidenum">
              <a:t>‹#›</a:t>
            </a:fld>
            <a:endParaRPr lang="en-US"/>
          </a:p>
        </p:txBody>
      </p:sp>
    </p:spTree>
    <p:extLst>
      <p:ext uri="{BB962C8B-B14F-4D97-AF65-F5344CB8AC3E}">
        <p14:creationId xmlns:p14="http://schemas.microsoft.com/office/powerpoint/2010/main" val="37156364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C38AD65F-61B4-43C2-8C90-BBE791FFF2CD}"/>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C9436A59-50D2-4C73-BF88-BF9001BF3307}"/>
              </a:ext>
            </a:extLst>
          </p:cNvPr>
          <p:cNvSpPr txBox="1">
            <a:spLocks noGrp="1"/>
          </p:cNvSpPr>
          <p:nvPr>
            <p:ph type="title"/>
          </p:nvPr>
        </p:nvSpPr>
        <p:spPr>
          <a:xfrm>
            <a:off x="685800" y="4732861"/>
            <a:ext cx="10131423" cy="566735"/>
          </a:xfrm>
        </p:spPr>
        <p:txBody>
          <a:bodyPr anchor="b"/>
          <a:lstStyle>
            <a:lvl1pPr>
              <a:defRPr sz="2400"/>
            </a:lvl1pPr>
          </a:lstStyle>
          <a:p>
            <a:pPr lvl="0"/>
            <a:r>
              <a:rPr lang="en-US"/>
              <a:t>Click to edit Master title style</a:t>
            </a:r>
          </a:p>
        </p:txBody>
      </p:sp>
      <p:sp>
        <p:nvSpPr>
          <p:cNvPr id="4" name="Picture Placeholder 2">
            <a:extLst>
              <a:ext uri="{FF2B5EF4-FFF2-40B4-BE49-F238E27FC236}">
                <a16:creationId xmlns:a16="http://schemas.microsoft.com/office/drawing/2014/main" id="{02C67848-1F64-429D-9E3F-5629DC5B688D}"/>
              </a:ext>
            </a:extLst>
          </p:cNvPr>
          <p:cNvSpPr txBox="1">
            <a:spLocks noGrp="1"/>
          </p:cNvSpPr>
          <p:nvPr>
            <p:ph type="pic" idx="4294967295"/>
          </p:nvPr>
        </p:nvSpPr>
        <p:spPr>
          <a:xfrm>
            <a:off x="1371600" y="932111"/>
            <a:ext cx="8759823" cy="3164976"/>
          </a:xfrm>
          <a:ln w="50804" cap="sq">
            <a:solidFill>
              <a:srgbClr val="FFFFFF"/>
            </a:solidFill>
            <a:prstDash val="solid"/>
            <a:miter/>
          </a:ln>
          <a:effectLst>
            <a:outerShdw dir="16200000" algn="tl">
              <a:srgbClr val="000000">
                <a:alpha val="43000"/>
              </a:srgbClr>
            </a:outerShdw>
          </a:effectLst>
        </p:spPr>
        <p:txBody>
          <a:bodyPr anchor="t"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A565F5FF-8978-46CB-989A-6F3BE510B2EA}"/>
              </a:ext>
            </a:extLst>
          </p:cNvPr>
          <p:cNvSpPr txBox="1">
            <a:spLocks noGrp="1"/>
          </p:cNvSpPr>
          <p:nvPr>
            <p:ph type="body" idx="4294967295"/>
          </p:nvPr>
        </p:nvSpPr>
        <p:spPr>
          <a:xfrm>
            <a:off x="685800" y="5299606"/>
            <a:ext cx="10131423" cy="493711"/>
          </a:xfrm>
        </p:spPr>
        <p:txBody>
          <a:bodyPr anchor="t"/>
          <a:lstStyle>
            <a:lvl1pPr marL="0" indent="0">
              <a:buNone/>
              <a:defRPr sz="1400"/>
            </a:lvl1pPr>
          </a:lstStyle>
          <a:p>
            <a:pPr lvl="0"/>
            <a:r>
              <a:rPr lang="en-US"/>
              <a:t>Click to edit Master text styles</a:t>
            </a:r>
          </a:p>
        </p:txBody>
      </p:sp>
      <p:sp>
        <p:nvSpPr>
          <p:cNvPr id="6" name="Date Placeholder 4">
            <a:extLst>
              <a:ext uri="{FF2B5EF4-FFF2-40B4-BE49-F238E27FC236}">
                <a16:creationId xmlns:a16="http://schemas.microsoft.com/office/drawing/2014/main" id="{6ABD191E-BEA3-4B3E-B6A4-F1EA38C43459}"/>
              </a:ext>
            </a:extLst>
          </p:cNvPr>
          <p:cNvSpPr txBox="1">
            <a:spLocks noGrp="1"/>
          </p:cNvSpPr>
          <p:nvPr>
            <p:ph type="dt" sz="half" idx="7"/>
          </p:nvPr>
        </p:nvSpPr>
        <p:spPr/>
        <p:txBody>
          <a:bodyPr/>
          <a:lstStyle>
            <a:lvl1pPr>
              <a:defRPr/>
            </a:lvl1pPr>
          </a:lstStyle>
          <a:p>
            <a:pPr lvl="0"/>
            <a:fld id="{F0A0420F-4F48-4620-98EA-61802BED47DF}" type="datetime1">
              <a:rPr lang="en-US"/>
              <a:pPr lvl="0"/>
              <a:t>2/12/2022</a:t>
            </a:fld>
            <a:endParaRPr lang="en-US"/>
          </a:p>
        </p:txBody>
      </p:sp>
      <p:sp>
        <p:nvSpPr>
          <p:cNvPr id="7" name="Footer Placeholder 5">
            <a:extLst>
              <a:ext uri="{FF2B5EF4-FFF2-40B4-BE49-F238E27FC236}">
                <a16:creationId xmlns:a16="http://schemas.microsoft.com/office/drawing/2014/main" id="{FD529E9A-B979-46DF-B8A1-6FDA6E140819}"/>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33D5F5DA-2805-4034-BD2D-855BD8C2666F}"/>
              </a:ext>
            </a:extLst>
          </p:cNvPr>
          <p:cNvSpPr txBox="1">
            <a:spLocks noGrp="1"/>
          </p:cNvSpPr>
          <p:nvPr>
            <p:ph type="sldNum" sz="quarter" idx="8"/>
          </p:nvPr>
        </p:nvSpPr>
        <p:spPr/>
        <p:txBody>
          <a:bodyPr/>
          <a:lstStyle>
            <a:lvl1pPr>
              <a:defRPr/>
            </a:lvl1pPr>
          </a:lstStyle>
          <a:p>
            <a:pPr lvl="0"/>
            <a:fld id="{7862CA11-8B3F-4E83-931D-DD47B625B446}" type="slidenum">
              <a:t>‹#›</a:t>
            </a:fld>
            <a:endParaRPr lang="en-US"/>
          </a:p>
        </p:txBody>
      </p:sp>
    </p:spTree>
    <p:extLst>
      <p:ext uri="{BB962C8B-B14F-4D97-AF65-F5344CB8AC3E}">
        <p14:creationId xmlns:p14="http://schemas.microsoft.com/office/powerpoint/2010/main" val="237152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4D0C2A51-5A83-4E82-B2CA-64FB38EC726D}"/>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CDF5248C-58C4-4C31-A24C-ACC2696E98B0}"/>
              </a:ext>
            </a:extLst>
          </p:cNvPr>
          <p:cNvSpPr txBox="1">
            <a:spLocks noGrp="1"/>
          </p:cNvSpPr>
          <p:nvPr>
            <p:ph type="title"/>
          </p:nvPr>
        </p:nvSpPr>
        <p:spPr>
          <a:xfrm>
            <a:off x="685800" y="609603"/>
            <a:ext cx="10131423" cy="3124203"/>
          </a:xfrm>
        </p:spPr>
        <p:txBody>
          <a:bodyPr/>
          <a:lstStyle>
            <a:lvl1pPr>
              <a:defRPr sz="3200" cap="none"/>
            </a:lvl1pPr>
          </a:lstStyle>
          <a:p>
            <a:pPr lvl="0"/>
            <a:r>
              <a:rPr lang="en-US"/>
              <a:t>Click to edit Master title style</a:t>
            </a:r>
          </a:p>
        </p:txBody>
      </p:sp>
      <p:sp>
        <p:nvSpPr>
          <p:cNvPr id="4" name="Text Placeholder 2">
            <a:extLst>
              <a:ext uri="{FF2B5EF4-FFF2-40B4-BE49-F238E27FC236}">
                <a16:creationId xmlns:a16="http://schemas.microsoft.com/office/drawing/2014/main" id="{2D2A8FBF-759B-4297-8CF0-30883EC85AF3}"/>
              </a:ext>
            </a:extLst>
          </p:cNvPr>
          <p:cNvSpPr txBox="1">
            <a:spLocks noGrp="1"/>
          </p:cNvSpPr>
          <p:nvPr>
            <p:ph type="body" idx="4294967295"/>
          </p:nvPr>
        </p:nvSpPr>
        <p:spPr>
          <a:xfrm>
            <a:off x="685800" y="4343400"/>
            <a:ext cx="10131423" cy="1447796"/>
          </a:xfrm>
        </p:spPr>
        <p:txBody>
          <a:bodyPr/>
          <a:lstStyle>
            <a:lvl1pPr marL="0" indent="0">
              <a:buNone/>
              <a:defRPr sz="2000"/>
            </a:lvl1pPr>
          </a:lstStyle>
          <a:p>
            <a:pPr lvl="0"/>
            <a:r>
              <a:rPr lang="en-US"/>
              <a:t>Click to edit Master text styles</a:t>
            </a:r>
          </a:p>
        </p:txBody>
      </p:sp>
      <p:sp>
        <p:nvSpPr>
          <p:cNvPr id="5" name="Date Placeholder 3">
            <a:extLst>
              <a:ext uri="{FF2B5EF4-FFF2-40B4-BE49-F238E27FC236}">
                <a16:creationId xmlns:a16="http://schemas.microsoft.com/office/drawing/2014/main" id="{55A1776A-A095-4C57-ACF9-B6DA112A0487}"/>
              </a:ext>
            </a:extLst>
          </p:cNvPr>
          <p:cNvSpPr txBox="1">
            <a:spLocks noGrp="1"/>
          </p:cNvSpPr>
          <p:nvPr>
            <p:ph type="dt" sz="half" idx="7"/>
          </p:nvPr>
        </p:nvSpPr>
        <p:spPr/>
        <p:txBody>
          <a:bodyPr/>
          <a:lstStyle>
            <a:lvl1pPr>
              <a:defRPr/>
            </a:lvl1pPr>
          </a:lstStyle>
          <a:p>
            <a:pPr lvl="0"/>
            <a:fld id="{E7697E47-561A-4799-AFCC-EF92210D0CB6}" type="datetime1">
              <a:rPr lang="en-US"/>
              <a:pPr lvl="0"/>
              <a:t>2/12/2022</a:t>
            </a:fld>
            <a:endParaRPr lang="en-US"/>
          </a:p>
        </p:txBody>
      </p:sp>
      <p:sp>
        <p:nvSpPr>
          <p:cNvPr id="6" name="Footer Placeholder 4">
            <a:extLst>
              <a:ext uri="{FF2B5EF4-FFF2-40B4-BE49-F238E27FC236}">
                <a16:creationId xmlns:a16="http://schemas.microsoft.com/office/drawing/2014/main" id="{11B8165E-9148-479E-8BF9-5E9B4AC62C90}"/>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4DBC6F50-47BE-4586-A1F6-53696749FF86}"/>
              </a:ext>
            </a:extLst>
          </p:cNvPr>
          <p:cNvSpPr txBox="1">
            <a:spLocks noGrp="1"/>
          </p:cNvSpPr>
          <p:nvPr>
            <p:ph type="sldNum" sz="quarter" idx="8"/>
          </p:nvPr>
        </p:nvSpPr>
        <p:spPr/>
        <p:txBody>
          <a:bodyPr/>
          <a:lstStyle>
            <a:lvl1pPr>
              <a:defRPr/>
            </a:lvl1pPr>
          </a:lstStyle>
          <a:p>
            <a:pPr lvl="0"/>
            <a:fld id="{2AFF1961-9C32-4FBA-8DF1-F94053842D4E}" type="slidenum">
              <a:t>‹#›</a:t>
            </a:fld>
            <a:endParaRPr lang="en-US"/>
          </a:p>
        </p:txBody>
      </p:sp>
    </p:spTree>
    <p:extLst>
      <p:ext uri="{BB962C8B-B14F-4D97-AF65-F5344CB8AC3E}">
        <p14:creationId xmlns:p14="http://schemas.microsoft.com/office/powerpoint/2010/main" val="102472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 name="Picture 15" descr="Celestia-R1---OverlayContentHD.png">
            <a:extLst>
              <a:ext uri="{FF2B5EF4-FFF2-40B4-BE49-F238E27FC236}">
                <a16:creationId xmlns:a16="http://schemas.microsoft.com/office/drawing/2014/main" id="{EFA17DFB-CC82-4ACA-90C8-3250E07955FB}"/>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extBox 14">
            <a:extLst>
              <a:ext uri="{FF2B5EF4-FFF2-40B4-BE49-F238E27FC236}">
                <a16:creationId xmlns:a16="http://schemas.microsoft.com/office/drawing/2014/main" id="{B32C3834-85AA-4413-9D86-089D11F35D73}"/>
              </a:ext>
            </a:extLst>
          </p:cNvPr>
          <p:cNvSpPr txBox="1"/>
          <p:nvPr/>
        </p:nvSpPr>
        <p:spPr>
          <a:xfrm>
            <a:off x="10237869" y="2743200"/>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0">
            <a:extLst>
              <a:ext uri="{FF2B5EF4-FFF2-40B4-BE49-F238E27FC236}">
                <a16:creationId xmlns:a16="http://schemas.microsoft.com/office/drawing/2014/main" id="{6658EB8C-2A95-403F-A951-242329640E85}"/>
              </a:ext>
            </a:extLst>
          </p:cNvPr>
          <p:cNvSpPr txBox="1"/>
          <p:nvPr/>
        </p:nvSpPr>
        <p:spPr>
          <a:xfrm>
            <a:off x="488271" y="82333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2EDF6173-1DF4-4BA8-91A5-8A5232E6CA6C}"/>
              </a:ext>
            </a:extLst>
          </p:cNvPr>
          <p:cNvSpPr txBox="1">
            <a:spLocks noGrp="1"/>
          </p:cNvSpPr>
          <p:nvPr>
            <p:ph type="title"/>
          </p:nvPr>
        </p:nvSpPr>
        <p:spPr>
          <a:xfrm>
            <a:off x="992270" y="609603"/>
            <a:ext cx="9550395" cy="2743200"/>
          </a:xfrm>
        </p:spPr>
        <p:txBody>
          <a:bodyPr/>
          <a:lstStyle>
            <a:lvl1pPr>
              <a:defRPr sz="3200" cap="none"/>
            </a:lvl1pPr>
          </a:lstStyle>
          <a:p>
            <a:pPr lvl="0"/>
            <a:r>
              <a:rPr lang="en-US"/>
              <a:t>Click to edit Master title style</a:t>
            </a:r>
          </a:p>
        </p:txBody>
      </p:sp>
      <p:sp>
        <p:nvSpPr>
          <p:cNvPr id="6" name="Text Placeholder 9">
            <a:extLst>
              <a:ext uri="{FF2B5EF4-FFF2-40B4-BE49-F238E27FC236}">
                <a16:creationId xmlns:a16="http://schemas.microsoft.com/office/drawing/2014/main" id="{8ED7D572-E0B5-44D5-8714-82AF9D1BA7D9}"/>
              </a:ext>
            </a:extLst>
          </p:cNvPr>
          <p:cNvSpPr txBox="1">
            <a:spLocks noGrp="1"/>
          </p:cNvSpPr>
          <p:nvPr>
            <p:ph type="body" idx="4294967295"/>
          </p:nvPr>
        </p:nvSpPr>
        <p:spPr>
          <a:xfrm>
            <a:off x="1097874" y="3352803"/>
            <a:ext cx="9339187" cy="381003"/>
          </a:xfrm>
        </p:spPr>
        <p:txBody>
          <a:bodyPr/>
          <a:lstStyle>
            <a:lvl1pPr marL="0" indent="0">
              <a:buNone/>
              <a:defRPr/>
            </a:lvl1pPr>
          </a:lstStyle>
          <a:p>
            <a:pPr lvl="0"/>
            <a:r>
              <a:rPr lang="en-US"/>
              <a:t>Click to edit Master text styles</a:t>
            </a:r>
          </a:p>
        </p:txBody>
      </p:sp>
      <p:sp>
        <p:nvSpPr>
          <p:cNvPr id="7" name="Text Placeholder 2">
            <a:extLst>
              <a:ext uri="{FF2B5EF4-FFF2-40B4-BE49-F238E27FC236}">
                <a16:creationId xmlns:a16="http://schemas.microsoft.com/office/drawing/2014/main" id="{05F66513-A1DB-4BCD-8FFB-E6ECA175743D}"/>
              </a:ext>
            </a:extLst>
          </p:cNvPr>
          <p:cNvSpPr txBox="1">
            <a:spLocks noGrp="1"/>
          </p:cNvSpPr>
          <p:nvPr>
            <p:ph type="body" idx="4294967295"/>
          </p:nvPr>
        </p:nvSpPr>
        <p:spPr>
          <a:xfrm>
            <a:off x="687464" y="4343400"/>
            <a:ext cx="10152363" cy="1447796"/>
          </a:xfrm>
        </p:spPr>
        <p:txBody>
          <a:bodyPr/>
          <a:lstStyle>
            <a:lvl1pPr marL="0" indent="0">
              <a:buNone/>
              <a:defRPr sz="2000"/>
            </a:lvl1pPr>
          </a:lstStyle>
          <a:p>
            <a:pPr lvl="0"/>
            <a:r>
              <a:rPr lang="en-US"/>
              <a:t>Click to edit Master text styles</a:t>
            </a:r>
          </a:p>
        </p:txBody>
      </p:sp>
      <p:sp>
        <p:nvSpPr>
          <p:cNvPr id="8" name="Date Placeholder 3">
            <a:extLst>
              <a:ext uri="{FF2B5EF4-FFF2-40B4-BE49-F238E27FC236}">
                <a16:creationId xmlns:a16="http://schemas.microsoft.com/office/drawing/2014/main" id="{4D2194B9-E8EF-467D-B99B-EA89CA26DB79}"/>
              </a:ext>
            </a:extLst>
          </p:cNvPr>
          <p:cNvSpPr txBox="1">
            <a:spLocks noGrp="1"/>
          </p:cNvSpPr>
          <p:nvPr>
            <p:ph type="dt" sz="half" idx="7"/>
          </p:nvPr>
        </p:nvSpPr>
        <p:spPr/>
        <p:txBody>
          <a:bodyPr/>
          <a:lstStyle>
            <a:lvl1pPr>
              <a:defRPr/>
            </a:lvl1pPr>
          </a:lstStyle>
          <a:p>
            <a:pPr lvl="0"/>
            <a:fld id="{0BC41306-9BD3-45B0-9304-335CB4FD6C29}" type="datetime1">
              <a:rPr lang="en-US"/>
              <a:pPr lvl="0"/>
              <a:t>2/12/2022</a:t>
            </a:fld>
            <a:endParaRPr lang="en-US"/>
          </a:p>
        </p:txBody>
      </p:sp>
      <p:sp>
        <p:nvSpPr>
          <p:cNvPr id="9" name="Footer Placeholder 4">
            <a:extLst>
              <a:ext uri="{FF2B5EF4-FFF2-40B4-BE49-F238E27FC236}">
                <a16:creationId xmlns:a16="http://schemas.microsoft.com/office/drawing/2014/main" id="{A422021E-1CA2-4DE1-B136-51F238AB804B}"/>
              </a:ext>
            </a:extLst>
          </p:cNvPr>
          <p:cNvSpPr txBox="1">
            <a:spLocks noGrp="1"/>
          </p:cNvSpPr>
          <p:nvPr>
            <p:ph type="ftr" sz="quarter" idx="9"/>
          </p:nvPr>
        </p:nvSpPr>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59EE740C-208A-4A0F-82E4-E7650DC5495C}"/>
              </a:ext>
            </a:extLst>
          </p:cNvPr>
          <p:cNvSpPr txBox="1">
            <a:spLocks noGrp="1"/>
          </p:cNvSpPr>
          <p:nvPr>
            <p:ph type="sldNum" sz="quarter" idx="8"/>
          </p:nvPr>
        </p:nvSpPr>
        <p:spPr/>
        <p:txBody>
          <a:bodyPr/>
          <a:lstStyle>
            <a:lvl1pPr>
              <a:defRPr/>
            </a:lvl1pPr>
          </a:lstStyle>
          <a:p>
            <a:pPr lvl="0"/>
            <a:fld id="{F291A49F-D966-46A7-A67C-8CCA02B933FE}" type="slidenum">
              <a:t>‹#›</a:t>
            </a:fld>
            <a:endParaRPr lang="en-US"/>
          </a:p>
        </p:txBody>
      </p:sp>
    </p:spTree>
    <p:extLst>
      <p:ext uri="{BB962C8B-B14F-4D97-AF65-F5344CB8AC3E}">
        <p14:creationId xmlns:p14="http://schemas.microsoft.com/office/powerpoint/2010/main" val="1887670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DE751BFE-6FE5-419E-979E-6461DCA01C26}"/>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584693A0-9E13-40A9-9D03-72D5D143930B}"/>
              </a:ext>
            </a:extLst>
          </p:cNvPr>
          <p:cNvSpPr txBox="1">
            <a:spLocks noGrp="1"/>
          </p:cNvSpPr>
          <p:nvPr>
            <p:ph type="title"/>
          </p:nvPr>
        </p:nvSpPr>
        <p:spPr>
          <a:xfrm>
            <a:off x="685800" y="3308582"/>
            <a:ext cx="10131423" cy="1468800"/>
          </a:xfrm>
        </p:spPr>
        <p:txBody>
          <a:bodyPr anchor="b"/>
          <a:lstStyle>
            <a:lvl1pPr>
              <a:defRPr sz="3200" cap="none"/>
            </a:lvl1pPr>
          </a:lstStyle>
          <a:p>
            <a:pPr lvl="0"/>
            <a:r>
              <a:rPr lang="en-US"/>
              <a:t>Click to edit Master title style</a:t>
            </a:r>
          </a:p>
        </p:txBody>
      </p:sp>
      <p:sp>
        <p:nvSpPr>
          <p:cNvPr id="4" name="Text Placeholder 2">
            <a:extLst>
              <a:ext uri="{FF2B5EF4-FFF2-40B4-BE49-F238E27FC236}">
                <a16:creationId xmlns:a16="http://schemas.microsoft.com/office/drawing/2014/main" id="{AF6B9DA4-C759-480C-834B-7C44063A60ED}"/>
              </a:ext>
            </a:extLst>
          </p:cNvPr>
          <p:cNvSpPr txBox="1">
            <a:spLocks noGrp="1"/>
          </p:cNvSpPr>
          <p:nvPr>
            <p:ph type="body" idx="4294967295"/>
          </p:nvPr>
        </p:nvSpPr>
        <p:spPr>
          <a:xfrm>
            <a:off x="685800" y="4777383"/>
            <a:ext cx="10131423" cy="860395"/>
          </a:xfrm>
        </p:spPr>
        <p:txBody>
          <a:bodyPr anchor="t"/>
          <a:lstStyle>
            <a:lvl1pPr marL="0" indent="0">
              <a:buNone/>
              <a:defRPr sz="2000"/>
            </a:lvl1pPr>
          </a:lstStyle>
          <a:p>
            <a:pPr lvl="0"/>
            <a:r>
              <a:rPr lang="en-US"/>
              <a:t>Click to edit Master text styles</a:t>
            </a:r>
          </a:p>
        </p:txBody>
      </p:sp>
      <p:sp>
        <p:nvSpPr>
          <p:cNvPr id="5" name="Date Placeholder 3">
            <a:extLst>
              <a:ext uri="{FF2B5EF4-FFF2-40B4-BE49-F238E27FC236}">
                <a16:creationId xmlns:a16="http://schemas.microsoft.com/office/drawing/2014/main" id="{DC1FCAF2-CEC1-4FB2-A87F-3A486855D640}"/>
              </a:ext>
            </a:extLst>
          </p:cNvPr>
          <p:cNvSpPr txBox="1">
            <a:spLocks noGrp="1"/>
          </p:cNvSpPr>
          <p:nvPr>
            <p:ph type="dt" sz="half" idx="7"/>
          </p:nvPr>
        </p:nvSpPr>
        <p:spPr/>
        <p:txBody>
          <a:bodyPr/>
          <a:lstStyle>
            <a:lvl1pPr>
              <a:defRPr/>
            </a:lvl1pPr>
          </a:lstStyle>
          <a:p>
            <a:pPr lvl="0"/>
            <a:fld id="{10348A5A-4935-4387-8197-C078F601D87A}" type="datetime1">
              <a:rPr lang="en-US"/>
              <a:pPr lvl="0"/>
              <a:t>2/12/2022</a:t>
            </a:fld>
            <a:endParaRPr lang="en-US"/>
          </a:p>
        </p:txBody>
      </p:sp>
      <p:sp>
        <p:nvSpPr>
          <p:cNvPr id="6" name="Footer Placeholder 4">
            <a:extLst>
              <a:ext uri="{FF2B5EF4-FFF2-40B4-BE49-F238E27FC236}">
                <a16:creationId xmlns:a16="http://schemas.microsoft.com/office/drawing/2014/main" id="{E32201BE-B60F-445D-8E05-C8EF96E7E75D}"/>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1526A46F-9191-42A8-841C-52EBC3E0D1B2}"/>
              </a:ext>
            </a:extLst>
          </p:cNvPr>
          <p:cNvSpPr txBox="1">
            <a:spLocks noGrp="1"/>
          </p:cNvSpPr>
          <p:nvPr>
            <p:ph type="sldNum" sz="quarter" idx="8"/>
          </p:nvPr>
        </p:nvSpPr>
        <p:spPr/>
        <p:txBody>
          <a:bodyPr/>
          <a:lstStyle>
            <a:lvl1pPr>
              <a:defRPr/>
            </a:lvl1pPr>
          </a:lstStyle>
          <a:p>
            <a:pPr lvl="0"/>
            <a:fld id="{147EC70A-4300-474F-8C0E-2C9DCDD571F9}" type="slidenum">
              <a:t>‹#›</a:t>
            </a:fld>
            <a:endParaRPr lang="en-US"/>
          </a:p>
        </p:txBody>
      </p:sp>
    </p:spTree>
    <p:extLst>
      <p:ext uri="{BB962C8B-B14F-4D97-AF65-F5344CB8AC3E}">
        <p14:creationId xmlns:p14="http://schemas.microsoft.com/office/powerpoint/2010/main" val="81744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 name="Picture 10" descr="Celestia-R1---OverlayContentHD.png">
            <a:extLst>
              <a:ext uri="{FF2B5EF4-FFF2-40B4-BE49-F238E27FC236}">
                <a16:creationId xmlns:a16="http://schemas.microsoft.com/office/drawing/2014/main" id="{AF3ECB0E-15F4-4A39-B78B-C159B8B2F761}"/>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extBox 12">
            <a:extLst>
              <a:ext uri="{FF2B5EF4-FFF2-40B4-BE49-F238E27FC236}">
                <a16:creationId xmlns:a16="http://schemas.microsoft.com/office/drawing/2014/main" id="{E83DCA3E-BCDD-4212-9BF3-BF8629EEA678}"/>
              </a:ext>
            </a:extLst>
          </p:cNvPr>
          <p:cNvSpPr txBox="1"/>
          <p:nvPr/>
        </p:nvSpPr>
        <p:spPr>
          <a:xfrm>
            <a:off x="10237869" y="2743200"/>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3">
            <a:extLst>
              <a:ext uri="{FF2B5EF4-FFF2-40B4-BE49-F238E27FC236}">
                <a16:creationId xmlns:a16="http://schemas.microsoft.com/office/drawing/2014/main" id="{B8DDA11D-027F-411D-A42C-F071377E1E2F}"/>
              </a:ext>
            </a:extLst>
          </p:cNvPr>
          <p:cNvSpPr txBox="1"/>
          <p:nvPr/>
        </p:nvSpPr>
        <p:spPr>
          <a:xfrm>
            <a:off x="488271" y="82333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4B8A432B-4F50-4F0E-A393-CD301135D046}"/>
              </a:ext>
            </a:extLst>
          </p:cNvPr>
          <p:cNvSpPr txBox="1">
            <a:spLocks noGrp="1"/>
          </p:cNvSpPr>
          <p:nvPr>
            <p:ph type="title"/>
          </p:nvPr>
        </p:nvSpPr>
        <p:spPr>
          <a:xfrm>
            <a:off x="992270" y="609603"/>
            <a:ext cx="9550395" cy="2743200"/>
          </a:xfrm>
        </p:spPr>
        <p:txBody>
          <a:bodyPr/>
          <a:lstStyle>
            <a:lvl1pPr>
              <a:defRPr sz="3200" cap="none"/>
            </a:lvl1pPr>
          </a:lstStyle>
          <a:p>
            <a:pPr lvl="0"/>
            <a:r>
              <a:rPr lang="en-US"/>
              <a:t>Click to edit Master title style</a:t>
            </a:r>
          </a:p>
        </p:txBody>
      </p:sp>
      <p:sp>
        <p:nvSpPr>
          <p:cNvPr id="6" name="Text Placeholder 9">
            <a:extLst>
              <a:ext uri="{FF2B5EF4-FFF2-40B4-BE49-F238E27FC236}">
                <a16:creationId xmlns:a16="http://schemas.microsoft.com/office/drawing/2014/main" id="{556C3279-1694-4EC8-A65B-993E88FEA361}"/>
              </a:ext>
            </a:extLst>
          </p:cNvPr>
          <p:cNvSpPr txBox="1">
            <a:spLocks noGrp="1"/>
          </p:cNvSpPr>
          <p:nvPr>
            <p:ph type="body" idx="4294967295"/>
          </p:nvPr>
        </p:nvSpPr>
        <p:spPr>
          <a:xfrm>
            <a:off x="685800" y="3886200"/>
            <a:ext cx="10135438" cy="888997"/>
          </a:xfrm>
        </p:spPr>
        <p:txBody>
          <a:bodyPr anchor="b"/>
          <a:lstStyle>
            <a:lvl1pPr marL="0">
              <a:buNone/>
              <a:defRPr sz="2400"/>
            </a:lvl1pPr>
          </a:lstStyle>
          <a:p>
            <a:pPr lvl="0"/>
            <a:r>
              <a:rPr lang="en-US"/>
              <a:t>Click to edit Master text styles</a:t>
            </a:r>
          </a:p>
        </p:txBody>
      </p:sp>
      <p:sp>
        <p:nvSpPr>
          <p:cNvPr id="7" name="Text Placeholder 2">
            <a:extLst>
              <a:ext uri="{FF2B5EF4-FFF2-40B4-BE49-F238E27FC236}">
                <a16:creationId xmlns:a16="http://schemas.microsoft.com/office/drawing/2014/main" id="{972F465F-B4D2-4BB8-AC6D-A9189D525C85}"/>
              </a:ext>
            </a:extLst>
          </p:cNvPr>
          <p:cNvSpPr txBox="1">
            <a:spLocks noGrp="1"/>
          </p:cNvSpPr>
          <p:nvPr>
            <p:ph type="body" idx="4294967295"/>
          </p:nvPr>
        </p:nvSpPr>
        <p:spPr>
          <a:xfrm>
            <a:off x="685800" y="4775197"/>
            <a:ext cx="10135438" cy="1015998"/>
          </a:xfrm>
        </p:spPr>
        <p:txBody>
          <a:bodyPr anchor="t"/>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D2F5F48F-CEDE-46C8-A0DF-4D0E4505C0BE}"/>
              </a:ext>
            </a:extLst>
          </p:cNvPr>
          <p:cNvSpPr txBox="1">
            <a:spLocks noGrp="1"/>
          </p:cNvSpPr>
          <p:nvPr>
            <p:ph type="dt" sz="half" idx="7"/>
          </p:nvPr>
        </p:nvSpPr>
        <p:spPr/>
        <p:txBody>
          <a:bodyPr/>
          <a:lstStyle>
            <a:lvl1pPr>
              <a:defRPr/>
            </a:lvl1pPr>
          </a:lstStyle>
          <a:p>
            <a:pPr lvl="0"/>
            <a:fld id="{4176D84C-BD19-4470-AECA-52D1B8193FF6}" type="datetime1">
              <a:rPr lang="en-US"/>
              <a:pPr lvl="0"/>
              <a:t>2/12/2022</a:t>
            </a:fld>
            <a:endParaRPr lang="en-US"/>
          </a:p>
        </p:txBody>
      </p:sp>
      <p:sp>
        <p:nvSpPr>
          <p:cNvPr id="9" name="Footer Placeholder 4">
            <a:extLst>
              <a:ext uri="{FF2B5EF4-FFF2-40B4-BE49-F238E27FC236}">
                <a16:creationId xmlns:a16="http://schemas.microsoft.com/office/drawing/2014/main" id="{D60C1C5E-36CE-4943-AFBE-8257F56D404D}"/>
              </a:ext>
            </a:extLst>
          </p:cNvPr>
          <p:cNvSpPr txBox="1">
            <a:spLocks noGrp="1"/>
          </p:cNvSpPr>
          <p:nvPr>
            <p:ph type="ftr" sz="quarter" idx="9"/>
          </p:nvPr>
        </p:nvSpPr>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FA391FEC-951A-4A0A-B7B2-188764698082}"/>
              </a:ext>
            </a:extLst>
          </p:cNvPr>
          <p:cNvSpPr txBox="1">
            <a:spLocks noGrp="1"/>
          </p:cNvSpPr>
          <p:nvPr>
            <p:ph type="sldNum" sz="quarter" idx="8"/>
          </p:nvPr>
        </p:nvSpPr>
        <p:spPr/>
        <p:txBody>
          <a:bodyPr/>
          <a:lstStyle>
            <a:lvl1pPr>
              <a:defRPr/>
            </a:lvl1pPr>
          </a:lstStyle>
          <a:p>
            <a:pPr lvl="0"/>
            <a:fld id="{B5E3E97D-5701-45CD-A0F3-4A017523C0BA}" type="slidenum">
              <a:t>‹#›</a:t>
            </a:fld>
            <a:endParaRPr lang="en-US"/>
          </a:p>
        </p:txBody>
      </p:sp>
    </p:spTree>
    <p:extLst>
      <p:ext uri="{BB962C8B-B14F-4D97-AF65-F5344CB8AC3E}">
        <p14:creationId xmlns:p14="http://schemas.microsoft.com/office/powerpoint/2010/main" val="1282693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1A41116B-09EF-4EE5-8F54-0E8B3A1621AF}"/>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A690B020-8AD8-4652-929A-2B2B4F077071}"/>
              </a:ext>
            </a:extLst>
          </p:cNvPr>
          <p:cNvSpPr txBox="1">
            <a:spLocks noGrp="1"/>
          </p:cNvSpPr>
          <p:nvPr>
            <p:ph type="title"/>
          </p:nvPr>
        </p:nvSpPr>
        <p:spPr>
          <a:xfrm>
            <a:off x="685800" y="609603"/>
            <a:ext cx="10131423" cy="2743200"/>
          </a:xfrm>
        </p:spPr>
        <p:txBody>
          <a:bodyPr/>
          <a:lstStyle>
            <a:lvl1pPr>
              <a:defRPr/>
            </a:lvl1pPr>
          </a:lstStyle>
          <a:p>
            <a:pPr lvl="0"/>
            <a:r>
              <a:rPr lang="en-US"/>
              <a:t>Click to edit Master title style</a:t>
            </a:r>
          </a:p>
        </p:txBody>
      </p:sp>
      <p:sp>
        <p:nvSpPr>
          <p:cNvPr id="4" name="Text Placeholder 9">
            <a:extLst>
              <a:ext uri="{FF2B5EF4-FFF2-40B4-BE49-F238E27FC236}">
                <a16:creationId xmlns:a16="http://schemas.microsoft.com/office/drawing/2014/main" id="{DFACC26F-10E4-4639-8662-B26FFD139031}"/>
              </a:ext>
            </a:extLst>
          </p:cNvPr>
          <p:cNvSpPr txBox="1">
            <a:spLocks noGrp="1"/>
          </p:cNvSpPr>
          <p:nvPr>
            <p:ph type="body" idx="4294967295"/>
          </p:nvPr>
        </p:nvSpPr>
        <p:spPr>
          <a:xfrm>
            <a:off x="685800" y="3505196"/>
            <a:ext cx="10131423" cy="838203"/>
          </a:xfrm>
        </p:spPr>
        <p:txBody>
          <a:bodyPr anchor="b"/>
          <a:lstStyle>
            <a:lvl1pPr marL="0">
              <a:buNone/>
              <a:defRPr sz="2800"/>
            </a:lvl1pPr>
          </a:lstStyle>
          <a:p>
            <a:pPr lvl="0"/>
            <a:r>
              <a:rPr lang="en-US"/>
              <a:t>Click to edit Master text styles</a:t>
            </a:r>
          </a:p>
        </p:txBody>
      </p:sp>
      <p:sp>
        <p:nvSpPr>
          <p:cNvPr id="5" name="Text Placeholder 2">
            <a:extLst>
              <a:ext uri="{FF2B5EF4-FFF2-40B4-BE49-F238E27FC236}">
                <a16:creationId xmlns:a16="http://schemas.microsoft.com/office/drawing/2014/main" id="{BAA7BDD1-4A95-4FC2-A6D9-BECAF6BC5DA5}"/>
              </a:ext>
            </a:extLst>
          </p:cNvPr>
          <p:cNvSpPr txBox="1">
            <a:spLocks noGrp="1"/>
          </p:cNvSpPr>
          <p:nvPr>
            <p:ph type="body" idx="4294967295"/>
          </p:nvPr>
        </p:nvSpPr>
        <p:spPr>
          <a:xfrm>
            <a:off x="685800" y="4343400"/>
            <a:ext cx="10131423" cy="1447796"/>
          </a:xfrm>
        </p:spPr>
        <p:txBody>
          <a:bodyPr anchor="t"/>
          <a:lstStyle>
            <a:lvl1pPr marL="0" indent="0">
              <a:buNone/>
              <a:defRPr/>
            </a:lvl1pPr>
          </a:lstStyle>
          <a:p>
            <a:pPr lvl="0"/>
            <a:r>
              <a:rPr lang="en-US"/>
              <a:t>Click to edit Master text styles</a:t>
            </a:r>
          </a:p>
        </p:txBody>
      </p:sp>
      <p:sp>
        <p:nvSpPr>
          <p:cNvPr id="6" name="Date Placeholder 3">
            <a:extLst>
              <a:ext uri="{FF2B5EF4-FFF2-40B4-BE49-F238E27FC236}">
                <a16:creationId xmlns:a16="http://schemas.microsoft.com/office/drawing/2014/main" id="{4D363123-4253-40A1-AB43-4939607EE641}"/>
              </a:ext>
            </a:extLst>
          </p:cNvPr>
          <p:cNvSpPr txBox="1">
            <a:spLocks noGrp="1"/>
          </p:cNvSpPr>
          <p:nvPr>
            <p:ph type="dt" sz="half" idx="7"/>
          </p:nvPr>
        </p:nvSpPr>
        <p:spPr/>
        <p:txBody>
          <a:bodyPr/>
          <a:lstStyle>
            <a:lvl1pPr>
              <a:defRPr/>
            </a:lvl1pPr>
          </a:lstStyle>
          <a:p>
            <a:pPr lvl="0"/>
            <a:fld id="{4D8CDB5C-E7B3-4667-BBF3-5626CF548530}" type="datetime1">
              <a:rPr lang="en-US"/>
              <a:pPr lvl="0"/>
              <a:t>2/12/2022</a:t>
            </a:fld>
            <a:endParaRPr lang="en-US"/>
          </a:p>
        </p:txBody>
      </p:sp>
      <p:sp>
        <p:nvSpPr>
          <p:cNvPr id="7" name="Footer Placeholder 4">
            <a:extLst>
              <a:ext uri="{FF2B5EF4-FFF2-40B4-BE49-F238E27FC236}">
                <a16:creationId xmlns:a16="http://schemas.microsoft.com/office/drawing/2014/main" id="{C02C689F-FF50-47DE-BE55-D0C1AB10C7AB}"/>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4DECA929-B6C4-494D-90C6-8981AFA30D52}"/>
              </a:ext>
            </a:extLst>
          </p:cNvPr>
          <p:cNvSpPr txBox="1">
            <a:spLocks noGrp="1"/>
          </p:cNvSpPr>
          <p:nvPr>
            <p:ph type="sldNum" sz="quarter" idx="8"/>
          </p:nvPr>
        </p:nvSpPr>
        <p:spPr/>
        <p:txBody>
          <a:bodyPr/>
          <a:lstStyle>
            <a:lvl1pPr>
              <a:defRPr/>
            </a:lvl1pPr>
          </a:lstStyle>
          <a:p>
            <a:pPr lvl="0"/>
            <a:fld id="{511DF05D-9313-470A-92F5-CAA2D04BA917}" type="slidenum">
              <a:t>‹#›</a:t>
            </a:fld>
            <a:endParaRPr lang="en-US"/>
          </a:p>
        </p:txBody>
      </p:sp>
    </p:spTree>
    <p:extLst>
      <p:ext uri="{BB962C8B-B14F-4D97-AF65-F5344CB8AC3E}">
        <p14:creationId xmlns:p14="http://schemas.microsoft.com/office/powerpoint/2010/main" val="4065048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911BDD45-A6BD-487F-8CBD-D391E94D43B2}"/>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Vertical Text Placeholder 2">
            <a:extLst>
              <a:ext uri="{FF2B5EF4-FFF2-40B4-BE49-F238E27FC236}">
                <a16:creationId xmlns:a16="http://schemas.microsoft.com/office/drawing/2014/main" id="{098B2FCC-A4BA-4D18-B458-23EF1034317F}"/>
              </a:ext>
            </a:extLst>
          </p:cNvPr>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5116B-3D33-43F6-AE30-E62EA9258F5F}"/>
              </a:ext>
            </a:extLst>
          </p:cNvPr>
          <p:cNvSpPr txBox="1">
            <a:spLocks noGrp="1"/>
          </p:cNvSpPr>
          <p:nvPr>
            <p:ph type="dt" sz="half" idx="7"/>
          </p:nvPr>
        </p:nvSpPr>
        <p:spPr/>
        <p:txBody>
          <a:bodyPr/>
          <a:lstStyle>
            <a:lvl1pPr>
              <a:defRPr/>
            </a:lvl1pPr>
          </a:lstStyle>
          <a:p>
            <a:pPr lvl="0"/>
            <a:fld id="{A6046073-A29C-4D27-A4C3-306D5620372A}" type="datetime1">
              <a:rPr lang="en-US"/>
              <a:pPr lvl="0"/>
              <a:t>2/12/2022</a:t>
            </a:fld>
            <a:endParaRPr lang="en-US"/>
          </a:p>
        </p:txBody>
      </p:sp>
      <p:sp>
        <p:nvSpPr>
          <p:cNvPr id="5" name="Footer Placeholder 4">
            <a:extLst>
              <a:ext uri="{FF2B5EF4-FFF2-40B4-BE49-F238E27FC236}">
                <a16:creationId xmlns:a16="http://schemas.microsoft.com/office/drawing/2014/main" id="{82CF7F38-1747-40C5-AE1A-47B6866E987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6F9395C-80CA-402B-B74A-5BF363745517}"/>
              </a:ext>
            </a:extLst>
          </p:cNvPr>
          <p:cNvSpPr txBox="1">
            <a:spLocks noGrp="1"/>
          </p:cNvSpPr>
          <p:nvPr>
            <p:ph type="sldNum" sz="quarter" idx="8"/>
          </p:nvPr>
        </p:nvSpPr>
        <p:spPr/>
        <p:txBody>
          <a:bodyPr/>
          <a:lstStyle>
            <a:lvl1pPr>
              <a:defRPr/>
            </a:lvl1pPr>
          </a:lstStyle>
          <a:p>
            <a:pPr lvl="0"/>
            <a:fld id="{ECC33637-EA5E-4ECD-9944-1CEBEC6E4781}" type="slidenum">
              <a:t>‹#›</a:t>
            </a:fld>
            <a:endParaRPr lang="en-US"/>
          </a:p>
        </p:txBody>
      </p:sp>
      <p:sp>
        <p:nvSpPr>
          <p:cNvPr id="7" name="Title 1">
            <a:extLst>
              <a:ext uri="{FF2B5EF4-FFF2-40B4-BE49-F238E27FC236}">
                <a16:creationId xmlns:a16="http://schemas.microsoft.com/office/drawing/2014/main" id="{B8E40D92-B6C1-4ED9-BF9D-1CBB2AADA560}"/>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724012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519435FB-F721-403D-80F8-F00338D6C751}"/>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Vertical Title 1">
            <a:extLst>
              <a:ext uri="{FF2B5EF4-FFF2-40B4-BE49-F238E27FC236}">
                <a16:creationId xmlns:a16="http://schemas.microsoft.com/office/drawing/2014/main" id="{12BE4886-19BE-4956-A436-13248F7E8962}"/>
              </a:ext>
            </a:extLst>
          </p:cNvPr>
          <p:cNvSpPr txBox="1">
            <a:spLocks noGrp="1"/>
          </p:cNvSpPr>
          <p:nvPr>
            <p:ph type="title" orient="vert"/>
          </p:nvPr>
        </p:nvSpPr>
        <p:spPr>
          <a:xfrm>
            <a:off x="8658673" y="609603"/>
            <a:ext cx="2158550" cy="5181603"/>
          </a:xfrm>
        </p:spPr>
        <p:txBody>
          <a:bodyPr vert="eaVert"/>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710FCC76-DDEB-4FE0-9416-DAD7DE3A8979}"/>
              </a:ext>
            </a:extLst>
          </p:cNvPr>
          <p:cNvSpPr txBox="1">
            <a:spLocks noGrp="1"/>
          </p:cNvSpPr>
          <p:nvPr>
            <p:ph type="body" orient="vert" idx="1"/>
          </p:nvPr>
        </p:nvSpPr>
        <p:spPr>
          <a:xfrm>
            <a:off x="685800" y="609603"/>
            <a:ext cx="7832119" cy="5181603"/>
          </a:xfrm>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A6EB50B-E46B-4E74-A2E0-787D3329DEA1}"/>
              </a:ext>
            </a:extLst>
          </p:cNvPr>
          <p:cNvSpPr txBox="1">
            <a:spLocks noGrp="1"/>
          </p:cNvSpPr>
          <p:nvPr>
            <p:ph type="dt" sz="half" idx="7"/>
          </p:nvPr>
        </p:nvSpPr>
        <p:spPr/>
        <p:txBody>
          <a:bodyPr/>
          <a:lstStyle>
            <a:lvl1pPr>
              <a:defRPr/>
            </a:lvl1pPr>
          </a:lstStyle>
          <a:p>
            <a:pPr lvl="0"/>
            <a:fld id="{7CAC9228-074D-4CCF-9704-748B4BFBD99B}" type="datetime1">
              <a:rPr lang="en-US"/>
              <a:pPr lvl="0"/>
              <a:t>2/12/2022</a:t>
            </a:fld>
            <a:endParaRPr lang="en-US"/>
          </a:p>
        </p:txBody>
      </p:sp>
      <p:sp>
        <p:nvSpPr>
          <p:cNvPr id="6" name="Footer Placeholder 4">
            <a:extLst>
              <a:ext uri="{FF2B5EF4-FFF2-40B4-BE49-F238E27FC236}">
                <a16:creationId xmlns:a16="http://schemas.microsoft.com/office/drawing/2014/main" id="{4D8F039C-3904-40DA-A9EC-75EBF97FAF81}"/>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669C077B-F0BB-44E8-947F-F952A3886EAA}"/>
              </a:ext>
            </a:extLst>
          </p:cNvPr>
          <p:cNvSpPr txBox="1">
            <a:spLocks noGrp="1"/>
          </p:cNvSpPr>
          <p:nvPr>
            <p:ph type="sldNum" sz="quarter" idx="8"/>
          </p:nvPr>
        </p:nvSpPr>
        <p:spPr/>
        <p:txBody>
          <a:bodyPr/>
          <a:lstStyle>
            <a:lvl1pPr>
              <a:defRPr/>
            </a:lvl1pPr>
          </a:lstStyle>
          <a:p>
            <a:pPr lvl="0"/>
            <a:fld id="{72028FD8-8763-4410-BBFB-A5A282541216}" type="slidenum">
              <a:t>‹#›</a:t>
            </a:fld>
            <a:endParaRPr lang="en-US"/>
          </a:p>
        </p:txBody>
      </p:sp>
    </p:spTree>
    <p:extLst>
      <p:ext uri="{BB962C8B-B14F-4D97-AF65-F5344CB8AC3E}">
        <p14:creationId xmlns:p14="http://schemas.microsoft.com/office/powerpoint/2010/main" val="364388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8D09ACD9-DB03-431B-B27D-1F7ABE1F3092}"/>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364A01B7-002A-421A-BDE7-833B2CFA7EE7}"/>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9211C503-1E25-4C65-81E4-BC7674BBAB7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E36168A-2A99-4BE6-8117-9FE57E5A4E51}"/>
              </a:ext>
            </a:extLst>
          </p:cNvPr>
          <p:cNvSpPr txBox="1">
            <a:spLocks noGrp="1"/>
          </p:cNvSpPr>
          <p:nvPr>
            <p:ph type="dt" sz="half" idx="7"/>
          </p:nvPr>
        </p:nvSpPr>
        <p:spPr/>
        <p:txBody>
          <a:bodyPr/>
          <a:lstStyle>
            <a:lvl1pPr>
              <a:defRPr/>
            </a:lvl1pPr>
          </a:lstStyle>
          <a:p>
            <a:pPr lvl="0"/>
            <a:fld id="{F9E92C5A-C995-4EFA-93C9-027C6EF5DA2C}" type="datetime1">
              <a:rPr lang="en-US"/>
              <a:pPr lvl="0"/>
              <a:t>2/12/2022</a:t>
            </a:fld>
            <a:endParaRPr lang="en-US"/>
          </a:p>
        </p:txBody>
      </p:sp>
      <p:sp>
        <p:nvSpPr>
          <p:cNvPr id="6" name="Footer Placeholder 4">
            <a:extLst>
              <a:ext uri="{FF2B5EF4-FFF2-40B4-BE49-F238E27FC236}">
                <a16:creationId xmlns:a16="http://schemas.microsoft.com/office/drawing/2014/main" id="{1ECB5CDC-F3CD-4BA8-92E0-B83942628432}"/>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BBF73CA1-D1EF-47CD-9F38-AD0C3CAC5292}"/>
              </a:ext>
            </a:extLst>
          </p:cNvPr>
          <p:cNvSpPr txBox="1">
            <a:spLocks noGrp="1"/>
          </p:cNvSpPr>
          <p:nvPr>
            <p:ph type="sldNum" sz="quarter" idx="8"/>
          </p:nvPr>
        </p:nvSpPr>
        <p:spPr/>
        <p:txBody>
          <a:bodyPr/>
          <a:lstStyle>
            <a:lvl1pPr>
              <a:defRPr/>
            </a:lvl1pPr>
          </a:lstStyle>
          <a:p>
            <a:pPr lvl="0"/>
            <a:fld id="{BBF2EC4B-C3AF-4325-A215-833090AC2C8B}" type="slidenum">
              <a:t>‹#›</a:t>
            </a:fld>
            <a:endParaRPr lang="en-US"/>
          </a:p>
        </p:txBody>
      </p:sp>
    </p:spTree>
    <p:extLst>
      <p:ext uri="{BB962C8B-B14F-4D97-AF65-F5344CB8AC3E}">
        <p14:creationId xmlns:p14="http://schemas.microsoft.com/office/powerpoint/2010/main" val="10431101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085B2DB0-BF16-4BA9-AC9C-3E6776CE45EF}"/>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F0B7BCF4-FE4B-4D03-89DC-68F905024434}"/>
              </a:ext>
            </a:extLst>
          </p:cNvPr>
          <p:cNvSpPr txBox="1">
            <a:spLocks noGrp="1"/>
          </p:cNvSpPr>
          <p:nvPr>
            <p:ph type="title"/>
          </p:nvPr>
        </p:nvSpPr>
        <p:spPr>
          <a:xfrm>
            <a:off x="685800" y="3308582"/>
            <a:ext cx="10131423" cy="1468800"/>
          </a:xfrm>
        </p:spPr>
        <p:txBody>
          <a:bodyPr anchor="b"/>
          <a:lstStyle>
            <a:lvl1pPr>
              <a:defRPr sz="4000"/>
            </a:lvl1pPr>
          </a:lstStyle>
          <a:p>
            <a:pPr lvl="0"/>
            <a:r>
              <a:rPr lang="en-US"/>
              <a:t>Click to edit Master title style</a:t>
            </a:r>
          </a:p>
        </p:txBody>
      </p:sp>
      <p:sp>
        <p:nvSpPr>
          <p:cNvPr id="4" name="Text Placeholder 2">
            <a:extLst>
              <a:ext uri="{FF2B5EF4-FFF2-40B4-BE49-F238E27FC236}">
                <a16:creationId xmlns:a16="http://schemas.microsoft.com/office/drawing/2014/main" id="{5B9DD6F4-621C-48E3-858A-BF61D84E807F}"/>
              </a:ext>
            </a:extLst>
          </p:cNvPr>
          <p:cNvSpPr txBox="1">
            <a:spLocks noGrp="1"/>
          </p:cNvSpPr>
          <p:nvPr>
            <p:ph type="body" idx="1"/>
          </p:nvPr>
        </p:nvSpPr>
        <p:spPr>
          <a:xfrm>
            <a:off x="685800" y="4777383"/>
            <a:ext cx="10131423" cy="860395"/>
          </a:xfrm>
        </p:spPr>
        <p:txBody>
          <a:bodyPr anchor="t"/>
          <a:lstStyle>
            <a:lvl1pPr marL="0" indent="0">
              <a:buNone/>
              <a:defRPr sz="2000" cap="all"/>
            </a:lvl1pPr>
          </a:lstStyle>
          <a:p>
            <a:pPr lvl="0"/>
            <a:r>
              <a:rPr lang="en-US"/>
              <a:t>Click to edit Master text styles</a:t>
            </a:r>
          </a:p>
        </p:txBody>
      </p:sp>
      <p:sp>
        <p:nvSpPr>
          <p:cNvPr id="5" name="Date Placeholder 3">
            <a:extLst>
              <a:ext uri="{FF2B5EF4-FFF2-40B4-BE49-F238E27FC236}">
                <a16:creationId xmlns:a16="http://schemas.microsoft.com/office/drawing/2014/main" id="{8DF96A47-59A4-47C9-A269-0F3A5835512B}"/>
              </a:ext>
            </a:extLst>
          </p:cNvPr>
          <p:cNvSpPr txBox="1">
            <a:spLocks noGrp="1"/>
          </p:cNvSpPr>
          <p:nvPr>
            <p:ph type="dt" sz="half" idx="7"/>
          </p:nvPr>
        </p:nvSpPr>
        <p:spPr/>
        <p:txBody>
          <a:bodyPr/>
          <a:lstStyle>
            <a:lvl1pPr>
              <a:defRPr/>
            </a:lvl1pPr>
          </a:lstStyle>
          <a:p>
            <a:pPr lvl="0"/>
            <a:fld id="{47A8BDE2-AE4E-4CF0-B716-BBC0AA9E9CE8}" type="datetime1">
              <a:rPr lang="en-US"/>
              <a:pPr lvl="0"/>
              <a:t>2/12/2022</a:t>
            </a:fld>
            <a:endParaRPr lang="en-US"/>
          </a:p>
        </p:txBody>
      </p:sp>
      <p:sp>
        <p:nvSpPr>
          <p:cNvPr id="6" name="Footer Placeholder 4">
            <a:extLst>
              <a:ext uri="{FF2B5EF4-FFF2-40B4-BE49-F238E27FC236}">
                <a16:creationId xmlns:a16="http://schemas.microsoft.com/office/drawing/2014/main" id="{F50CA394-4FE5-4BAE-86FF-CF1DB4036BE5}"/>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EDC6118A-14DD-4F59-8E96-2D13E0EACAE1}"/>
              </a:ext>
            </a:extLst>
          </p:cNvPr>
          <p:cNvSpPr txBox="1">
            <a:spLocks noGrp="1"/>
          </p:cNvSpPr>
          <p:nvPr>
            <p:ph type="sldNum" sz="quarter" idx="8"/>
          </p:nvPr>
        </p:nvSpPr>
        <p:spPr/>
        <p:txBody>
          <a:bodyPr/>
          <a:lstStyle>
            <a:lvl1pPr>
              <a:defRPr/>
            </a:lvl1pPr>
          </a:lstStyle>
          <a:p>
            <a:pPr lvl="0"/>
            <a:fld id="{E8CEA336-94A2-4572-8905-54D026F4557E}" type="slidenum">
              <a:t>‹#›</a:t>
            </a:fld>
            <a:endParaRPr lang="en-US"/>
          </a:p>
        </p:txBody>
      </p:sp>
    </p:spTree>
    <p:extLst>
      <p:ext uri="{BB962C8B-B14F-4D97-AF65-F5344CB8AC3E}">
        <p14:creationId xmlns:p14="http://schemas.microsoft.com/office/powerpoint/2010/main" val="365014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18609878-44E2-4E37-9A56-53993B43F245}"/>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76F41E74-8C9B-418A-8294-9EB75CA3D700}"/>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FA691DAE-DD3F-49E6-A51C-0BAEE2FDB24A}"/>
              </a:ext>
            </a:extLst>
          </p:cNvPr>
          <p:cNvSpPr txBox="1">
            <a:spLocks noGrp="1"/>
          </p:cNvSpPr>
          <p:nvPr>
            <p:ph idx="1"/>
          </p:nvPr>
        </p:nvSpPr>
        <p:spPr>
          <a:xfrm>
            <a:off x="685800" y="2142064"/>
            <a:ext cx="4995330" cy="364913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FB30BAED-9750-4EE2-A6D5-2DC3296BABFC}"/>
              </a:ext>
            </a:extLst>
          </p:cNvPr>
          <p:cNvSpPr txBox="1">
            <a:spLocks noGrp="1"/>
          </p:cNvSpPr>
          <p:nvPr>
            <p:ph idx="2"/>
          </p:nvPr>
        </p:nvSpPr>
        <p:spPr>
          <a:xfrm>
            <a:off x="5821893" y="2142064"/>
            <a:ext cx="4995330" cy="364913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4BD50FB7-C88F-4DC0-81A6-4005399AF412}"/>
              </a:ext>
            </a:extLst>
          </p:cNvPr>
          <p:cNvSpPr txBox="1">
            <a:spLocks noGrp="1"/>
          </p:cNvSpPr>
          <p:nvPr>
            <p:ph type="dt" sz="half" idx="7"/>
          </p:nvPr>
        </p:nvSpPr>
        <p:spPr/>
        <p:txBody>
          <a:bodyPr/>
          <a:lstStyle>
            <a:lvl1pPr>
              <a:defRPr/>
            </a:lvl1pPr>
          </a:lstStyle>
          <a:p>
            <a:pPr lvl="0"/>
            <a:fld id="{571296C1-BB3B-46C3-BC17-B64E105B0601}" type="datetime1">
              <a:rPr lang="en-US"/>
              <a:pPr lvl="0"/>
              <a:t>2/12/2022</a:t>
            </a:fld>
            <a:endParaRPr lang="en-US"/>
          </a:p>
        </p:txBody>
      </p:sp>
      <p:sp>
        <p:nvSpPr>
          <p:cNvPr id="7" name="Footer Placeholder 5">
            <a:extLst>
              <a:ext uri="{FF2B5EF4-FFF2-40B4-BE49-F238E27FC236}">
                <a16:creationId xmlns:a16="http://schemas.microsoft.com/office/drawing/2014/main" id="{60C30BBA-FC0A-43BA-B474-3F38DFDDC2CF}"/>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17D5B829-9647-407D-B7C5-3943737F4CA1}"/>
              </a:ext>
            </a:extLst>
          </p:cNvPr>
          <p:cNvSpPr txBox="1">
            <a:spLocks noGrp="1"/>
          </p:cNvSpPr>
          <p:nvPr>
            <p:ph type="sldNum" sz="quarter" idx="8"/>
          </p:nvPr>
        </p:nvSpPr>
        <p:spPr/>
        <p:txBody>
          <a:bodyPr/>
          <a:lstStyle>
            <a:lvl1pPr>
              <a:defRPr/>
            </a:lvl1pPr>
          </a:lstStyle>
          <a:p>
            <a:pPr lvl="0"/>
            <a:fld id="{93C872AC-FC5E-4180-8BF3-417508A980E1}" type="slidenum">
              <a:t>‹#›</a:t>
            </a:fld>
            <a:endParaRPr lang="en-US"/>
          </a:p>
        </p:txBody>
      </p:sp>
    </p:spTree>
    <p:extLst>
      <p:ext uri="{BB962C8B-B14F-4D97-AF65-F5344CB8AC3E}">
        <p14:creationId xmlns:p14="http://schemas.microsoft.com/office/powerpoint/2010/main" val="271521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D499-ECDF-487D-80B3-A317FB8C7581}"/>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AE23B0C-3EA1-4D45-A6F7-26575B720784}"/>
              </a:ext>
            </a:extLst>
          </p:cNvPr>
          <p:cNvSpPr txBox="1">
            <a:spLocks noGrp="1"/>
          </p:cNvSpPr>
          <p:nvPr>
            <p:ph type="body" idx="1"/>
          </p:nvPr>
        </p:nvSpPr>
        <p:spPr>
          <a:xfrm>
            <a:off x="973671" y="2218270"/>
            <a:ext cx="4709050" cy="576264"/>
          </a:xfrm>
        </p:spPr>
        <p:txBody>
          <a:bodyPr anchor="b">
            <a:noAutofit/>
          </a:bodyPr>
          <a:lstStyle>
            <a:lvl1pPr marL="0" indent="0">
              <a:buNone/>
              <a:defRPr sz="2800"/>
            </a:lvl1pPr>
          </a:lstStyle>
          <a:p>
            <a:pPr lvl="0"/>
            <a:r>
              <a:rPr lang="en-US"/>
              <a:t>Click to edit Master text styles</a:t>
            </a:r>
          </a:p>
        </p:txBody>
      </p:sp>
      <p:sp>
        <p:nvSpPr>
          <p:cNvPr id="4" name="Content Placeholder 3">
            <a:extLst>
              <a:ext uri="{FF2B5EF4-FFF2-40B4-BE49-F238E27FC236}">
                <a16:creationId xmlns:a16="http://schemas.microsoft.com/office/drawing/2014/main" id="{044CDC36-1466-42E5-A812-715D2907EA6A}"/>
              </a:ext>
            </a:extLst>
          </p:cNvPr>
          <p:cNvSpPr txBox="1">
            <a:spLocks noGrp="1"/>
          </p:cNvSpPr>
          <p:nvPr>
            <p:ph idx="2"/>
          </p:nvPr>
        </p:nvSpPr>
        <p:spPr>
          <a:xfrm>
            <a:off x="685800" y="2870201"/>
            <a:ext cx="4996921" cy="2920995"/>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A06668-302E-4F4A-9583-02482CDF2D80}"/>
              </a:ext>
            </a:extLst>
          </p:cNvPr>
          <p:cNvSpPr txBox="1">
            <a:spLocks noGrp="1"/>
          </p:cNvSpPr>
          <p:nvPr>
            <p:ph type="body" idx="3"/>
          </p:nvPr>
        </p:nvSpPr>
        <p:spPr>
          <a:xfrm>
            <a:off x="6096003" y="2226737"/>
            <a:ext cx="4722811" cy="576264"/>
          </a:xfrm>
        </p:spPr>
        <p:txBody>
          <a:bodyPr anchor="b">
            <a:noAutofit/>
          </a:bodyPr>
          <a:lstStyle>
            <a:lvl1pPr marL="0" indent="0">
              <a:buNone/>
              <a:defRPr sz="2800"/>
            </a:lvl1pPr>
          </a:lstStyle>
          <a:p>
            <a:pPr lvl="0"/>
            <a:r>
              <a:rPr lang="en-US"/>
              <a:t>Click to edit Master text styles</a:t>
            </a:r>
          </a:p>
        </p:txBody>
      </p:sp>
      <p:sp>
        <p:nvSpPr>
          <p:cNvPr id="6" name="Content Placeholder 5">
            <a:extLst>
              <a:ext uri="{FF2B5EF4-FFF2-40B4-BE49-F238E27FC236}">
                <a16:creationId xmlns:a16="http://schemas.microsoft.com/office/drawing/2014/main" id="{AF72C915-9A64-4D34-913A-4CD2F733C632}"/>
              </a:ext>
            </a:extLst>
          </p:cNvPr>
          <p:cNvSpPr txBox="1">
            <a:spLocks noGrp="1"/>
          </p:cNvSpPr>
          <p:nvPr>
            <p:ph idx="4"/>
          </p:nvPr>
        </p:nvSpPr>
        <p:spPr>
          <a:xfrm>
            <a:off x="5823484" y="2870201"/>
            <a:ext cx="4995330" cy="2920995"/>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61BC1B-6C4A-40ED-8AEF-494120E50EC4}"/>
              </a:ext>
            </a:extLst>
          </p:cNvPr>
          <p:cNvSpPr txBox="1">
            <a:spLocks noGrp="1"/>
          </p:cNvSpPr>
          <p:nvPr>
            <p:ph type="dt" sz="half" idx="7"/>
          </p:nvPr>
        </p:nvSpPr>
        <p:spPr/>
        <p:txBody>
          <a:bodyPr/>
          <a:lstStyle>
            <a:lvl1pPr>
              <a:defRPr/>
            </a:lvl1pPr>
          </a:lstStyle>
          <a:p>
            <a:pPr lvl="0"/>
            <a:fld id="{42564483-675E-4054-8EEE-0CF36F96D3B1}" type="datetime1">
              <a:rPr lang="en-US"/>
              <a:pPr lvl="0"/>
              <a:t>2/12/2022</a:t>
            </a:fld>
            <a:endParaRPr lang="en-US"/>
          </a:p>
        </p:txBody>
      </p:sp>
      <p:sp>
        <p:nvSpPr>
          <p:cNvPr id="8" name="Footer Placeholder 7">
            <a:extLst>
              <a:ext uri="{FF2B5EF4-FFF2-40B4-BE49-F238E27FC236}">
                <a16:creationId xmlns:a16="http://schemas.microsoft.com/office/drawing/2014/main" id="{F0662868-A1F2-4BC6-8817-4F9717188EB9}"/>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A03961E2-2412-4882-827D-7D2F97588C36}"/>
              </a:ext>
            </a:extLst>
          </p:cNvPr>
          <p:cNvSpPr txBox="1">
            <a:spLocks noGrp="1"/>
          </p:cNvSpPr>
          <p:nvPr>
            <p:ph type="sldNum" sz="quarter" idx="8"/>
          </p:nvPr>
        </p:nvSpPr>
        <p:spPr/>
        <p:txBody>
          <a:bodyPr/>
          <a:lstStyle>
            <a:lvl1pPr>
              <a:defRPr/>
            </a:lvl1pPr>
          </a:lstStyle>
          <a:p>
            <a:pPr lvl="0"/>
            <a:fld id="{A2F1E94C-88B4-44F8-AF79-2AAD9720030B}" type="slidenum">
              <a:t>‹#›</a:t>
            </a:fld>
            <a:endParaRPr lang="en-US"/>
          </a:p>
        </p:txBody>
      </p:sp>
    </p:spTree>
    <p:extLst>
      <p:ext uri="{BB962C8B-B14F-4D97-AF65-F5344CB8AC3E}">
        <p14:creationId xmlns:p14="http://schemas.microsoft.com/office/powerpoint/2010/main" val="53836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5" descr="Celestia-R1---OverlayContentHD.png">
            <a:extLst>
              <a:ext uri="{FF2B5EF4-FFF2-40B4-BE49-F238E27FC236}">
                <a16:creationId xmlns:a16="http://schemas.microsoft.com/office/drawing/2014/main" id="{898BF02E-EAF8-4762-B480-28FE9B3DD519}"/>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9AD38F95-C34D-432C-84CA-1EEBD03AB9FC}"/>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2">
            <a:extLst>
              <a:ext uri="{FF2B5EF4-FFF2-40B4-BE49-F238E27FC236}">
                <a16:creationId xmlns:a16="http://schemas.microsoft.com/office/drawing/2014/main" id="{2A1AF142-27D6-45C7-BD73-D322E9F70AF7}"/>
              </a:ext>
            </a:extLst>
          </p:cNvPr>
          <p:cNvSpPr txBox="1">
            <a:spLocks noGrp="1"/>
          </p:cNvSpPr>
          <p:nvPr>
            <p:ph type="dt" sz="half" idx="7"/>
          </p:nvPr>
        </p:nvSpPr>
        <p:spPr/>
        <p:txBody>
          <a:bodyPr/>
          <a:lstStyle>
            <a:lvl1pPr>
              <a:defRPr/>
            </a:lvl1pPr>
          </a:lstStyle>
          <a:p>
            <a:pPr lvl="0"/>
            <a:fld id="{4E80D863-8FEA-4DC2-9E01-6B19DCBA1583}" type="datetime1">
              <a:rPr lang="en-US"/>
              <a:pPr lvl="0"/>
              <a:t>2/12/2022</a:t>
            </a:fld>
            <a:endParaRPr lang="en-US"/>
          </a:p>
        </p:txBody>
      </p:sp>
      <p:sp>
        <p:nvSpPr>
          <p:cNvPr id="5" name="Footer Placeholder 3">
            <a:extLst>
              <a:ext uri="{FF2B5EF4-FFF2-40B4-BE49-F238E27FC236}">
                <a16:creationId xmlns:a16="http://schemas.microsoft.com/office/drawing/2014/main" id="{C522E7F1-B9AC-4561-888C-A5324253313D}"/>
              </a:ext>
            </a:extLst>
          </p:cNvPr>
          <p:cNvSpPr txBox="1">
            <a:spLocks noGrp="1"/>
          </p:cNvSpPr>
          <p:nvPr>
            <p:ph type="ftr" sz="quarter" idx="9"/>
          </p:nvPr>
        </p:nvSpPr>
        <p:spPr/>
        <p:txBody>
          <a:bodyPr/>
          <a:lstStyle>
            <a:lvl1pPr>
              <a:defRPr/>
            </a:lvl1pPr>
          </a:lstStyle>
          <a:p>
            <a:pPr lvl="0"/>
            <a:endParaRPr lang="en-US"/>
          </a:p>
        </p:txBody>
      </p:sp>
      <p:sp>
        <p:nvSpPr>
          <p:cNvPr id="6" name="Slide Number Placeholder 4">
            <a:extLst>
              <a:ext uri="{FF2B5EF4-FFF2-40B4-BE49-F238E27FC236}">
                <a16:creationId xmlns:a16="http://schemas.microsoft.com/office/drawing/2014/main" id="{85F2BF15-FABF-4A5F-97A7-4DCCE418974A}"/>
              </a:ext>
            </a:extLst>
          </p:cNvPr>
          <p:cNvSpPr txBox="1">
            <a:spLocks noGrp="1"/>
          </p:cNvSpPr>
          <p:nvPr>
            <p:ph type="sldNum" sz="quarter" idx="8"/>
          </p:nvPr>
        </p:nvSpPr>
        <p:spPr/>
        <p:txBody>
          <a:bodyPr/>
          <a:lstStyle>
            <a:lvl1pPr>
              <a:defRPr/>
            </a:lvl1pPr>
          </a:lstStyle>
          <a:p>
            <a:pPr lvl="0"/>
            <a:fld id="{42B89492-7F0A-4AFC-A87C-AF75BA4CAF98}" type="slidenum">
              <a:t>‹#›</a:t>
            </a:fld>
            <a:endParaRPr lang="en-US"/>
          </a:p>
        </p:txBody>
      </p:sp>
    </p:spTree>
    <p:extLst>
      <p:ext uri="{BB962C8B-B14F-4D97-AF65-F5344CB8AC3E}">
        <p14:creationId xmlns:p14="http://schemas.microsoft.com/office/powerpoint/2010/main" val="423675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Celestia-R1---OverlayContentHD.png">
            <a:extLst>
              <a:ext uri="{FF2B5EF4-FFF2-40B4-BE49-F238E27FC236}">
                <a16:creationId xmlns:a16="http://schemas.microsoft.com/office/drawing/2014/main" id="{928E117E-C464-4BC5-9C20-2FD02708D99A}"/>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Date Placeholder 1">
            <a:extLst>
              <a:ext uri="{FF2B5EF4-FFF2-40B4-BE49-F238E27FC236}">
                <a16:creationId xmlns:a16="http://schemas.microsoft.com/office/drawing/2014/main" id="{3CA5DE76-F5E1-4C5D-935A-3F004DE7204A}"/>
              </a:ext>
            </a:extLst>
          </p:cNvPr>
          <p:cNvSpPr txBox="1">
            <a:spLocks noGrp="1"/>
          </p:cNvSpPr>
          <p:nvPr>
            <p:ph type="dt" sz="half" idx="7"/>
          </p:nvPr>
        </p:nvSpPr>
        <p:spPr/>
        <p:txBody>
          <a:bodyPr/>
          <a:lstStyle>
            <a:lvl1pPr>
              <a:defRPr/>
            </a:lvl1pPr>
          </a:lstStyle>
          <a:p>
            <a:pPr lvl="0"/>
            <a:fld id="{3DC37856-6C9A-41D7-920F-27EEBA31A445}" type="datetime1">
              <a:rPr lang="en-US"/>
              <a:pPr lvl="0"/>
              <a:t>2/12/2022</a:t>
            </a:fld>
            <a:endParaRPr lang="en-US"/>
          </a:p>
        </p:txBody>
      </p:sp>
      <p:sp>
        <p:nvSpPr>
          <p:cNvPr id="4" name="Footer Placeholder 2">
            <a:extLst>
              <a:ext uri="{FF2B5EF4-FFF2-40B4-BE49-F238E27FC236}">
                <a16:creationId xmlns:a16="http://schemas.microsoft.com/office/drawing/2014/main" id="{9C453345-DB76-4C46-A78F-E92BA048B9BF}"/>
              </a:ext>
            </a:extLst>
          </p:cNvPr>
          <p:cNvSpPr txBox="1">
            <a:spLocks noGrp="1"/>
          </p:cNvSpPr>
          <p:nvPr>
            <p:ph type="ftr" sz="quarter" idx="9"/>
          </p:nvPr>
        </p:nvSpPr>
        <p:spPr/>
        <p:txBody>
          <a:bodyPr/>
          <a:lstStyle>
            <a:lvl1pPr>
              <a:defRPr/>
            </a:lvl1pPr>
          </a:lstStyle>
          <a:p>
            <a:pPr lvl="0"/>
            <a:endParaRPr lang="en-US"/>
          </a:p>
        </p:txBody>
      </p:sp>
      <p:sp>
        <p:nvSpPr>
          <p:cNvPr id="5" name="Slide Number Placeholder 3">
            <a:extLst>
              <a:ext uri="{FF2B5EF4-FFF2-40B4-BE49-F238E27FC236}">
                <a16:creationId xmlns:a16="http://schemas.microsoft.com/office/drawing/2014/main" id="{AC99A993-A62A-4EDB-B423-85D261B460D6}"/>
              </a:ext>
            </a:extLst>
          </p:cNvPr>
          <p:cNvSpPr txBox="1">
            <a:spLocks noGrp="1"/>
          </p:cNvSpPr>
          <p:nvPr>
            <p:ph type="sldNum" sz="quarter" idx="8"/>
          </p:nvPr>
        </p:nvSpPr>
        <p:spPr/>
        <p:txBody>
          <a:bodyPr/>
          <a:lstStyle>
            <a:lvl1pPr>
              <a:defRPr/>
            </a:lvl1pPr>
          </a:lstStyle>
          <a:p>
            <a:pPr lvl="0"/>
            <a:fld id="{5E36969F-AF0B-4CF1-AE90-900AA15CC211}" type="slidenum">
              <a:t>‹#›</a:t>
            </a:fld>
            <a:endParaRPr lang="en-US"/>
          </a:p>
        </p:txBody>
      </p:sp>
    </p:spTree>
    <p:extLst>
      <p:ext uri="{BB962C8B-B14F-4D97-AF65-F5344CB8AC3E}">
        <p14:creationId xmlns:p14="http://schemas.microsoft.com/office/powerpoint/2010/main" val="19822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8C94C392-3EA5-4A85-85E2-7B1C1845B27D}"/>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FFE99A82-3E73-44E6-AA87-1D99E91B7EC0}"/>
              </a:ext>
            </a:extLst>
          </p:cNvPr>
          <p:cNvSpPr txBox="1">
            <a:spLocks noGrp="1"/>
          </p:cNvSpPr>
          <p:nvPr>
            <p:ph type="title"/>
          </p:nvPr>
        </p:nvSpPr>
        <p:spPr>
          <a:xfrm>
            <a:off x="685800" y="2074334"/>
            <a:ext cx="3680880" cy="1371600"/>
          </a:xfrm>
        </p:spPr>
        <p:txBody>
          <a:bodyPr anchor="b"/>
          <a:lstStyle>
            <a:lvl1pPr>
              <a:defRPr sz="2400"/>
            </a:lvl1pPr>
          </a:lstStyle>
          <a:p>
            <a:pPr lvl="0"/>
            <a:r>
              <a:rPr lang="en-US"/>
              <a:t>Click to edit Master title style</a:t>
            </a:r>
          </a:p>
        </p:txBody>
      </p:sp>
      <p:sp>
        <p:nvSpPr>
          <p:cNvPr id="4" name="Content Placeholder 2">
            <a:extLst>
              <a:ext uri="{FF2B5EF4-FFF2-40B4-BE49-F238E27FC236}">
                <a16:creationId xmlns:a16="http://schemas.microsoft.com/office/drawing/2014/main" id="{AF335497-3C43-49EB-BF90-090B49A0E22E}"/>
              </a:ext>
            </a:extLst>
          </p:cNvPr>
          <p:cNvSpPr txBox="1">
            <a:spLocks noGrp="1"/>
          </p:cNvSpPr>
          <p:nvPr>
            <p:ph idx="1"/>
          </p:nvPr>
        </p:nvSpPr>
        <p:spPr>
          <a:xfrm>
            <a:off x="4648196" y="609603"/>
            <a:ext cx="6169027" cy="5181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A9F16D35-B619-418D-83D9-1F3AEFBCADF7}"/>
              </a:ext>
            </a:extLst>
          </p:cNvPr>
          <p:cNvSpPr txBox="1">
            <a:spLocks noGrp="1"/>
          </p:cNvSpPr>
          <p:nvPr>
            <p:ph type="body" idx="2"/>
          </p:nvPr>
        </p:nvSpPr>
        <p:spPr>
          <a:xfrm>
            <a:off x="685800" y="3445934"/>
            <a:ext cx="3680880" cy="1828800"/>
          </a:xfrm>
        </p:spPr>
        <p:txBody>
          <a:bodyPr anchor="t"/>
          <a:lstStyle>
            <a:lvl1pPr marL="0" indent="0">
              <a:buNone/>
              <a:defRPr sz="1600"/>
            </a:lvl1pPr>
          </a:lstStyle>
          <a:p>
            <a:pPr lvl="0"/>
            <a:r>
              <a:rPr lang="en-US"/>
              <a:t>Click to edit Master text styles</a:t>
            </a:r>
          </a:p>
        </p:txBody>
      </p:sp>
      <p:sp>
        <p:nvSpPr>
          <p:cNvPr id="6" name="Date Placeholder 4">
            <a:extLst>
              <a:ext uri="{FF2B5EF4-FFF2-40B4-BE49-F238E27FC236}">
                <a16:creationId xmlns:a16="http://schemas.microsoft.com/office/drawing/2014/main" id="{16C7C209-47B6-4116-8EB1-9390FE36BD2B}"/>
              </a:ext>
            </a:extLst>
          </p:cNvPr>
          <p:cNvSpPr txBox="1">
            <a:spLocks noGrp="1"/>
          </p:cNvSpPr>
          <p:nvPr>
            <p:ph type="dt" sz="half" idx="7"/>
          </p:nvPr>
        </p:nvSpPr>
        <p:spPr/>
        <p:txBody>
          <a:bodyPr/>
          <a:lstStyle>
            <a:lvl1pPr>
              <a:defRPr/>
            </a:lvl1pPr>
          </a:lstStyle>
          <a:p>
            <a:pPr lvl="0"/>
            <a:fld id="{B5E52341-6FC8-4641-B364-1748A6601C43}" type="datetime1">
              <a:rPr lang="en-US"/>
              <a:pPr lvl="0"/>
              <a:t>2/12/2022</a:t>
            </a:fld>
            <a:endParaRPr lang="en-US"/>
          </a:p>
        </p:txBody>
      </p:sp>
      <p:sp>
        <p:nvSpPr>
          <p:cNvPr id="7" name="Footer Placeholder 5">
            <a:extLst>
              <a:ext uri="{FF2B5EF4-FFF2-40B4-BE49-F238E27FC236}">
                <a16:creationId xmlns:a16="http://schemas.microsoft.com/office/drawing/2014/main" id="{5F2B5FAE-E90F-4E46-9F9C-C7B9298F2ABA}"/>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C83586A4-1633-489B-809E-C7B5CEA0C467}"/>
              </a:ext>
            </a:extLst>
          </p:cNvPr>
          <p:cNvSpPr txBox="1">
            <a:spLocks noGrp="1"/>
          </p:cNvSpPr>
          <p:nvPr>
            <p:ph type="sldNum" sz="quarter" idx="8"/>
          </p:nvPr>
        </p:nvSpPr>
        <p:spPr/>
        <p:txBody>
          <a:bodyPr/>
          <a:lstStyle>
            <a:lvl1pPr>
              <a:defRPr/>
            </a:lvl1pPr>
          </a:lstStyle>
          <a:p>
            <a:pPr lvl="0"/>
            <a:fld id="{A4C1A5EA-8048-4FBB-BA36-0BDA2587B7A5}" type="slidenum">
              <a:t>‹#›</a:t>
            </a:fld>
            <a:endParaRPr lang="en-US"/>
          </a:p>
        </p:txBody>
      </p:sp>
    </p:spTree>
    <p:extLst>
      <p:ext uri="{BB962C8B-B14F-4D97-AF65-F5344CB8AC3E}">
        <p14:creationId xmlns:p14="http://schemas.microsoft.com/office/powerpoint/2010/main" val="96675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F66CD4E4-C161-4A4E-8838-07E7B4AB3785}"/>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07641CF9-A368-46B2-AAA2-94248337C41F}"/>
              </a:ext>
            </a:extLst>
          </p:cNvPr>
          <p:cNvSpPr txBox="1">
            <a:spLocks noGrp="1"/>
          </p:cNvSpPr>
          <p:nvPr>
            <p:ph type="title"/>
          </p:nvPr>
        </p:nvSpPr>
        <p:spPr>
          <a:xfrm>
            <a:off x="685800" y="1600200"/>
            <a:ext cx="6164656" cy="1371600"/>
          </a:xfrm>
        </p:spPr>
        <p:txBody>
          <a:bodyPr anchor="b"/>
          <a:lstStyle>
            <a:lvl1pPr>
              <a:defRPr sz="2800"/>
            </a:lvl1pPr>
          </a:lstStyle>
          <a:p>
            <a:pPr lvl="0"/>
            <a:r>
              <a:rPr lang="en-US"/>
              <a:t>Click to edit Master title style</a:t>
            </a:r>
          </a:p>
        </p:txBody>
      </p:sp>
      <p:sp>
        <p:nvSpPr>
          <p:cNvPr id="4" name="Picture Placeholder 2">
            <a:extLst>
              <a:ext uri="{FF2B5EF4-FFF2-40B4-BE49-F238E27FC236}">
                <a16:creationId xmlns:a16="http://schemas.microsoft.com/office/drawing/2014/main" id="{EF32331C-A11B-4CC4-B60E-0FC6877882B9}"/>
              </a:ext>
            </a:extLst>
          </p:cNvPr>
          <p:cNvSpPr txBox="1">
            <a:spLocks noGrp="1"/>
          </p:cNvSpPr>
          <p:nvPr>
            <p:ph type="pic" idx="1"/>
          </p:nvPr>
        </p:nvSpPr>
        <p:spPr>
          <a:xfrm>
            <a:off x="7536256" y="914400"/>
            <a:ext cx="3280976" cy="4572000"/>
          </a:xfrm>
          <a:ln w="50804" cap="sq">
            <a:solidFill>
              <a:srgbClr val="FFFFFF"/>
            </a:solidFill>
            <a:prstDash val="solid"/>
            <a:miter/>
          </a:ln>
          <a:effectLst>
            <a:outerShdw dir="16200000" algn="tl">
              <a:srgbClr val="000000">
                <a:alpha val="43000"/>
              </a:srgbClr>
            </a:outerShdw>
          </a:effectLst>
        </p:spPr>
        <p:txBody>
          <a:bodyPr anchor="t"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1409EEE9-3E6F-4DF8-9EB9-08B831E7E6AF}"/>
              </a:ext>
            </a:extLst>
          </p:cNvPr>
          <p:cNvSpPr txBox="1">
            <a:spLocks noGrp="1"/>
          </p:cNvSpPr>
          <p:nvPr>
            <p:ph type="body" idx="2"/>
          </p:nvPr>
        </p:nvSpPr>
        <p:spPr>
          <a:xfrm>
            <a:off x="685800" y="2971800"/>
            <a:ext cx="6164656" cy="1828800"/>
          </a:xfrm>
        </p:spPr>
        <p:txBody>
          <a:bodyPr anchor="t"/>
          <a:lstStyle>
            <a:lvl1pPr marL="0" indent="0">
              <a:buNone/>
              <a:defRPr/>
            </a:lvl1pPr>
          </a:lstStyle>
          <a:p>
            <a:pPr lvl="0"/>
            <a:r>
              <a:rPr lang="en-US"/>
              <a:t>Click to edit Master text styles</a:t>
            </a:r>
          </a:p>
        </p:txBody>
      </p:sp>
      <p:sp>
        <p:nvSpPr>
          <p:cNvPr id="6" name="Date Placeholder 4">
            <a:extLst>
              <a:ext uri="{FF2B5EF4-FFF2-40B4-BE49-F238E27FC236}">
                <a16:creationId xmlns:a16="http://schemas.microsoft.com/office/drawing/2014/main" id="{9E1EF13B-9DB7-40F7-8F21-7750A90C304D}"/>
              </a:ext>
            </a:extLst>
          </p:cNvPr>
          <p:cNvSpPr txBox="1">
            <a:spLocks noGrp="1"/>
          </p:cNvSpPr>
          <p:nvPr>
            <p:ph type="dt" sz="half" idx="7"/>
          </p:nvPr>
        </p:nvSpPr>
        <p:spPr/>
        <p:txBody>
          <a:bodyPr/>
          <a:lstStyle>
            <a:lvl1pPr>
              <a:defRPr/>
            </a:lvl1pPr>
          </a:lstStyle>
          <a:p>
            <a:pPr lvl="0"/>
            <a:fld id="{535C921E-66EB-4B6B-BB62-FB7B12428510}" type="datetime1">
              <a:rPr lang="en-US"/>
              <a:pPr lvl="0"/>
              <a:t>2/12/2022</a:t>
            </a:fld>
            <a:endParaRPr lang="en-US"/>
          </a:p>
        </p:txBody>
      </p:sp>
      <p:sp>
        <p:nvSpPr>
          <p:cNvPr id="7" name="Footer Placeholder 5">
            <a:extLst>
              <a:ext uri="{FF2B5EF4-FFF2-40B4-BE49-F238E27FC236}">
                <a16:creationId xmlns:a16="http://schemas.microsoft.com/office/drawing/2014/main" id="{F6CE963D-E7DB-4FDE-8BE8-40632583D342}"/>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81F321F7-35B5-4282-ACCC-5EA4F5325283}"/>
              </a:ext>
            </a:extLst>
          </p:cNvPr>
          <p:cNvSpPr txBox="1">
            <a:spLocks noGrp="1"/>
          </p:cNvSpPr>
          <p:nvPr>
            <p:ph type="sldNum" sz="quarter" idx="8"/>
          </p:nvPr>
        </p:nvSpPr>
        <p:spPr/>
        <p:txBody>
          <a:bodyPr/>
          <a:lstStyle>
            <a:lvl1pPr>
              <a:defRPr/>
            </a:lvl1pPr>
          </a:lstStyle>
          <a:p>
            <a:pPr lvl="0"/>
            <a:fld id="{07C4210F-B4D2-4428-AD1A-A76E58822364}" type="slidenum">
              <a:t>‹#›</a:t>
            </a:fld>
            <a:endParaRPr lang="en-US"/>
          </a:p>
        </p:txBody>
      </p:sp>
    </p:spTree>
    <p:extLst>
      <p:ext uri="{BB962C8B-B14F-4D97-AF65-F5344CB8AC3E}">
        <p14:creationId xmlns:p14="http://schemas.microsoft.com/office/powerpoint/2010/main" val="414062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2F5B2-6343-4C82-8D9C-2CC463D9AE8F}"/>
              </a:ext>
            </a:extLst>
          </p:cNvPr>
          <p:cNvSpPr txBox="1">
            <a:spLocks noGrp="1"/>
          </p:cNvSpPr>
          <p:nvPr>
            <p:ph type="title"/>
          </p:nvPr>
        </p:nvSpPr>
        <p:spPr>
          <a:xfrm>
            <a:off x="685800" y="609603"/>
            <a:ext cx="10131423" cy="1456264"/>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E98CB6CC-4D59-48A3-B1E0-F90BE23E7A73}"/>
              </a:ext>
            </a:extLst>
          </p:cNvPr>
          <p:cNvSpPr txBox="1">
            <a:spLocks noGrp="1"/>
          </p:cNvSpPr>
          <p:nvPr>
            <p:ph type="body" idx="1"/>
          </p:nvPr>
        </p:nvSpPr>
        <p:spPr>
          <a:xfrm>
            <a:off x="685800" y="2142064"/>
            <a:ext cx="10131423" cy="3649132"/>
          </a:xfrm>
          <a:prstGeom prst="rect">
            <a:avLst/>
          </a:prstGeom>
          <a:noFill/>
          <a:ln>
            <a:noFill/>
          </a:ln>
        </p:spPr>
        <p:txBody>
          <a:bodyPr vert="horz" wrap="square" lIns="91440" tIns="45720" rIns="91440" bIns="45720" anchor="ctr"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4B9CF-0CEB-49C0-824A-6641177A75FE}"/>
              </a:ext>
            </a:extLst>
          </p:cNvPr>
          <p:cNvSpPr txBox="1">
            <a:spLocks noGrp="1"/>
          </p:cNvSpPr>
          <p:nvPr>
            <p:ph type="dt" sz="half" idx="2"/>
          </p:nvPr>
        </p:nvSpPr>
        <p:spPr>
          <a:xfrm>
            <a:off x="8589663" y="5870576"/>
            <a:ext cx="1600200"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7346BC66-2AB8-41EA-AD65-D06E26E6E36F}" type="datetime1">
              <a:rPr lang="en-US"/>
              <a:pPr lvl="0"/>
              <a:t>2/12/2022</a:t>
            </a:fld>
            <a:endParaRPr lang="en-US"/>
          </a:p>
        </p:txBody>
      </p:sp>
      <p:sp>
        <p:nvSpPr>
          <p:cNvPr id="5" name="Footer Placeholder 4">
            <a:extLst>
              <a:ext uri="{FF2B5EF4-FFF2-40B4-BE49-F238E27FC236}">
                <a16:creationId xmlns:a16="http://schemas.microsoft.com/office/drawing/2014/main" id="{C39A8DB5-6BD4-403C-9D47-1AF74DBBF97E}"/>
              </a:ext>
            </a:extLst>
          </p:cNvPr>
          <p:cNvSpPr txBox="1">
            <a:spLocks noGrp="1"/>
          </p:cNvSpPr>
          <p:nvPr>
            <p:ph type="ftr" sz="quarter" idx="3"/>
          </p:nvPr>
        </p:nvSpPr>
        <p:spPr>
          <a:xfrm>
            <a:off x="685800" y="5870576"/>
            <a:ext cx="7827657" cy="37782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005DE822-177F-4760-8008-E70B3D3EAD13}"/>
              </a:ext>
            </a:extLst>
          </p:cNvPr>
          <p:cNvSpPr txBox="1">
            <a:spLocks noGrp="1"/>
          </p:cNvSpPr>
          <p:nvPr>
            <p:ph type="sldNum" sz="quarter" idx="4"/>
          </p:nvPr>
        </p:nvSpPr>
        <p:spPr>
          <a:xfrm>
            <a:off x="10266060" y="5870576"/>
            <a:ext cx="551163"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646779D3-2AB0-4B0A-8A3B-9B4C9548B07B}"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l" defTabSz="457200" rtl="0" fontAlgn="auto" hangingPunct="1">
        <a:lnSpc>
          <a:spcPct val="100000"/>
        </a:lnSpc>
        <a:spcBef>
          <a:spcPts val="0"/>
        </a:spcBef>
        <a:spcAft>
          <a:spcPts val="0"/>
        </a:spcAft>
        <a:buNone/>
        <a:tabLst/>
        <a:defRPr lang="en-US" sz="3600" b="0" i="0" u="none" strike="noStrike" kern="1200" cap="all" spc="0" baseline="0">
          <a:solidFill>
            <a:srgbClr val="FFFFFF"/>
          </a:solidFill>
          <a:uFillTx/>
          <a:latin typeface="Calibri Light"/>
        </a:defRPr>
      </a:lvl1pPr>
    </p:titleStyle>
    <p:body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slides/_rels/slide1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1.jpe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2C69-B107-4E36-A049-4A07586EB9D1}"/>
              </a:ext>
            </a:extLst>
          </p:cNvPr>
          <p:cNvSpPr txBox="1">
            <a:spLocks noGrp="1"/>
          </p:cNvSpPr>
          <p:nvPr>
            <p:ph type="ctrTitle"/>
          </p:nvPr>
        </p:nvSpPr>
        <p:spPr>
          <a:xfrm>
            <a:off x="2202286" y="1964268"/>
            <a:ext cx="6774286" cy="2421468"/>
          </a:xfrm>
        </p:spPr>
        <p:txBody>
          <a:bodyPr anchorCtr="1"/>
          <a:lstStyle/>
          <a:p>
            <a:pPr lvl="0" algn="ctr"/>
            <a:r>
              <a:rPr lang="en-US" b="1" dirty="0"/>
              <a:t>Capstone project presentation on Image compression</a:t>
            </a:r>
          </a:p>
        </p:txBody>
      </p:sp>
      <p:sp>
        <p:nvSpPr>
          <p:cNvPr id="3" name="Subtitle 2">
            <a:extLst>
              <a:ext uri="{FF2B5EF4-FFF2-40B4-BE49-F238E27FC236}">
                <a16:creationId xmlns:a16="http://schemas.microsoft.com/office/drawing/2014/main" id="{BDC3C2B9-AD00-4A0F-B366-D03F30B8BA1A}"/>
              </a:ext>
            </a:extLst>
          </p:cNvPr>
          <p:cNvSpPr txBox="1">
            <a:spLocks noGrp="1"/>
          </p:cNvSpPr>
          <p:nvPr>
            <p:ph type="subTitle" idx="1"/>
          </p:nvPr>
        </p:nvSpPr>
        <p:spPr>
          <a:xfrm>
            <a:off x="2678807" y="4945486"/>
            <a:ext cx="5679585" cy="845710"/>
          </a:xfrm>
        </p:spPr>
        <p:txBody>
          <a:bodyPr anchorCtr="1"/>
          <a:lstStyle/>
          <a:p>
            <a:pPr lvl="0" algn="ctr"/>
            <a:r>
              <a:rPr lang="en-US" sz="2400" dirty="0"/>
              <a:t>Under the guidance of </a:t>
            </a:r>
            <a:r>
              <a:rPr lang="en-US" sz="2400" dirty="0" err="1"/>
              <a:t>samreen</a:t>
            </a:r>
            <a:r>
              <a:rPr lang="en-US" sz="2400" dirty="0"/>
              <a:t> </a:t>
            </a:r>
            <a:r>
              <a:rPr lang="en-US" sz="2400" dirty="0" err="1"/>
              <a:t>fayaz</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BF7A-CE38-4CD4-9150-8126CD5F6C31}"/>
              </a:ext>
            </a:extLst>
          </p:cNvPr>
          <p:cNvSpPr>
            <a:spLocks noGrp="1"/>
          </p:cNvSpPr>
          <p:nvPr>
            <p:ph type="title"/>
          </p:nvPr>
        </p:nvSpPr>
        <p:spPr/>
        <p:txBody>
          <a:bodyPr/>
          <a:lstStyle/>
          <a:p>
            <a:r>
              <a:rPr lang="en-US" dirty="0"/>
              <a:t>Problem analysis</a:t>
            </a:r>
            <a:endParaRPr lang="en-IN" dirty="0"/>
          </a:p>
        </p:txBody>
      </p:sp>
      <p:sp>
        <p:nvSpPr>
          <p:cNvPr id="3" name="Content Placeholder 2">
            <a:extLst>
              <a:ext uri="{FF2B5EF4-FFF2-40B4-BE49-F238E27FC236}">
                <a16:creationId xmlns:a16="http://schemas.microsoft.com/office/drawing/2014/main" id="{F28EFFA1-D9EA-4858-B2B2-4577D92BA8B1}"/>
              </a:ext>
            </a:extLst>
          </p:cNvPr>
          <p:cNvSpPr>
            <a:spLocks noGrp="1"/>
          </p:cNvSpPr>
          <p:nvPr>
            <p:ph idx="1"/>
          </p:nvPr>
        </p:nvSpPr>
        <p:spPr/>
        <p:txBody>
          <a:bodyPr/>
          <a:lstStyle/>
          <a:p>
            <a:r>
              <a:rPr lang="en-US" dirty="0"/>
              <a:t>Major problem analysis done during the whole journey of the software are:</a:t>
            </a:r>
          </a:p>
          <a:p>
            <a:pPr marL="342900" indent="-342900">
              <a:buFont typeface="+mj-lt"/>
              <a:buAutoNum type="arabicPeriod"/>
            </a:pPr>
            <a:r>
              <a:rPr lang="en-US" dirty="0"/>
              <a:t>There were  many image dataset so which dataset to use was one of the major concern as our whole training of the model is based on it.</a:t>
            </a:r>
          </a:p>
          <a:p>
            <a:pPr marL="342900" indent="-342900">
              <a:buFont typeface="+mj-lt"/>
              <a:buAutoNum type="arabicPeriod"/>
            </a:pPr>
            <a:r>
              <a:rPr lang="en-US" dirty="0"/>
              <a:t>Hardware requirement for training our model.</a:t>
            </a:r>
          </a:p>
          <a:p>
            <a:pPr marL="342900" indent="-342900">
              <a:buFont typeface="+mj-lt"/>
              <a:buAutoNum type="arabicPeriod"/>
            </a:pPr>
            <a:r>
              <a:rPr lang="en-US" dirty="0"/>
              <a:t>Time complexity problem: It was taking too much time to compress the image which we handled.</a:t>
            </a:r>
          </a:p>
          <a:p>
            <a:pPr marL="342900" indent="-342900">
              <a:buFont typeface="+mj-lt"/>
              <a:buAutoNum type="arabicPeriod"/>
            </a:pPr>
            <a:r>
              <a:rPr lang="en-US" dirty="0"/>
              <a:t>Linking of the GUI with our back-end  code.</a:t>
            </a:r>
          </a:p>
          <a:p>
            <a:endParaRPr lang="en-IN" dirty="0"/>
          </a:p>
        </p:txBody>
      </p:sp>
    </p:spTree>
    <p:extLst>
      <p:ext uri="{BB962C8B-B14F-4D97-AF65-F5344CB8AC3E}">
        <p14:creationId xmlns:p14="http://schemas.microsoft.com/office/powerpoint/2010/main" val="235346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9">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AA31-A95B-4107-88D6-093DCF6F47A8}"/>
              </a:ext>
            </a:extLst>
          </p:cNvPr>
          <p:cNvSpPr txBox="1">
            <a:spLocks noGrp="1"/>
          </p:cNvSpPr>
          <p:nvPr>
            <p:ph type="title"/>
          </p:nvPr>
        </p:nvSpPr>
        <p:spPr/>
        <p:txBody>
          <a:bodyPr/>
          <a:lstStyle/>
          <a:p>
            <a:pPr lvl="0"/>
            <a:r>
              <a:rPr lang="en-US" b="1" dirty="0"/>
              <a:t>SOFTWARE </a:t>
            </a:r>
            <a:r>
              <a:rPr lang="en-US" dirty="0"/>
              <a:t>REQUIREMENT</a:t>
            </a:r>
            <a:r>
              <a:rPr lang="en-US" b="1" dirty="0"/>
              <a:t> ANALYSIS </a:t>
            </a:r>
            <a:endParaRPr lang="en-US" dirty="0"/>
          </a:p>
        </p:txBody>
      </p:sp>
      <p:grpSp>
        <p:nvGrpSpPr>
          <p:cNvPr id="3" name="Content Placeholder 2">
            <a:extLst>
              <a:ext uri="{FF2B5EF4-FFF2-40B4-BE49-F238E27FC236}">
                <a16:creationId xmlns:a16="http://schemas.microsoft.com/office/drawing/2014/main" id="{7E585F03-0D9B-44EF-B3E9-FEB516FB9576}"/>
              </a:ext>
            </a:extLst>
          </p:cNvPr>
          <p:cNvGrpSpPr/>
          <p:nvPr/>
        </p:nvGrpSpPr>
        <p:grpSpPr>
          <a:xfrm>
            <a:off x="687912" y="3214975"/>
            <a:ext cx="10127199" cy="1767654"/>
            <a:chOff x="687912" y="3214975"/>
            <a:chExt cx="10127199" cy="1767654"/>
          </a:xfrm>
        </p:grpSpPr>
        <p:sp>
          <p:nvSpPr>
            <p:cNvPr id="4" name="Freeform: Shape 3">
              <a:extLst>
                <a:ext uri="{FF2B5EF4-FFF2-40B4-BE49-F238E27FC236}">
                  <a16:creationId xmlns:a16="http://schemas.microsoft.com/office/drawing/2014/main" id="{99B300B9-E501-41F4-941D-1E75F4C967FB}"/>
                </a:ext>
              </a:extLst>
            </p:cNvPr>
            <p:cNvSpPr/>
            <p:nvPr/>
          </p:nvSpPr>
          <p:spPr>
            <a:xfrm>
              <a:off x="975161" y="3214975"/>
              <a:ext cx="898553" cy="8985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77BD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Rectangle 4" descr="User">
              <a:extLst>
                <a:ext uri="{FF2B5EF4-FFF2-40B4-BE49-F238E27FC236}">
                  <a16:creationId xmlns:a16="http://schemas.microsoft.com/office/drawing/2014/main" id="{6722703D-E576-4303-8CC6-8F072C402745}"/>
                </a:ext>
              </a:extLst>
            </p:cNvPr>
            <p:cNvSpPr/>
            <p:nvPr/>
          </p:nvSpPr>
          <p:spPr>
            <a:xfrm>
              <a:off x="1166655" y="3406469"/>
              <a:ext cx="515566" cy="515566"/>
            </a:xfrm>
            <a:prstGeom prst="rect">
              <a:avLst/>
            </a:prstGeom>
            <a:blipFill>
              <a:blip r:embed="rId3">
                <a:alphaModFix/>
                <a:extLst>
                  <a:ext uri="{96DAC541-7B7A-43D3-8B79-37D633B846F1}">
                    <asvg:svgBlip xmlns:asvg="http://schemas.microsoft.com/office/drawing/2016/SVG/main" r:embed="rId4"/>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6AC11F76-B515-41D5-B6A7-034DF3FCC08A}"/>
                </a:ext>
              </a:extLst>
            </p:cNvPr>
            <p:cNvSpPr/>
            <p:nvPr/>
          </p:nvSpPr>
          <p:spPr>
            <a:xfrm>
              <a:off x="687912" y="4393408"/>
              <a:ext cx="1473043" cy="589221"/>
            </a:xfrm>
            <a:custGeom>
              <a:avLst/>
              <a:gdLst>
                <a:gd name="f0" fmla="val 10800000"/>
                <a:gd name="f1" fmla="val 5400000"/>
                <a:gd name="f2" fmla="val 180"/>
                <a:gd name="f3" fmla="val w"/>
                <a:gd name="f4" fmla="val h"/>
                <a:gd name="f5" fmla="val 0"/>
                <a:gd name="f6" fmla="val 1473046"/>
                <a:gd name="f7" fmla="val 589218"/>
                <a:gd name="f8" fmla="+- 0 0 -90"/>
                <a:gd name="f9" fmla="*/ f3 1 1473046"/>
                <a:gd name="f10" fmla="*/ f4 1 589218"/>
                <a:gd name="f11" fmla="+- f7 0 f5"/>
                <a:gd name="f12" fmla="+- f6 0 f5"/>
                <a:gd name="f13" fmla="*/ f8 f0 1"/>
                <a:gd name="f14" fmla="*/ f12 1 1473046"/>
                <a:gd name="f15" fmla="*/ f11 1 589218"/>
                <a:gd name="f16" fmla="*/ 0 f12 1"/>
                <a:gd name="f17" fmla="*/ 0 f11 1"/>
                <a:gd name="f18" fmla="*/ 1473046 f12 1"/>
                <a:gd name="f19" fmla="*/ 589218 f11 1"/>
                <a:gd name="f20" fmla="*/ f13 1 f2"/>
                <a:gd name="f21" fmla="*/ f16 1 1473046"/>
                <a:gd name="f22" fmla="*/ f17 1 589218"/>
                <a:gd name="f23" fmla="*/ f18 1 1473046"/>
                <a:gd name="f24" fmla="*/ f19 1 58921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473046" h="589218">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600" b="1" i="0" u="none" strike="noStrike" kern="1200" cap="all" spc="0" baseline="0">
                  <a:solidFill>
                    <a:srgbClr val="FFFFFF"/>
                  </a:solidFill>
                  <a:uFillTx/>
                  <a:latin typeface="Calibri"/>
                </a:rPr>
                <a:t>User Interface</a:t>
              </a:r>
              <a:endParaRPr lang="en-US" sz="1600" b="0" i="0" u="none" strike="noStrike" kern="1200" cap="all" spc="0" baseline="0">
                <a:solidFill>
                  <a:srgbClr val="FFFFFF"/>
                </a:solidFill>
                <a:uFillTx/>
                <a:latin typeface="Calibri"/>
              </a:endParaRPr>
            </a:p>
          </p:txBody>
        </p:sp>
        <p:sp>
          <p:nvSpPr>
            <p:cNvPr id="7" name="Freeform: Shape 6">
              <a:extLst>
                <a:ext uri="{FF2B5EF4-FFF2-40B4-BE49-F238E27FC236}">
                  <a16:creationId xmlns:a16="http://schemas.microsoft.com/office/drawing/2014/main" id="{7DBE8BE3-18C7-4624-A068-60389C004EB0}"/>
                </a:ext>
              </a:extLst>
            </p:cNvPr>
            <p:cNvSpPr/>
            <p:nvPr/>
          </p:nvSpPr>
          <p:spPr>
            <a:xfrm>
              <a:off x="2705983" y="3214975"/>
              <a:ext cx="898553" cy="8985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6B298"/>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Rectangle 7" descr="Database">
              <a:extLst>
                <a:ext uri="{FF2B5EF4-FFF2-40B4-BE49-F238E27FC236}">
                  <a16:creationId xmlns:a16="http://schemas.microsoft.com/office/drawing/2014/main" id="{AC2B3946-4851-4BCD-8CBB-4F7607F7AE72}"/>
                </a:ext>
              </a:extLst>
            </p:cNvPr>
            <p:cNvSpPr/>
            <p:nvPr/>
          </p:nvSpPr>
          <p:spPr>
            <a:xfrm>
              <a:off x="2897486" y="3406469"/>
              <a:ext cx="515566" cy="515566"/>
            </a:xfrm>
            <a:prstGeom prst="rect">
              <a:avLst/>
            </a:prstGeom>
            <a:blipFill>
              <a:blip r:embed="rId5">
                <a:alphaModFix/>
                <a:extLst>
                  <a:ext uri="{96DAC541-7B7A-43D3-8B79-37D633B846F1}">
                    <asvg:svgBlip xmlns:asvg="http://schemas.microsoft.com/office/drawing/2016/SVG/main" r:embed="rId6"/>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Freeform: Shape 8">
              <a:extLst>
                <a:ext uri="{FF2B5EF4-FFF2-40B4-BE49-F238E27FC236}">
                  <a16:creationId xmlns:a16="http://schemas.microsoft.com/office/drawing/2014/main" id="{93361BBB-32BB-46E7-8807-5EB77C300268}"/>
                </a:ext>
              </a:extLst>
            </p:cNvPr>
            <p:cNvSpPr/>
            <p:nvPr/>
          </p:nvSpPr>
          <p:spPr>
            <a:xfrm>
              <a:off x="2418743" y="4393408"/>
              <a:ext cx="1473043" cy="589221"/>
            </a:xfrm>
            <a:custGeom>
              <a:avLst/>
              <a:gdLst>
                <a:gd name="f0" fmla="val 10800000"/>
                <a:gd name="f1" fmla="val 5400000"/>
                <a:gd name="f2" fmla="val 180"/>
                <a:gd name="f3" fmla="val w"/>
                <a:gd name="f4" fmla="val h"/>
                <a:gd name="f5" fmla="val 0"/>
                <a:gd name="f6" fmla="val 1473046"/>
                <a:gd name="f7" fmla="val 589218"/>
                <a:gd name="f8" fmla="+- 0 0 -90"/>
                <a:gd name="f9" fmla="*/ f3 1 1473046"/>
                <a:gd name="f10" fmla="*/ f4 1 589218"/>
                <a:gd name="f11" fmla="+- f7 0 f5"/>
                <a:gd name="f12" fmla="+- f6 0 f5"/>
                <a:gd name="f13" fmla="*/ f8 f0 1"/>
                <a:gd name="f14" fmla="*/ f12 1 1473046"/>
                <a:gd name="f15" fmla="*/ f11 1 589218"/>
                <a:gd name="f16" fmla="*/ 0 f12 1"/>
                <a:gd name="f17" fmla="*/ 0 f11 1"/>
                <a:gd name="f18" fmla="*/ 1473046 f12 1"/>
                <a:gd name="f19" fmla="*/ 589218 f11 1"/>
                <a:gd name="f20" fmla="*/ f13 1 f2"/>
                <a:gd name="f21" fmla="*/ f16 1 1473046"/>
                <a:gd name="f22" fmla="*/ f17 1 589218"/>
                <a:gd name="f23" fmla="*/ f18 1 1473046"/>
                <a:gd name="f24" fmla="*/ f19 1 58921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473046" h="589218">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600" b="1" i="0" u="none" strike="noStrike" kern="1200" cap="all" spc="0" baseline="0">
                  <a:solidFill>
                    <a:srgbClr val="FFFFFF"/>
                  </a:solidFill>
                  <a:uFillTx/>
                  <a:latin typeface="Calibri"/>
                </a:rPr>
                <a:t>Dataset Availability</a:t>
              </a:r>
              <a:endParaRPr lang="en-US" sz="1600" b="0" i="0" u="none" strike="noStrike" kern="1200" cap="all" spc="0" baseline="0">
                <a:solidFill>
                  <a:srgbClr val="FFFFFF"/>
                </a:solidFill>
                <a:uFillTx/>
                <a:latin typeface="Calibri"/>
              </a:endParaRPr>
            </a:p>
          </p:txBody>
        </p:sp>
        <p:sp>
          <p:nvSpPr>
            <p:cNvPr id="10" name="Freeform: Shape 9">
              <a:extLst>
                <a:ext uri="{FF2B5EF4-FFF2-40B4-BE49-F238E27FC236}">
                  <a16:creationId xmlns:a16="http://schemas.microsoft.com/office/drawing/2014/main" id="{4FB19BDB-21DD-428D-A8F8-5E9262513A8A}"/>
                </a:ext>
              </a:extLst>
            </p:cNvPr>
            <p:cNvSpPr/>
            <p:nvPr/>
          </p:nvSpPr>
          <p:spPr>
            <a:xfrm>
              <a:off x="4436815" y="3214975"/>
              <a:ext cx="898553" cy="8985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0BA4C"/>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Rectangle 10" descr="Document">
              <a:extLst>
                <a:ext uri="{FF2B5EF4-FFF2-40B4-BE49-F238E27FC236}">
                  <a16:creationId xmlns:a16="http://schemas.microsoft.com/office/drawing/2014/main" id="{48BF5D50-9050-4AA9-8680-F9BCED632212}"/>
                </a:ext>
              </a:extLst>
            </p:cNvPr>
            <p:cNvSpPr/>
            <p:nvPr/>
          </p:nvSpPr>
          <p:spPr>
            <a:xfrm>
              <a:off x="4628317" y="3406469"/>
              <a:ext cx="515566" cy="515566"/>
            </a:xfrm>
            <a:prstGeom prst="rect">
              <a:avLst/>
            </a:prstGeom>
            <a:blipFill>
              <a:blip r:embed="rId7">
                <a:alphaModFix/>
                <a:extLst>
                  <a:ext uri="{96DAC541-7B7A-43D3-8B79-37D633B846F1}">
                    <asvg:svgBlip xmlns:asvg="http://schemas.microsoft.com/office/drawing/2016/SVG/main" r:embed="rId8"/>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Freeform: Shape 11">
              <a:extLst>
                <a:ext uri="{FF2B5EF4-FFF2-40B4-BE49-F238E27FC236}">
                  <a16:creationId xmlns:a16="http://schemas.microsoft.com/office/drawing/2014/main" id="{8984FF7C-3351-4634-834C-BA70870A2F3A}"/>
                </a:ext>
              </a:extLst>
            </p:cNvPr>
            <p:cNvSpPr/>
            <p:nvPr/>
          </p:nvSpPr>
          <p:spPr>
            <a:xfrm>
              <a:off x="4149574" y="4393408"/>
              <a:ext cx="1473043" cy="589221"/>
            </a:xfrm>
            <a:custGeom>
              <a:avLst/>
              <a:gdLst>
                <a:gd name="f0" fmla="val 10800000"/>
                <a:gd name="f1" fmla="val 5400000"/>
                <a:gd name="f2" fmla="val 180"/>
                <a:gd name="f3" fmla="val w"/>
                <a:gd name="f4" fmla="val h"/>
                <a:gd name="f5" fmla="val 0"/>
                <a:gd name="f6" fmla="val 1473046"/>
                <a:gd name="f7" fmla="val 589218"/>
                <a:gd name="f8" fmla="+- 0 0 -90"/>
                <a:gd name="f9" fmla="*/ f3 1 1473046"/>
                <a:gd name="f10" fmla="*/ f4 1 589218"/>
                <a:gd name="f11" fmla="+- f7 0 f5"/>
                <a:gd name="f12" fmla="+- f6 0 f5"/>
                <a:gd name="f13" fmla="*/ f8 f0 1"/>
                <a:gd name="f14" fmla="*/ f12 1 1473046"/>
                <a:gd name="f15" fmla="*/ f11 1 589218"/>
                <a:gd name="f16" fmla="*/ 0 f12 1"/>
                <a:gd name="f17" fmla="*/ 0 f11 1"/>
                <a:gd name="f18" fmla="*/ 1473046 f12 1"/>
                <a:gd name="f19" fmla="*/ 589218 f11 1"/>
                <a:gd name="f20" fmla="*/ f13 1 f2"/>
                <a:gd name="f21" fmla="*/ f16 1 1473046"/>
                <a:gd name="f22" fmla="*/ f17 1 589218"/>
                <a:gd name="f23" fmla="*/ f18 1 1473046"/>
                <a:gd name="f24" fmla="*/ f19 1 58921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473046" h="589218">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600" b="1" i="0" u="none" strike="noStrike" kern="1200" cap="all" spc="0" baseline="0">
                  <a:solidFill>
                    <a:srgbClr val="FFFFFF"/>
                  </a:solidFill>
                  <a:uFillTx/>
                  <a:latin typeface="Calibri"/>
                </a:rPr>
                <a:t>Administrative functions</a:t>
              </a:r>
              <a:endParaRPr lang="en-US" sz="1600" b="0" i="0" u="none" strike="noStrike" kern="1200" cap="all" spc="0" baseline="0">
                <a:solidFill>
                  <a:srgbClr val="FFFFFF"/>
                </a:solidFill>
                <a:uFillTx/>
                <a:latin typeface="Calibri"/>
              </a:endParaRPr>
            </a:p>
          </p:txBody>
        </p:sp>
        <p:sp>
          <p:nvSpPr>
            <p:cNvPr id="13" name="Freeform: Shape 12">
              <a:extLst>
                <a:ext uri="{FF2B5EF4-FFF2-40B4-BE49-F238E27FC236}">
                  <a16:creationId xmlns:a16="http://schemas.microsoft.com/office/drawing/2014/main" id="{39586457-5292-4E12-B3B4-28B5FAC78FBA}"/>
                </a:ext>
              </a:extLst>
            </p:cNvPr>
            <p:cNvSpPr/>
            <p:nvPr/>
          </p:nvSpPr>
          <p:spPr>
            <a:xfrm>
              <a:off x="6167646" y="3214975"/>
              <a:ext cx="898553" cy="8985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D9D3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Rectangle 13" descr="Lock">
              <a:extLst>
                <a:ext uri="{FF2B5EF4-FFF2-40B4-BE49-F238E27FC236}">
                  <a16:creationId xmlns:a16="http://schemas.microsoft.com/office/drawing/2014/main" id="{8C0E2E02-19F6-4685-ACDE-22E91B40404C}"/>
                </a:ext>
              </a:extLst>
            </p:cNvPr>
            <p:cNvSpPr/>
            <p:nvPr/>
          </p:nvSpPr>
          <p:spPr>
            <a:xfrm>
              <a:off x="6359139" y="3406469"/>
              <a:ext cx="515566" cy="515566"/>
            </a:xfrm>
            <a:prstGeom prst="rect">
              <a:avLst/>
            </a:prstGeom>
            <a:blipFill>
              <a:blip r:embed="rId9">
                <a:alphaModFix/>
                <a:extLst>
                  <a:ext uri="{96DAC541-7B7A-43D3-8B79-37D633B846F1}">
                    <asvg:svgBlip xmlns:asvg="http://schemas.microsoft.com/office/drawing/2016/SVG/main" r:embed="rId10"/>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Freeform: Shape 14">
              <a:extLst>
                <a:ext uri="{FF2B5EF4-FFF2-40B4-BE49-F238E27FC236}">
                  <a16:creationId xmlns:a16="http://schemas.microsoft.com/office/drawing/2014/main" id="{98F2FE33-E187-4EDE-BB22-16E04CD16405}"/>
                </a:ext>
              </a:extLst>
            </p:cNvPr>
            <p:cNvSpPr/>
            <p:nvPr/>
          </p:nvSpPr>
          <p:spPr>
            <a:xfrm>
              <a:off x="5880405" y="4393408"/>
              <a:ext cx="1473043" cy="589221"/>
            </a:xfrm>
            <a:custGeom>
              <a:avLst/>
              <a:gdLst>
                <a:gd name="f0" fmla="val 10800000"/>
                <a:gd name="f1" fmla="val 5400000"/>
                <a:gd name="f2" fmla="val 180"/>
                <a:gd name="f3" fmla="val w"/>
                <a:gd name="f4" fmla="val h"/>
                <a:gd name="f5" fmla="val 0"/>
                <a:gd name="f6" fmla="val 1473046"/>
                <a:gd name="f7" fmla="val 589218"/>
                <a:gd name="f8" fmla="+- 0 0 -90"/>
                <a:gd name="f9" fmla="*/ f3 1 1473046"/>
                <a:gd name="f10" fmla="*/ f4 1 589218"/>
                <a:gd name="f11" fmla="+- f7 0 f5"/>
                <a:gd name="f12" fmla="+- f6 0 f5"/>
                <a:gd name="f13" fmla="*/ f8 f0 1"/>
                <a:gd name="f14" fmla="*/ f12 1 1473046"/>
                <a:gd name="f15" fmla="*/ f11 1 589218"/>
                <a:gd name="f16" fmla="*/ 0 f12 1"/>
                <a:gd name="f17" fmla="*/ 0 f11 1"/>
                <a:gd name="f18" fmla="*/ 1473046 f12 1"/>
                <a:gd name="f19" fmla="*/ 589218 f11 1"/>
                <a:gd name="f20" fmla="*/ f13 1 f2"/>
                <a:gd name="f21" fmla="*/ f16 1 1473046"/>
                <a:gd name="f22" fmla="*/ f17 1 589218"/>
                <a:gd name="f23" fmla="*/ f18 1 1473046"/>
                <a:gd name="f24" fmla="*/ f19 1 58921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473046" h="589218">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600" b="1" i="0" u="none" strike="noStrike" kern="1200" cap="all" spc="0" baseline="0">
                  <a:solidFill>
                    <a:srgbClr val="FFFFFF"/>
                  </a:solidFill>
                  <a:uFillTx/>
                  <a:latin typeface="Calibri"/>
                </a:rPr>
                <a:t>Security</a:t>
              </a:r>
              <a:endParaRPr lang="en-US" sz="1600" b="0" i="0" u="none" strike="noStrike" kern="1200" cap="all" spc="0" baseline="0">
                <a:solidFill>
                  <a:srgbClr val="FFFFFF"/>
                </a:solidFill>
                <a:uFillTx/>
                <a:latin typeface="Calibri"/>
              </a:endParaRPr>
            </a:p>
          </p:txBody>
        </p:sp>
        <p:sp>
          <p:nvSpPr>
            <p:cNvPr id="16" name="Freeform: Shape 15">
              <a:extLst>
                <a:ext uri="{FF2B5EF4-FFF2-40B4-BE49-F238E27FC236}">
                  <a16:creationId xmlns:a16="http://schemas.microsoft.com/office/drawing/2014/main" id="{340D1A55-6E2D-4422-BC1D-78A26C818798}"/>
                </a:ext>
              </a:extLst>
            </p:cNvPr>
            <p:cNvSpPr/>
            <p:nvPr/>
          </p:nvSpPr>
          <p:spPr>
            <a:xfrm>
              <a:off x="7898477" y="3214975"/>
              <a:ext cx="898553" cy="8985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E25247"/>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Rectangle 16" descr="Music Notation">
              <a:extLst>
                <a:ext uri="{FF2B5EF4-FFF2-40B4-BE49-F238E27FC236}">
                  <a16:creationId xmlns:a16="http://schemas.microsoft.com/office/drawing/2014/main" id="{5DADB6FA-24E5-4605-A686-F761700ABABF}"/>
                </a:ext>
              </a:extLst>
            </p:cNvPr>
            <p:cNvSpPr/>
            <p:nvPr/>
          </p:nvSpPr>
          <p:spPr>
            <a:xfrm>
              <a:off x="8089971" y="3406469"/>
              <a:ext cx="515566" cy="515566"/>
            </a:xfrm>
            <a:prstGeom prst="rect">
              <a:avLst/>
            </a:prstGeom>
            <a:blipFill>
              <a:blip r:embed="rId11">
                <a:alphaModFix/>
                <a:extLst>
                  <a:ext uri="{96DAC541-7B7A-43D3-8B79-37D633B846F1}">
                    <asvg:svgBlip xmlns:asvg="http://schemas.microsoft.com/office/drawing/2016/SVG/main" r:embed="rId12"/>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8" name="Freeform: Shape 17">
              <a:extLst>
                <a:ext uri="{FF2B5EF4-FFF2-40B4-BE49-F238E27FC236}">
                  <a16:creationId xmlns:a16="http://schemas.microsoft.com/office/drawing/2014/main" id="{3779B5AB-4E99-4157-BDB6-AA43313528C8}"/>
                </a:ext>
              </a:extLst>
            </p:cNvPr>
            <p:cNvSpPr/>
            <p:nvPr/>
          </p:nvSpPr>
          <p:spPr>
            <a:xfrm>
              <a:off x="7611237" y="4393408"/>
              <a:ext cx="1473043" cy="589221"/>
            </a:xfrm>
            <a:custGeom>
              <a:avLst/>
              <a:gdLst>
                <a:gd name="f0" fmla="val 10800000"/>
                <a:gd name="f1" fmla="val 5400000"/>
                <a:gd name="f2" fmla="val 180"/>
                <a:gd name="f3" fmla="val w"/>
                <a:gd name="f4" fmla="val h"/>
                <a:gd name="f5" fmla="val 0"/>
                <a:gd name="f6" fmla="val 1473046"/>
                <a:gd name="f7" fmla="val 589218"/>
                <a:gd name="f8" fmla="+- 0 0 -90"/>
                <a:gd name="f9" fmla="*/ f3 1 1473046"/>
                <a:gd name="f10" fmla="*/ f4 1 589218"/>
                <a:gd name="f11" fmla="+- f7 0 f5"/>
                <a:gd name="f12" fmla="+- f6 0 f5"/>
                <a:gd name="f13" fmla="*/ f8 f0 1"/>
                <a:gd name="f14" fmla="*/ f12 1 1473046"/>
                <a:gd name="f15" fmla="*/ f11 1 589218"/>
                <a:gd name="f16" fmla="*/ 0 f12 1"/>
                <a:gd name="f17" fmla="*/ 0 f11 1"/>
                <a:gd name="f18" fmla="*/ 1473046 f12 1"/>
                <a:gd name="f19" fmla="*/ 589218 f11 1"/>
                <a:gd name="f20" fmla="*/ f13 1 f2"/>
                <a:gd name="f21" fmla="*/ f16 1 1473046"/>
                <a:gd name="f22" fmla="*/ f17 1 589218"/>
                <a:gd name="f23" fmla="*/ f18 1 1473046"/>
                <a:gd name="f24" fmla="*/ f19 1 58921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473046" h="589218">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600" b="1" i="0" u="none" strike="noStrike" kern="1200" cap="all" spc="0" baseline="0">
                  <a:solidFill>
                    <a:srgbClr val="FFFFFF"/>
                  </a:solidFill>
                  <a:uFillTx/>
                  <a:latin typeface="Calibri"/>
                </a:rPr>
                <a:t>Performance</a:t>
              </a:r>
              <a:endParaRPr lang="en-US" sz="1600" b="0" i="0" u="none" strike="noStrike" kern="1200" cap="all" spc="0" baseline="0">
                <a:solidFill>
                  <a:srgbClr val="FFFFFF"/>
                </a:solidFill>
                <a:uFillTx/>
                <a:latin typeface="Calibri"/>
              </a:endParaRPr>
            </a:p>
          </p:txBody>
        </p:sp>
        <p:sp>
          <p:nvSpPr>
            <p:cNvPr id="19" name="Freeform: Shape 18">
              <a:extLst>
                <a:ext uri="{FF2B5EF4-FFF2-40B4-BE49-F238E27FC236}">
                  <a16:creationId xmlns:a16="http://schemas.microsoft.com/office/drawing/2014/main" id="{01C8436B-829D-48B9-B707-FD4994E4D587}"/>
                </a:ext>
              </a:extLst>
            </p:cNvPr>
            <p:cNvSpPr/>
            <p:nvPr/>
          </p:nvSpPr>
          <p:spPr>
            <a:xfrm>
              <a:off x="9629308" y="3214975"/>
              <a:ext cx="898553" cy="89855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77BD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0" name="Rectangle 19" descr="Scales of Justice">
              <a:extLst>
                <a:ext uri="{FF2B5EF4-FFF2-40B4-BE49-F238E27FC236}">
                  <a16:creationId xmlns:a16="http://schemas.microsoft.com/office/drawing/2014/main" id="{9E7A6FE8-D6F1-48A4-8447-77EFB41F2E6C}"/>
                </a:ext>
              </a:extLst>
            </p:cNvPr>
            <p:cNvSpPr/>
            <p:nvPr/>
          </p:nvSpPr>
          <p:spPr>
            <a:xfrm>
              <a:off x="9820802" y="3406469"/>
              <a:ext cx="515566" cy="515566"/>
            </a:xfrm>
            <a:prstGeom prst="rect">
              <a:avLst/>
            </a:prstGeom>
            <a:blipFill>
              <a:blip r:embed="rId13">
                <a:alphaModFix/>
                <a:extLst>
                  <a:ext uri="{96DAC541-7B7A-43D3-8B79-37D633B846F1}">
                    <asvg:svgBlip xmlns:asvg="http://schemas.microsoft.com/office/drawing/2016/SVG/main" r:embed="rId14"/>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1" name="Freeform: Shape 20">
              <a:extLst>
                <a:ext uri="{FF2B5EF4-FFF2-40B4-BE49-F238E27FC236}">
                  <a16:creationId xmlns:a16="http://schemas.microsoft.com/office/drawing/2014/main" id="{CCAD1A60-5B8B-4BEF-AE15-BC5D72CB692C}"/>
                </a:ext>
              </a:extLst>
            </p:cNvPr>
            <p:cNvSpPr/>
            <p:nvPr/>
          </p:nvSpPr>
          <p:spPr>
            <a:xfrm>
              <a:off x="9342068" y="4393408"/>
              <a:ext cx="1473043" cy="589221"/>
            </a:xfrm>
            <a:custGeom>
              <a:avLst/>
              <a:gdLst>
                <a:gd name="f0" fmla="val 10800000"/>
                <a:gd name="f1" fmla="val 5400000"/>
                <a:gd name="f2" fmla="val 180"/>
                <a:gd name="f3" fmla="val w"/>
                <a:gd name="f4" fmla="val h"/>
                <a:gd name="f5" fmla="val 0"/>
                <a:gd name="f6" fmla="val 1473046"/>
                <a:gd name="f7" fmla="val 589218"/>
                <a:gd name="f8" fmla="+- 0 0 -90"/>
                <a:gd name="f9" fmla="*/ f3 1 1473046"/>
                <a:gd name="f10" fmla="*/ f4 1 589218"/>
                <a:gd name="f11" fmla="+- f7 0 f5"/>
                <a:gd name="f12" fmla="+- f6 0 f5"/>
                <a:gd name="f13" fmla="*/ f8 f0 1"/>
                <a:gd name="f14" fmla="*/ f12 1 1473046"/>
                <a:gd name="f15" fmla="*/ f11 1 589218"/>
                <a:gd name="f16" fmla="*/ 0 f12 1"/>
                <a:gd name="f17" fmla="*/ 0 f11 1"/>
                <a:gd name="f18" fmla="*/ 1473046 f12 1"/>
                <a:gd name="f19" fmla="*/ 589218 f11 1"/>
                <a:gd name="f20" fmla="*/ f13 1 f2"/>
                <a:gd name="f21" fmla="*/ f16 1 1473046"/>
                <a:gd name="f22" fmla="*/ f17 1 589218"/>
                <a:gd name="f23" fmla="*/ f18 1 1473046"/>
                <a:gd name="f24" fmla="*/ f19 1 58921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473046" h="589218">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600" b="1" i="0" u="none" strike="noStrike" kern="1200" cap="all" spc="0" baseline="0">
                  <a:solidFill>
                    <a:srgbClr val="FFFFFF"/>
                  </a:solidFill>
                  <a:uFillTx/>
                  <a:latin typeface="Calibri"/>
                </a:rPr>
                <a:t>Reliability</a:t>
              </a:r>
              <a:endParaRPr lang="en-US" sz="1600" b="0" i="0" u="none" strike="noStrike" kern="1200" cap="all" spc="0" baseline="0">
                <a:solidFill>
                  <a:srgbClr val="FFFFFF"/>
                </a:solidFill>
                <a:uFillTx/>
                <a:latin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82DEF-1E6D-4718-A66A-5360571470B2}"/>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defTabSz="914400">
              <a:lnSpc>
                <a:spcPct val="90000"/>
              </a:lnSpc>
              <a:spcBef>
                <a:spcPct val="0"/>
              </a:spcBef>
            </a:pPr>
            <a:r>
              <a:rPr lang="en-US" sz="2800" kern="1200">
                <a:solidFill>
                  <a:schemeClr val="tx1"/>
                </a:solidFill>
                <a:latin typeface="+mj-lt"/>
                <a:ea typeface="+mj-ea"/>
                <a:cs typeface="+mj-cs"/>
              </a:rPr>
              <a:t>Dataset used:</a:t>
            </a:r>
          </a:p>
        </p:txBody>
      </p:sp>
      <p:sp>
        <p:nvSpPr>
          <p:cNvPr id="4" name="Text Placeholder 3">
            <a:extLst>
              <a:ext uri="{FF2B5EF4-FFF2-40B4-BE49-F238E27FC236}">
                <a16:creationId xmlns:a16="http://schemas.microsoft.com/office/drawing/2014/main" id="{4892A8BD-0A96-419B-8254-F9931EBD879B}"/>
              </a:ext>
            </a:extLst>
          </p:cNvPr>
          <p:cNvSpPr>
            <a:spLocks noGrp="1"/>
          </p:cNvSpPr>
          <p:nvPr>
            <p:ph type="body" idx="2"/>
          </p:nvPr>
        </p:nvSpPr>
        <p:spPr>
          <a:xfrm>
            <a:off x="643468" y="2638043"/>
            <a:ext cx="3363974" cy="3415623"/>
          </a:xfrm>
        </p:spPr>
        <p:txBody>
          <a:bodyPr vert="horz" lIns="91440" tIns="45720" rIns="91440" bIns="45720" rtlCol="0">
            <a:normAutofit/>
          </a:bodyPr>
          <a:lstStyle/>
          <a:p>
            <a:pPr marL="285750" indent="-228600" defTabSz="914400">
              <a:lnSpc>
                <a:spcPct val="90000"/>
              </a:lnSpc>
              <a:buFont typeface="Arial" panose="020B0604020202020204" pitchFamily="34" charset="0"/>
              <a:buChar char="•"/>
            </a:pPr>
            <a:r>
              <a:rPr lang="en-US" sz="2000" dirty="0">
                <a:solidFill>
                  <a:schemeClr val="tx1"/>
                </a:solidFill>
                <a:latin typeface="+mn-lt"/>
                <a:ea typeface="+mn-ea"/>
                <a:cs typeface="+mn-cs"/>
              </a:rPr>
              <a:t>We have used </a:t>
            </a:r>
            <a:r>
              <a:rPr lang="en-US" sz="2000" b="1" dirty="0">
                <a:solidFill>
                  <a:schemeClr val="tx1"/>
                </a:solidFill>
                <a:latin typeface="+mn-lt"/>
                <a:ea typeface="+mn-ea"/>
                <a:cs typeface="+mn-cs"/>
              </a:rPr>
              <a:t>Caltech-256 Object Category Dataset </a:t>
            </a:r>
            <a:r>
              <a:rPr lang="en-US" sz="2000" dirty="0">
                <a:solidFill>
                  <a:schemeClr val="tx1"/>
                </a:solidFill>
                <a:latin typeface="+mn-lt"/>
                <a:ea typeface="+mn-ea"/>
                <a:cs typeface="+mn-cs"/>
              </a:rPr>
              <a:t>.</a:t>
            </a:r>
          </a:p>
          <a:p>
            <a:pPr marL="285750" indent="-228600" defTabSz="914400">
              <a:lnSpc>
                <a:spcPct val="90000"/>
              </a:lnSpc>
              <a:buFont typeface="Arial" panose="020B0604020202020204" pitchFamily="34" charset="0"/>
              <a:buChar char="•"/>
            </a:pPr>
            <a:r>
              <a:rPr lang="en-US" sz="2000" b="1" dirty="0">
                <a:solidFill>
                  <a:schemeClr val="tx1"/>
                </a:solidFill>
                <a:latin typeface="+mn-lt"/>
                <a:ea typeface="+mn-ea"/>
                <a:cs typeface="+mn-cs"/>
              </a:rPr>
              <a:t>There are total </a:t>
            </a:r>
            <a:r>
              <a:rPr lang="en-US" sz="2000" dirty="0">
                <a:solidFill>
                  <a:schemeClr val="tx1"/>
                </a:solidFill>
                <a:latin typeface="+mn-lt"/>
                <a:ea typeface="+mn-ea"/>
                <a:cs typeface="+mn-cs"/>
              </a:rPr>
              <a:t>30608 images</a:t>
            </a:r>
            <a:r>
              <a:rPr lang="en-US" sz="2000" b="1" dirty="0">
                <a:solidFill>
                  <a:schemeClr val="tx1"/>
                </a:solidFill>
                <a:latin typeface="+mn-lt"/>
                <a:ea typeface="+mn-ea"/>
                <a:cs typeface="+mn-cs"/>
              </a:rPr>
              <a:t> a</a:t>
            </a:r>
            <a:r>
              <a:rPr lang="en-US" sz="2000" dirty="0">
                <a:solidFill>
                  <a:schemeClr val="tx1"/>
                </a:solidFill>
                <a:latin typeface="+mn-lt"/>
                <a:ea typeface="+mn-ea"/>
                <a:cs typeface="+mn-cs"/>
              </a:rPr>
              <a:t>t least 80 images per category.</a:t>
            </a:r>
          </a:p>
          <a:p>
            <a:pPr marL="285750" indent="-228600" defTabSz="914400">
              <a:lnSpc>
                <a:spcPct val="90000"/>
              </a:lnSpc>
              <a:buFont typeface="Arial" panose="020B0604020202020204" pitchFamily="34" charset="0"/>
              <a:buChar char="•"/>
            </a:pPr>
            <a:r>
              <a:rPr lang="en-US" sz="2000" dirty="0"/>
              <a:t>This is a great dataset to train models related image problems.</a:t>
            </a:r>
            <a:endParaRPr lang="en-US" sz="2000" dirty="0">
              <a:solidFill>
                <a:schemeClr val="tx1"/>
              </a:solidFill>
              <a:latin typeface="+mn-lt"/>
              <a:ea typeface="+mn-ea"/>
              <a:cs typeface="+mn-cs"/>
            </a:endParaRPr>
          </a:p>
        </p:txBody>
      </p:sp>
      <p:pic>
        <p:nvPicPr>
          <p:cNvPr id="8" name="Content Placeholder 7" descr="A close up of a logo&#10;&#10;Description automatically generated">
            <a:extLst>
              <a:ext uri="{FF2B5EF4-FFF2-40B4-BE49-F238E27FC236}">
                <a16:creationId xmlns:a16="http://schemas.microsoft.com/office/drawing/2014/main" id="{405B39DA-4E12-4BBF-A686-934D3FA98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8048" y="643467"/>
            <a:ext cx="5410199" cy="5410199"/>
          </a:xfrm>
          <a:prstGeom prst="rect">
            <a:avLst/>
          </a:prstGeom>
        </p:spPr>
      </p:pic>
    </p:spTree>
    <p:extLst>
      <p:ext uri="{BB962C8B-B14F-4D97-AF65-F5344CB8AC3E}">
        <p14:creationId xmlns:p14="http://schemas.microsoft.com/office/powerpoint/2010/main" val="15359430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3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A401A-A955-49B6-BFA5-0B2B6D7C2B4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pPr>
            <a:r>
              <a:rPr lang="en-US" sz="2600" kern="1200">
                <a:latin typeface="+mj-lt"/>
                <a:ea typeface="+mj-ea"/>
                <a:cs typeface="+mj-cs"/>
              </a:rPr>
              <a:t>Flow of the project</a:t>
            </a:r>
          </a:p>
        </p:txBody>
      </p:sp>
      <p:pic>
        <p:nvPicPr>
          <p:cNvPr id="4" name="Content Placeholder 3" descr="A map of a computer&#10;&#10;Description automatically generated">
            <a:extLst>
              <a:ext uri="{FF2B5EF4-FFF2-40B4-BE49-F238E27FC236}">
                <a16:creationId xmlns:a16="http://schemas.microsoft.com/office/drawing/2014/main" id="{645AB272-5AEA-434C-B066-B0FD1E99891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1448" t="24851" r="24292" b="14793"/>
          <a:stretch/>
        </p:blipFill>
        <p:spPr bwMode="auto">
          <a:xfrm>
            <a:off x="4418504" y="961812"/>
            <a:ext cx="6428390" cy="493098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905984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0EDC-5B2A-45C8-91CF-B738F613913D}"/>
              </a:ext>
            </a:extLst>
          </p:cNvPr>
          <p:cNvSpPr txBox="1">
            <a:spLocks noGrp="1"/>
          </p:cNvSpPr>
          <p:nvPr>
            <p:ph type="title"/>
          </p:nvPr>
        </p:nvSpPr>
        <p:spPr>
          <a:xfrm>
            <a:off x="681249" y="-357172"/>
            <a:ext cx="10131423" cy="1456264"/>
          </a:xfrm>
        </p:spPr>
        <p:txBody>
          <a:bodyPr/>
          <a:lstStyle/>
          <a:p>
            <a:pPr lvl="0" algn="ctr"/>
            <a:r>
              <a:rPr lang="en-US"/>
              <a:t>Main  algorithm - cnn</a:t>
            </a:r>
            <a:endParaRPr lang="en-US" dirty="0"/>
          </a:p>
        </p:txBody>
      </p:sp>
      <p:sp>
        <p:nvSpPr>
          <p:cNvPr id="5" name="Content Placeholder 4">
            <a:extLst>
              <a:ext uri="{FF2B5EF4-FFF2-40B4-BE49-F238E27FC236}">
                <a16:creationId xmlns:a16="http://schemas.microsoft.com/office/drawing/2014/main" id="{282A2369-1128-4C25-8174-8C840EB1475A}"/>
              </a:ext>
            </a:extLst>
          </p:cNvPr>
          <p:cNvSpPr>
            <a:spLocks noGrp="1"/>
          </p:cNvSpPr>
          <p:nvPr>
            <p:ph idx="1"/>
          </p:nvPr>
        </p:nvSpPr>
        <p:spPr>
          <a:xfrm>
            <a:off x="549322" y="480017"/>
            <a:ext cx="10131423" cy="969625"/>
          </a:xfrm>
        </p:spPr>
        <p:txBody>
          <a:bodyPr>
            <a:normAutofit/>
          </a:bodyPr>
          <a:lstStyle/>
          <a:p>
            <a:pPr marL="0" indent="0" algn="ctr">
              <a:buNone/>
            </a:pPr>
            <a:r>
              <a:rPr lang="en-US" sz="3200"/>
              <a:t>How a fresh brain recognize?</a:t>
            </a:r>
            <a:endParaRPr lang="en-US" sz="3200" dirty="0"/>
          </a:p>
        </p:txBody>
      </p:sp>
      <p:pic>
        <p:nvPicPr>
          <p:cNvPr id="4" name="Picture 3" descr="A close up of a logo&#10;&#10;Description automatically generated">
            <a:extLst>
              <a:ext uri="{FF2B5EF4-FFF2-40B4-BE49-F238E27FC236}">
                <a16:creationId xmlns:a16="http://schemas.microsoft.com/office/drawing/2014/main" id="{EF45282B-D66A-45F2-B0AE-6FD05AB51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 y="1449642"/>
            <a:ext cx="5923175" cy="4347843"/>
          </a:xfrm>
          <a:prstGeom prst="rect">
            <a:avLst/>
          </a:prstGeom>
        </p:spPr>
      </p:pic>
      <p:pic>
        <p:nvPicPr>
          <p:cNvPr id="8" name="Picture 7" descr="A close up of a logo&#10;&#10;Description automatically generated">
            <a:extLst>
              <a:ext uri="{FF2B5EF4-FFF2-40B4-BE49-F238E27FC236}">
                <a16:creationId xmlns:a16="http://schemas.microsoft.com/office/drawing/2014/main" id="{E6581B8F-0536-4C80-87CD-D7E71AF68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460" y="1449642"/>
            <a:ext cx="6262540" cy="4347842"/>
          </a:xfrm>
          <a:prstGeom prst="rect">
            <a:avLst/>
          </a:prstGeom>
        </p:spPr>
      </p:pic>
      <p:sp>
        <p:nvSpPr>
          <p:cNvPr id="9" name="Arrow: Right 8">
            <a:extLst>
              <a:ext uri="{FF2B5EF4-FFF2-40B4-BE49-F238E27FC236}">
                <a16:creationId xmlns:a16="http://schemas.microsoft.com/office/drawing/2014/main" id="{7B7E1D21-D821-4BCF-A613-DA2F8F3140F2}"/>
              </a:ext>
            </a:extLst>
          </p:cNvPr>
          <p:cNvSpPr/>
          <p:nvPr/>
        </p:nvSpPr>
        <p:spPr>
          <a:xfrm>
            <a:off x="5043340" y="3429000"/>
            <a:ext cx="886120" cy="426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475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0EDC-5B2A-45C8-91CF-B738F613913D}"/>
              </a:ext>
            </a:extLst>
          </p:cNvPr>
          <p:cNvSpPr txBox="1">
            <a:spLocks noGrp="1"/>
          </p:cNvSpPr>
          <p:nvPr>
            <p:ph type="title"/>
          </p:nvPr>
        </p:nvSpPr>
        <p:spPr>
          <a:xfrm>
            <a:off x="681251" y="-342775"/>
            <a:ext cx="10131423" cy="1456264"/>
          </a:xfrm>
        </p:spPr>
        <p:txBody>
          <a:bodyPr/>
          <a:lstStyle/>
          <a:p>
            <a:pPr lvl="0" algn="ctr"/>
            <a:r>
              <a:rPr lang="en-US" dirty="0"/>
              <a:t>Main  algorithm - </a:t>
            </a:r>
            <a:r>
              <a:rPr lang="en-US" dirty="0" err="1"/>
              <a:t>cnn</a:t>
            </a:r>
            <a:endParaRPr lang="en-US" dirty="0"/>
          </a:p>
        </p:txBody>
      </p:sp>
      <p:sp>
        <p:nvSpPr>
          <p:cNvPr id="5" name="Content Placeholder 4">
            <a:extLst>
              <a:ext uri="{FF2B5EF4-FFF2-40B4-BE49-F238E27FC236}">
                <a16:creationId xmlns:a16="http://schemas.microsoft.com/office/drawing/2014/main" id="{282A2369-1128-4C25-8174-8C840EB1475A}"/>
              </a:ext>
            </a:extLst>
          </p:cNvPr>
          <p:cNvSpPr>
            <a:spLocks noGrp="1"/>
          </p:cNvSpPr>
          <p:nvPr>
            <p:ph idx="1"/>
          </p:nvPr>
        </p:nvSpPr>
        <p:spPr>
          <a:xfrm>
            <a:off x="467435" y="508811"/>
            <a:ext cx="10131423" cy="969625"/>
          </a:xfrm>
        </p:spPr>
        <p:txBody>
          <a:bodyPr>
            <a:normAutofit/>
          </a:bodyPr>
          <a:lstStyle/>
          <a:p>
            <a:pPr marL="0" indent="0" algn="ctr">
              <a:buNone/>
            </a:pPr>
            <a:r>
              <a:rPr lang="en-US" sz="3200" dirty="0"/>
              <a:t>How a CNN process it?</a:t>
            </a:r>
          </a:p>
        </p:txBody>
      </p:sp>
      <p:pic>
        <p:nvPicPr>
          <p:cNvPr id="6" name="Picture 5" descr="A picture containing clock, computer&#10;&#10;Description automatically generated">
            <a:extLst>
              <a:ext uri="{FF2B5EF4-FFF2-40B4-BE49-F238E27FC236}">
                <a16:creationId xmlns:a16="http://schemas.microsoft.com/office/drawing/2014/main" id="{D6764F58-6E00-4B84-96D1-321E6D005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87398"/>
            <a:ext cx="6202836" cy="4873658"/>
          </a:xfrm>
          <a:prstGeom prst="rect">
            <a:avLst/>
          </a:prstGeom>
        </p:spPr>
      </p:pic>
      <p:pic>
        <p:nvPicPr>
          <p:cNvPr id="8" name="Picture 7" descr="A picture containing computer&#10;&#10;Description automatically generated">
            <a:extLst>
              <a:ext uri="{FF2B5EF4-FFF2-40B4-BE49-F238E27FC236}">
                <a16:creationId xmlns:a16="http://schemas.microsoft.com/office/drawing/2014/main" id="{9944B129-4EFD-4DAA-B493-3127E6C08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643" y="1687398"/>
            <a:ext cx="6479357" cy="4873658"/>
          </a:xfrm>
          <a:prstGeom prst="rect">
            <a:avLst/>
          </a:prstGeom>
        </p:spPr>
      </p:pic>
    </p:spTree>
    <p:extLst>
      <p:ext uri="{BB962C8B-B14F-4D97-AF65-F5344CB8AC3E}">
        <p14:creationId xmlns:p14="http://schemas.microsoft.com/office/powerpoint/2010/main" val="255016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941518-8564-40B1-8330-4769EC4AB8C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defTabSz="914400">
              <a:lnSpc>
                <a:spcPct val="90000"/>
              </a:lnSpc>
              <a:spcBef>
                <a:spcPct val="0"/>
              </a:spcBef>
            </a:pPr>
            <a:r>
              <a:rPr lang="en-US" sz="5400" kern="1200">
                <a:latin typeface="+mj-lt"/>
                <a:ea typeface="+mj-ea"/>
                <a:cs typeface="+mj-cs"/>
              </a:rPr>
              <a:t>Main  algorithm - cnn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automatically generated">
            <a:extLst>
              <a:ext uri="{FF2B5EF4-FFF2-40B4-BE49-F238E27FC236}">
                <a16:creationId xmlns:a16="http://schemas.microsoft.com/office/drawing/2014/main" id="{B5178A12-434E-4712-AF4C-CEA71E961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275" y="2310835"/>
            <a:ext cx="10760805" cy="4196714"/>
          </a:xfrm>
          <a:prstGeom prst="rect">
            <a:avLst/>
          </a:prstGeom>
        </p:spPr>
      </p:pic>
    </p:spTree>
    <p:extLst>
      <p:ext uri="{BB962C8B-B14F-4D97-AF65-F5344CB8AC3E}">
        <p14:creationId xmlns:p14="http://schemas.microsoft.com/office/powerpoint/2010/main" val="31769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983D-5F9F-485D-96D1-B4363D657207}"/>
              </a:ext>
            </a:extLst>
          </p:cNvPr>
          <p:cNvSpPr>
            <a:spLocks noGrp="1"/>
          </p:cNvSpPr>
          <p:nvPr>
            <p:ph type="title"/>
          </p:nvPr>
        </p:nvSpPr>
        <p:spPr>
          <a:xfrm>
            <a:off x="426493" y="0"/>
            <a:ext cx="10131423" cy="1456264"/>
          </a:xfrm>
        </p:spPr>
        <p:txBody>
          <a:bodyPr/>
          <a:lstStyle/>
          <a:p>
            <a:pPr algn="ctr"/>
            <a:r>
              <a:rPr lang="en-US" dirty="0"/>
              <a:t>Implementation</a:t>
            </a:r>
          </a:p>
        </p:txBody>
      </p:sp>
      <p:sp>
        <p:nvSpPr>
          <p:cNvPr id="3" name="Content Placeholder 2">
            <a:extLst>
              <a:ext uri="{FF2B5EF4-FFF2-40B4-BE49-F238E27FC236}">
                <a16:creationId xmlns:a16="http://schemas.microsoft.com/office/drawing/2014/main" id="{FDFD1317-31CB-44E3-B88C-5D6563318252}"/>
              </a:ext>
            </a:extLst>
          </p:cNvPr>
          <p:cNvSpPr>
            <a:spLocks noGrp="1"/>
          </p:cNvSpPr>
          <p:nvPr>
            <p:ph idx="1"/>
          </p:nvPr>
        </p:nvSpPr>
        <p:spPr>
          <a:xfrm>
            <a:off x="562971" y="728132"/>
            <a:ext cx="11202536" cy="3088441"/>
          </a:xfrm>
        </p:spPr>
        <p:txBody>
          <a:bodyPr>
            <a:normAutofit/>
          </a:bodyPr>
          <a:lstStyle/>
          <a:p>
            <a:pPr algn="just"/>
            <a:r>
              <a:rPr lang="en-US" sz="2400" dirty="0"/>
              <a:t>In our compress file we have implemented our two modules where we create our Importance map and binary map where we use our model which we have trained to get the important feature of the images in the first part as for the second part we try to combine both Importance map (Figure a) and Binary map (Figure b) to get our compressed images.</a:t>
            </a:r>
          </a:p>
        </p:txBody>
      </p:sp>
      <p:pic>
        <p:nvPicPr>
          <p:cNvPr id="4" name="Picture 3">
            <a:extLst>
              <a:ext uri="{FF2B5EF4-FFF2-40B4-BE49-F238E27FC236}">
                <a16:creationId xmlns:a16="http://schemas.microsoft.com/office/drawing/2014/main" id="{E12364D4-5B0C-4BAD-8BC1-172298C67C7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43985" y="3428998"/>
            <a:ext cx="3098042" cy="2700868"/>
          </a:xfrm>
          <a:prstGeom prst="rect">
            <a:avLst/>
          </a:prstGeom>
        </p:spPr>
      </p:pic>
      <p:pic>
        <p:nvPicPr>
          <p:cNvPr id="5" name="Picture 4" descr="A close up of a light&#10;&#10;Description automatically generated">
            <a:extLst>
              <a:ext uri="{FF2B5EF4-FFF2-40B4-BE49-F238E27FC236}">
                <a16:creationId xmlns:a16="http://schemas.microsoft.com/office/drawing/2014/main" id="{ECE6F313-C776-4FAC-B0AA-AB684E128E79}"/>
              </a:ext>
            </a:extLst>
          </p:cNvPr>
          <p:cNvPicPr/>
          <p:nvPr/>
        </p:nvPicPr>
        <p:blipFill>
          <a:blip r:embed="rId3">
            <a:extLst>
              <a:ext uri="{28A0092B-C50C-407E-A947-70E740481C1C}">
                <a14:useLocalDpi xmlns:a14="http://schemas.microsoft.com/office/drawing/2010/main" val="0"/>
              </a:ext>
            </a:extLst>
          </a:blip>
          <a:stretch>
            <a:fillRect/>
          </a:stretch>
        </p:blipFill>
        <p:spPr>
          <a:xfrm>
            <a:off x="6400952" y="3428999"/>
            <a:ext cx="3098042" cy="2700867"/>
          </a:xfrm>
          <a:prstGeom prst="rect">
            <a:avLst/>
          </a:prstGeom>
        </p:spPr>
      </p:pic>
      <p:sp>
        <p:nvSpPr>
          <p:cNvPr id="7" name="Content Placeholder 2">
            <a:extLst>
              <a:ext uri="{FF2B5EF4-FFF2-40B4-BE49-F238E27FC236}">
                <a16:creationId xmlns:a16="http://schemas.microsoft.com/office/drawing/2014/main" id="{6E091A48-A70D-4C50-9188-FFCEE764C69C}"/>
              </a:ext>
            </a:extLst>
          </p:cNvPr>
          <p:cNvSpPr txBox="1">
            <a:spLocks/>
          </p:cNvSpPr>
          <p:nvPr/>
        </p:nvSpPr>
        <p:spPr>
          <a:xfrm>
            <a:off x="1586553" y="4779432"/>
            <a:ext cx="11202536" cy="3088441"/>
          </a:xfrm>
          <a:prstGeom prst="rect">
            <a:avLst/>
          </a:prstGeom>
          <a:noFill/>
          <a:ln>
            <a:noFill/>
          </a:ln>
        </p:spPr>
        <p:txBody>
          <a:bodyPr vert="horz" wrap="square" lIns="91440" tIns="45720" rIns="91440" bIns="45720" anchor="ctr" anchorCtr="0" compatLnSpc="1">
            <a:normAutofit/>
          </a:bodyPr>
          <a:lst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 Importance Map 								(b) Binary Map</a:t>
            </a:r>
            <a:endParaRPr lang="en-US" sz="2400" dirty="0"/>
          </a:p>
        </p:txBody>
      </p:sp>
    </p:spTree>
    <p:extLst>
      <p:ext uri="{BB962C8B-B14F-4D97-AF65-F5344CB8AC3E}">
        <p14:creationId xmlns:p14="http://schemas.microsoft.com/office/powerpoint/2010/main" val="4102958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983D-5F9F-485D-96D1-B4363D657207}"/>
              </a:ext>
            </a:extLst>
          </p:cNvPr>
          <p:cNvSpPr>
            <a:spLocks noGrp="1"/>
          </p:cNvSpPr>
          <p:nvPr>
            <p:ph type="title"/>
          </p:nvPr>
        </p:nvSpPr>
        <p:spPr>
          <a:xfrm>
            <a:off x="426493" y="0"/>
            <a:ext cx="10131423" cy="1456264"/>
          </a:xfrm>
        </p:spPr>
        <p:txBody>
          <a:bodyPr/>
          <a:lstStyle/>
          <a:p>
            <a:pPr algn="ctr"/>
            <a:r>
              <a:rPr lang="en-US" dirty="0"/>
              <a:t>Implementation</a:t>
            </a:r>
          </a:p>
        </p:txBody>
      </p:sp>
      <p:sp>
        <p:nvSpPr>
          <p:cNvPr id="3" name="Content Placeholder 2">
            <a:extLst>
              <a:ext uri="{FF2B5EF4-FFF2-40B4-BE49-F238E27FC236}">
                <a16:creationId xmlns:a16="http://schemas.microsoft.com/office/drawing/2014/main" id="{FDFD1317-31CB-44E3-B88C-5D6563318252}"/>
              </a:ext>
            </a:extLst>
          </p:cNvPr>
          <p:cNvSpPr>
            <a:spLocks noGrp="1"/>
          </p:cNvSpPr>
          <p:nvPr>
            <p:ph idx="1"/>
          </p:nvPr>
        </p:nvSpPr>
        <p:spPr>
          <a:xfrm>
            <a:off x="562971" y="223194"/>
            <a:ext cx="11202536" cy="3088441"/>
          </a:xfrm>
        </p:spPr>
        <p:txBody>
          <a:bodyPr>
            <a:normAutofit/>
          </a:bodyPr>
          <a:lstStyle/>
          <a:p>
            <a:pPr algn="just"/>
            <a:r>
              <a:rPr lang="en-US" sz="2400" dirty="0"/>
              <a:t>Here, we combined both Importance map (Figure a) and Binary map (Figure b) to get our compressed images as shown below:</a:t>
            </a:r>
          </a:p>
        </p:txBody>
      </p:sp>
      <p:sp>
        <p:nvSpPr>
          <p:cNvPr id="7" name="Content Placeholder 2">
            <a:extLst>
              <a:ext uri="{FF2B5EF4-FFF2-40B4-BE49-F238E27FC236}">
                <a16:creationId xmlns:a16="http://schemas.microsoft.com/office/drawing/2014/main" id="{6E091A48-A70D-4C50-9188-FFCEE764C69C}"/>
              </a:ext>
            </a:extLst>
          </p:cNvPr>
          <p:cNvSpPr txBox="1">
            <a:spLocks/>
          </p:cNvSpPr>
          <p:nvPr/>
        </p:nvSpPr>
        <p:spPr>
          <a:xfrm>
            <a:off x="1368188" y="4752136"/>
            <a:ext cx="11202536" cy="3088441"/>
          </a:xfrm>
          <a:prstGeom prst="rect">
            <a:avLst/>
          </a:prstGeom>
          <a:noFill/>
          <a:ln>
            <a:noFill/>
          </a:ln>
        </p:spPr>
        <p:txBody>
          <a:bodyPr vert="horz" wrap="square" lIns="91440" tIns="45720" rIns="91440" bIns="45720" anchor="ctr" anchorCtr="0" compatLnSpc="1">
            <a:normAutofit/>
          </a:bodyPr>
          <a:lst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dirty="0"/>
              <a:t>Original Image (Size: 1.5 MB)</a:t>
            </a:r>
            <a:r>
              <a:rPr lang="en-US" dirty="0"/>
              <a:t>						</a:t>
            </a:r>
            <a:r>
              <a:rPr lang="en-IN" dirty="0"/>
              <a:t>Compressed Image (Size: 185 KB)</a:t>
            </a:r>
            <a:endParaRPr lang="en-US" sz="2400" dirty="0"/>
          </a:p>
        </p:txBody>
      </p:sp>
      <p:pic>
        <p:nvPicPr>
          <p:cNvPr id="8" name="Picture 7" descr="A person that is standing in the grass&#10;&#10;Description automatically generated">
            <a:extLst>
              <a:ext uri="{FF2B5EF4-FFF2-40B4-BE49-F238E27FC236}">
                <a16:creationId xmlns:a16="http://schemas.microsoft.com/office/drawing/2014/main" id="{0E981AA6-1672-4105-9A81-6EB9C2E3EFB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19600" y="2251882"/>
            <a:ext cx="3798060" cy="3862316"/>
          </a:xfrm>
          <a:prstGeom prst="rect">
            <a:avLst/>
          </a:prstGeom>
        </p:spPr>
      </p:pic>
      <p:pic>
        <p:nvPicPr>
          <p:cNvPr id="9" name="Picture 8" descr="A person that is standing in the grass&#10;&#10;Description automatically generated">
            <a:extLst>
              <a:ext uri="{FF2B5EF4-FFF2-40B4-BE49-F238E27FC236}">
                <a16:creationId xmlns:a16="http://schemas.microsoft.com/office/drawing/2014/main" id="{46FAB0BA-254C-4861-8BF8-C75EB3BF9FB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6000" y="2219816"/>
            <a:ext cx="3798060" cy="3862315"/>
          </a:xfrm>
          <a:prstGeom prst="rect">
            <a:avLst/>
          </a:prstGeom>
        </p:spPr>
      </p:pic>
    </p:spTree>
    <p:extLst>
      <p:ext uri="{BB962C8B-B14F-4D97-AF65-F5344CB8AC3E}">
        <p14:creationId xmlns:p14="http://schemas.microsoft.com/office/powerpoint/2010/main" val="19667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0">
    <p:bg>
      <p:bgPr>
        <a:blipFill>
          <a:blip r:embed="rId2"/>
          <a:stretch>
            <a:fillRect/>
          </a:stretch>
        </a:blipFill>
        <a:effectLst/>
      </p:bgPr>
    </p:bg>
    <p:spTree>
      <p:nvGrpSpPr>
        <p:cNvPr id="1" name=""/>
        <p:cNvGrpSpPr/>
        <p:nvPr/>
      </p:nvGrpSpPr>
      <p:grpSpPr>
        <a:xfrm>
          <a:off x="0" y="0"/>
          <a:ext cx="0" cy="0"/>
          <a:chOff x="0" y="0"/>
          <a:chExt cx="0" cy="0"/>
        </a:xfrm>
      </p:grpSpPr>
      <p:sp>
        <p:nvSpPr>
          <p:cNvPr id="2" name="Freeform: Shape 7">
            <a:extLst>
              <a:ext uri="{FF2B5EF4-FFF2-40B4-BE49-F238E27FC236}">
                <a16:creationId xmlns:a16="http://schemas.microsoft.com/office/drawing/2014/main" id="{EE5862F8-1E42-402F-AD65-5B19DD242B05}"/>
              </a:ext>
            </a:extLst>
          </p:cNvPr>
          <p:cNvSpPr>
            <a:spLocks noMove="1" noResize="1"/>
          </p:cNvSpPr>
          <p:nvPr/>
        </p:nvSpPr>
        <p:spPr>
          <a:xfrm rot="10799991">
            <a:off x="-28" y="0"/>
            <a:ext cx="8845164" cy="6858000"/>
          </a:xfrm>
          <a:custGeom>
            <a:avLst/>
            <a:gdLst>
              <a:gd name="f0" fmla="val 10800000"/>
              <a:gd name="f1" fmla="val 5400000"/>
              <a:gd name="f2" fmla="val 180"/>
              <a:gd name="f3" fmla="val w"/>
              <a:gd name="f4" fmla="val h"/>
              <a:gd name="f5" fmla="val 0"/>
              <a:gd name="f6" fmla="val 8845162"/>
              <a:gd name="f7" fmla="val 6858000"/>
              <a:gd name="f8" fmla="val 6265248"/>
              <a:gd name="f9" fmla="val 7537703"/>
              <a:gd name="f10" fmla="val 20957"/>
              <a:gd name="f11" fmla="val 46002"/>
              <a:gd name="f12" fmla="val 6702325"/>
              <a:gd name="f13" fmla="val 69870"/>
              <a:gd name="f14" fmla="val 6547334"/>
              <a:gd name="f15" fmla="val 93234"/>
              <a:gd name="f16" fmla="val 6391658"/>
              <a:gd name="f17" fmla="val 113237"/>
              <a:gd name="f18" fmla="val 6235295"/>
              <a:gd name="f19" fmla="val 133409"/>
              <a:gd name="f20" fmla="val 6079619"/>
              <a:gd name="f21" fmla="val 152234"/>
              <a:gd name="f22" fmla="val 5923256"/>
              <a:gd name="f23" fmla="val 168370"/>
              <a:gd name="f24" fmla="val 5768951"/>
              <a:gd name="f25" fmla="val 183667"/>
              <a:gd name="f26" fmla="val 5612589"/>
              <a:gd name="f27" fmla="val 197619"/>
              <a:gd name="f28" fmla="val 5456912"/>
              <a:gd name="f29" fmla="val 209720"/>
              <a:gd name="f30" fmla="val 5303979"/>
              <a:gd name="f31" fmla="val 221823"/>
              <a:gd name="f32" fmla="val 5148988"/>
              <a:gd name="f33" fmla="val 231908"/>
              <a:gd name="f34" fmla="val 4996055"/>
              <a:gd name="f35" fmla="val 239808"/>
              <a:gd name="f36" fmla="val 4843121"/>
              <a:gd name="f37" fmla="val 248045"/>
              <a:gd name="f38" fmla="val 4690874"/>
              <a:gd name="f39" fmla="val 254936"/>
              <a:gd name="f40" fmla="val 4539998"/>
              <a:gd name="f41" fmla="val 259811"/>
              <a:gd name="f42" fmla="val 4390493"/>
              <a:gd name="f43" fmla="val 264014"/>
              <a:gd name="f44" fmla="val 4240989"/>
              <a:gd name="f45" fmla="val 268047"/>
              <a:gd name="f46" fmla="val 4092856"/>
              <a:gd name="f47" fmla="val 269897"/>
              <a:gd name="f48" fmla="val 3946781"/>
              <a:gd name="f49" fmla="val 271913"/>
              <a:gd name="f50" fmla="val 3800705"/>
              <a:gd name="f51" fmla="val 272922"/>
              <a:gd name="f52" fmla="val 3656687"/>
              <a:gd name="f53" fmla="val 3514041"/>
              <a:gd name="f54" fmla="val 3372766"/>
              <a:gd name="f55" fmla="val 3232863"/>
              <a:gd name="f56" fmla="val 266871"/>
              <a:gd name="f57" fmla="val 3095703"/>
              <a:gd name="f58" fmla="val 2959915"/>
              <a:gd name="f59" fmla="val 260820"/>
              <a:gd name="f60" fmla="val 2826869"/>
              <a:gd name="f61" fmla="val 255946"/>
              <a:gd name="f62" fmla="val 2694510"/>
              <a:gd name="f63" fmla="val 250734"/>
              <a:gd name="f64" fmla="val 2564209"/>
              <a:gd name="f65" fmla="val 246028"/>
              <a:gd name="f66" fmla="val 2436650"/>
              <a:gd name="f67" fmla="val 232749"/>
              <a:gd name="f68" fmla="val 2187704"/>
              <a:gd name="f69" fmla="val 218630"/>
              <a:gd name="f70" fmla="val 1949046"/>
              <a:gd name="f71" fmla="val 203837"/>
              <a:gd name="f72" fmla="val 1719989"/>
              <a:gd name="f73" fmla="val 187532"/>
              <a:gd name="f74" fmla="val 1503276"/>
              <a:gd name="f75" fmla="val 170555"/>
              <a:gd name="f76" fmla="val 1296164"/>
              <a:gd name="f77" fmla="val 1104140"/>
              <a:gd name="f78" fmla="val 134248"/>
              <a:gd name="f79" fmla="val 923775"/>
              <a:gd name="f80" fmla="val 116263"/>
              <a:gd name="f81" fmla="val 757811"/>
              <a:gd name="f82" fmla="val 99286"/>
              <a:gd name="f83" fmla="val 605564"/>
              <a:gd name="f84" fmla="val 83149"/>
              <a:gd name="f85" fmla="val 470461"/>
              <a:gd name="f86" fmla="val 67853"/>
              <a:gd name="f87" fmla="val 348389"/>
              <a:gd name="f88" fmla="val 55078"/>
              <a:gd name="f89" fmla="val 245519"/>
              <a:gd name="f90" fmla="val 42976"/>
              <a:gd name="f91" fmla="val 159108"/>
              <a:gd name="f92" fmla="val 25662"/>
              <a:gd name="f93" fmla="val 40464"/>
              <a:gd name="f94" fmla="val 19779"/>
              <a:gd name="f95" fmla="val 2"/>
              <a:gd name="f96" fmla="val 26532"/>
              <a:gd name="f97" fmla="val 1"/>
              <a:gd name="f98" fmla="+- 0 0 -90"/>
              <a:gd name="f99" fmla="*/ f3 1 8845162"/>
              <a:gd name="f100" fmla="*/ f4 1 6858000"/>
              <a:gd name="f101" fmla="+- f7 0 f5"/>
              <a:gd name="f102" fmla="+- f6 0 f5"/>
              <a:gd name="f103" fmla="*/ f98 f0 1"/>
              <a:gd name="f104" fmla="*/ f102 1 8845162"/>
              <a:gd name="f105" fmla="*/ f101 1 6858000"/>
              <a:gd name="f106" fmla="*/ 0 f102 1"/>
              <a:gd name="f107" fmla="*/ 0 f101 1"/>
              <a:gd name="f108" fmla="*/ 6265248 f102 1"/>
              <a:gd name="f109" fmla="*/ 7537703 f102 1"/>
              <a:gd name="f110" fmla="*/ 8845162 f102 1"/>
              <a:gd name="f111" fmla="*/ 6858000 f101 1"/>
              <a:gd name="f112" fmla="*/ 20957 f102 1"/>
              <a:gd name="f113" fmla="*/ 46002 f102 1"/>
              <a:gd name="f114" fmla="*/ 6702325 f101 1"/>
              <a:gd name="f115" fmla="*/ 69870 f102 1"/>
              <a:gd name="f116" fmla="*/ 6547334 f101 1"/>
              <a:gd name="f117" fmla="*/ 93234 f102 1"/>
              <a:gd name="f118" fmla="*/ 6391658 f101 1"/>
              <a:gd name="f119" fmla="*/ 113237 f102 1"/>
              <a:gd name="f120" fmla="*/ 6235295 f101 1"/>
              <a:gd name="f121" fmla="*/ 133409 f102 1"/>
              <a:gd name="f122" fmla="*/ 6079619 f101 1"/>
              <a:gd name="f123" fmla="*/ 152234 f102 1"/>
              <a:gd name="f124" fmla="*/ 5923256 f101 1"/>
              <a:gd name="f125" fmla="*/ 168370 f102 1"/>
              <a:gd name="f126" fmla="*/ 5768951 f101 1"/>
              <a:gd name="f127" fmla="*/ 183667 f102 1"/>
              <a:gd name="f128" fmla="*/ 5612589 f101 1"/>
              <a:gd name="f129" fmla="*/ 197619 f102 1"/>
              <a:gd name="f130" fmla="*/ 5456912 f101 1"/>
              <a:gd name="f131" fmla="*/ 209720 f102 1"/>
              <a:gd name="f132" fmla="*/ 5303979 f101 1"/>
              <a:gd name="f133" fmla="*/ 221823 f102 1"/>
              <a:gd name="f134" fmla="*/ 5148988 f101 1"/>
              <a:gd name="f135" fmla="*/ 231908 f102 1"/>
              <a:gd name="f136" fmla="*/ 4996055 f101 1"/>
              <a:gd name="f137" fmla="*/ 239808 f102 1"/>
              <a:gd name="f138" fmla="*/ 4843121 f101 1"/>
              <a:gd name="f139" fmla="*/ 248045 f102 1"/>
              <a:gd name="f140" fmla="*/ 4690874 f101 1"/>
              <a:gd name="f141" fmla="*/ 254936 f102 1"/>
              <a:gd name="f142" fmla="*/ 4539998 f101 1"/>
              <a:gd name="f143" fmla="*/ 259811 f102 1"/>
              <a:gd name="f144" fmla="*/ 4390493 f101 1"/>
              <a:gd name="f145" fmla="*/ 264014 f102 1"/>
              <a:gd name="f146" fmla="*/ 4240989 f101 1"/>
              <a:gd name="f147" fmla="*/ 268047 f102 1"/>
              <a:gd name="f148" fmla="*/ 4092856 f101 1"/>
              <a:gd name="f149" fmla="*/ 269897 f102 1"/>
              <a:gd name="f150" fmla="*/ 3946781 f101 1"/>
              <a:gd name="f151" fmla="*/ 271913 f102 1"/>
              <a:gd name="f152" fmla="*/ 3800705 f101 1"/>
              <a:gd name="f153" fmla="*/ 272922 f102 1"/>
              <a:gd name="f154" fmla="*/ 3656687 f101 1"/>
              <a:gd name="f155" fmla="*/ 3514041 f101 1"/>
              <a:gd name="f156" fmla="*/ 3372766 f101 1"/>
              <a:gd name="f157" fmla="*/ 3232863 f101 1"/>
              <a:gd name="f158" fmla="*/ 266871 f102 1"/>
              <a:gd name="f159" fmla="*/ 3095703 f101 1"/>
              <a:gd name="f160" fmla="*/ 2959915 f101 1"/>
              <a:gd name="f161" fmla="*/ 260820 f102 1"/>
              <a:gd name="f162" fmla="*/ 2826869 f101 1"/>
              <a:gd name="f163" fmla="*/ 255946 f102 1"/>
              <a:gd name="f164" fmla="*/ 2694510 f101 1"/>
              <a:gd name="f165" fmla="*/ 250734 f102 1"/>
              <a:gd name="f166" fmla="*/ 2564209 f101 1"/>
              <a:gd name="f167" fmla="*/ 246028 f102 1"/>
              <a:gd name="f168" fmla="*/ 2436650 f101 1"/>
              <a:gd name="f169" fmla="*/ 232749 f102 1"/>
              <a:gd name="f170" fmla="*/ 2187704 f101 1"/>
              <a:gd name="f171" fmla="*/ 218630 f102 1"/>
              <a:gd name="f172" fmla="*/ 1949046 f101 1"/>
              <a:gd name="f173" fmla="*/ 203837 f102 1"/>
              <a:gd name="f174" fmla="*/ 1719989 f101 1"/>
              <a:gd name="f175" fmla="*/ 187532 f102 1"/>
              <a:gd name="f176" fmla="*/ 1503276 f101 1"/>
              <a:gd name="f177" fmla="*/ 170555 f102 1"/>
              <a:gd name="f178" fmla="*/ 1296164 f101 1"/>
              <a:gd name="f179" fmla="*/ 1104140 f101 1"/>
              <a:gd name="f180" fmla="*/ 134248 f102 1"/>
              <a:gd name="f181" fmla="*/ 923775 f101 1"/>
              <a:gd name="f182" fmla="*/ 116263 f102 1"/>
              <a:gd name="f183" fmla="*/ 757811 f101 1"/>
              <a:gd name="f184" fmla="*/ 99286 f102 1"/>
              <a:gd name="f185" fmla="*/ 605564 f101 1"/>
              <a:gd name="f186" fmla="*/ 83149 f102 1"/>
              <a:gd name="f187" fmla="*/ 470461 f101 1"/>
              <a:gd name="f188" fmla="*/ 67853 f102 1"/>
              <a:gd name="f189" fmla="*/ 348389 f101 1"/>
              <a:gd name="f190" fmla="*/ 55078 f102 1"/>
              <a:gd name="f191" fmla="*/ 245519 f101 1"/>
              <a:gd name="f192" fmla="*/ 42976 f102 1"/>
              <a:gd name="f193" fmla="*/ 159108 f101 1"/>
              <a:gd name="f194" fmla="*/ 25662 f102 1"/>
              <a:gd name="f195" fmla="*/ 40464 f101 1"/>
              <a:gd name="f196" fmla="*/ 19779 f102 1"/>
              <a:gd name="f197" fmla="*/ 2 f101 1"/>
              <a:gd name="f198" fmla="*/ 26532 f102 1"/>
              <a:gd name="f199" fmla="*/ 1 f101 1"/>
              <a:gd name="f200" fmla="*/ f103 1 f2"/>
              <a:gd name="f201" fmla="*/ f106 1 8845162"/>
              <a:gd name="f202" fmla="*/ f107 1 6858000"/>
              <a:gd name="f203" fmla="*/ f108 1 8845162"/>
              <a:gd name="f204" fmla="*/ f109 1 8845162"/>
              <a:gd name="f205" fmla="*/ f110 1 8845162"/>
              <a:gd name="f206" fmla="*/ f111 1 6858000"/>
              <a:gd name="f207" fmla="*/ f112 1 8845162"/>
              <a:gd name="f208" fmla="*/ f113 1 8845162"/>
              <a:gd name="f209" fmla="*/ f114 1 6858000"/>
              <a:gd name="f210" fmla="*/ f115 1 8845162"/>
              <a:gd name="f211" fmla="*/ f116 1 6858000"/>
              <a:gd name="f212" fmla="*/ f117 1 8845162"/>
              <a:gd name="f213" fmla="*/ f118 1 6858000"/>
              <a:gd name="f214" fmla="*/ f119 1 8845162"/>
              <a:gd name="f215" fmla="*/ f120 1 6858000"/>
              <a:gd name="f216" fmla="*/ f121 1 8845162"/>
              <a:gd name="f217" fmla="*/ f122 1 6858000"/>
              <a:gd name="f218" fmla="*/ f123 1 8845162"/>
              <a:gd name="f219" fmla="*/ f124 1 6858000"/>
              <a:gd name="f220" fmla="*/ f125 1 8845162"/>
              <a:gd name="f221" fmla="*/ f126 1 6858000"/>
              <a:gd name="f222" fmla="*/ f127 1 8845162"/>
              <a:gd name="f223" fmla="*/ f128 1 6858000"/>
              <a:gd name="f224" fmla="*/ f129 1 8845162"/>
              <a:gd name="f225" fmla="*/ f130 1 6858000"/>
              <a:gd name="f226" fmla="*/ f131 1 8845162"/>
              <a:gd name="f227" fmla="*/ f132 1 6858000"/>
              <a:gd name="f228" fmla="*/ f133 1 8845162"/>
              <a:gd name="f229" fmla="*/ f134 1 6858000"/>
              <a:gd name="f230" fmla="*/ f135 1 8845162"/>
              <a:gd name="f231" fmla="*/ f136 1 6858000"/>
              <a:gd name="f232" fmla="*/ f137 1 8845162"/>
              <a:gd name="f233" fmla="*/ f138 1 6858000"/>
              <a:gd name="f234" fmla="*/ f139 1 8845162"/>
              <a:gd name="f235" fmla="*/ f140 1 6858000"/>
              <a:gd name="f236" fmla="*/ f141 1 8845162"/>
              <a:gd name="f237" fmla="*/ f142 1 6858000"/>
              <a:gd name="f238" fmla="*/ f143 1 8845162"/>
              <a:gd name="f239" fmla="*/ f144 1 6858000"/>
              <a:gd name="f240" fmla="*/ f145 1 8845162"/>
              <a:gd name="f241" fmla="*/ f146 1 6858000"/>
              <a:gd name="f242" fmla="*/ f147 1 8845162"/>
              <a:gd name="f243" fmla="*/ f148 1 6858000"/>
              <a:gd name="f244" fmla="*/ f149 1 8845162"/>
              <a:gd name="f245" fmla="*/ f150 1 6858000"/>
              <a:gd name="f246" fmla="*/ f151 1 8845162"/>
              <a:gd name="f247" fmla="*/ f152 1 6858000"/>
              <a:gd name="f248" fmla="*/ f153 1 8845162"/>
              <a:gd name="f249" fmla="*/ f154 1 6858000"/>
              <a:gd name="f250" fmla="*/ f155 1 6858000"/>
              <a:gd name="f251" fmla="*/ f156 1 6858000"/>
              <a:gd name="f252" fmla="*/ f157 1 6858000"/>
              <a:gd name="f253" fmla="*/ f158 1 8845162"/>
              <a:gd name="f254" fmla="*/ f159 1 6858000"/>
              <a:gd name="f255" fmla="*/ f160 1 6858000"/>
              <a:gd name="f256" fmla="*/ f161 1 8845162"/>
              <a:gd name="f257" fmla="*/ f162 1 6858000"/>
              <a:gd name="f258" fmla="*/ f163 1 8845162"/>
              <a:gd name="f259" fmla="*/ f164 1 6858000"/>
              <a:gd name="f260" fmla="*/ f165 1 8845162"/>
              <a:gd name="f261" fmla="*/ f166 1 6858000"/>
              <a:gd name="f262" fmla="*/ f167 1 8845162"/>
              <a:gd name="f263" fmla="*/ f168 1 6858000"/>
              <a:gd name="f264" fmla="*/ f169 1 8845162"/>
              <a:gd name="f265" fmla="*/ f170 1 6858000"/>
              <a:gd name="f266" fmla="*/ f171 1 8845162"/>
              <a:gd name="f267" fmla="*/ f172 1 6858000"/>
              <a:gd name="f268" fmla="*/ f173 1 8845162"/>
              <a:gd name="f269" fmla="*/ f174 1 6858000"/>
              <a:gd name="f270" fmla="*/ f175 1 8845162"/>
              <a:gd name="f271" fmla="*/ f176 1 6858000"/>
              <a:gd name="f272" fmla="*/ f177 1 8845162"/>
              <a:gd name="f273" fmla="*/ f178 1 6858000"/>
              <a:gd name="f274" fmla="*/ f179 1 6858000"/>
              <a:gd name="f275" fmla="*/ f180 1 8845162"/>
              <a:gd name="f276" fmla="*/ f181 1 6858000"/>
              <a:gd name="f277" fmla="*/ f182 1 8845162"/>
              <a:gd name="f278" fmla="*/ f183 1 6858000"/>
              <a:gd name="f279" fmla="*/ f184 1 8845162"/>
              <a:gd name="f280" fmla="*/ f185 1 6858000"/>
              <a:gd name="f281" fmla="*/ f186 1 8845162"/>
              <a:gd name="f282" fmla="*/ f187 1 6858000"/>
              <a:gd name="f283" fmla="*/ f188 1 8845162"/>
              <a:gd name="f284" fmla="*/ f189 1 6858000"/>
              <a:gd name="f285" fmla="*/ f190 1 8845162"/>
              <a:gd name="f286" fmla="*/ f191 1 6858000"/>
              <a:gd name="f287" fmla="*/ f192 1 8845162"/>
              <a:gd name="f288" fmla="*/ f193 1 6858000"/>
              <a:gd name="f289" fmla="*/ f194 1 8845162"/>
              <a:gd name="f290" fmla="*/ f195 1 6858000"/>
              <a:gd name="f291" fmla="*/ f196 1 8845162"/>
              <a:gd name="f292" fmla="*/ f197 1 6858000"/>
              <a:gd name="f293" fmla="*/ f198 1 8845162"/>
              <a:gd name="f294" fmla="*/ f199 1 6858000"/>
              <a:gd name="f295" fmla="*/ f5 1 f104"/>
              <a:gd name="f296" fmla="*/ f6 1 f104"/>
              <a:gd name="f297" fmla="*/ f5 1 f105"/>
              <a:gd name="f298" fmla="*/ f7 1 f105"/>
              <a:gd name="f299" fmla="+- f200 0 f1"/>
              <a:gd name="f300" fmla="*/ f201 1 f104"/>
              <a:gd name="f301" fmla="*/ f202 1 f105"/>
              <a:gd name="f302" fmla="*/ f203 1 f104"/>
              <a:gd name="f303" fmla="*/ f204 1 f104"/>
              <a:gd name="f304" fmla="*/ f205 1 f104"/>
              <a:gd name="f305" fmla="*/ f206 1 f105"/>
              <a:gd name="f306" fmla="*/ f207 1 f104"/>
              <a:gd name="f307" fmla="*/ f208 1 f104"/>
              <a:gd name="f308" fmla="*/ f209 1 f105"/>
              <a:gd name="f309" fmla="*/ f210 1 f104"/>
              <a:gd name="f310" fmla="*/ f211 1 f105"/>
              <a:gd name="f311" fmla="*/ f212 1 f104"/>
              <a:gd name="f312" fmla="*/ f213 1 f105"/>
              <a:gd name="f313" fmla="*/ f214 1 f104"/>
              <a:gd name="f314" fmla="*/ f215 1 f105"/>
              <a:gd name="f315" fmla="*/ f216 1 f104"/>
              <a:gd name="f316" fmla="*/ f217 1 f105"/>
              <a:gd name="f317" fmla="*/ f218 1 f104"/>
              <a:gd name="f318" fmla="*/ f219 1 f105"/>
              <a:gd name="f319" fmla="*/ f220 1 f104"/>
              <a:gd name="f320" fmla="*/ f221 1 f105"/>
              <a:gd name="f321" fmla="*/ f222 1 f104"/>
              <a:gd name="f322" fmla="*/ f223 1 f105"/>
              <a:gd name="f323" fmla="*/ f224 1 f104"/>
              <a:gd name="f324" fmla="*/ f225 1 f105"/>
              <a:gd name="f325" fmla="*/ f226 1 f104"/>
              <a:gd name="f326" fmla="*/ f227 1 f105"/>
              <a:gd name="f327" fmla="*/ f228 1 f104"/>
              <a:gd name="f328" fmla="*/ f229 1 f105"/>
              <a:gd name="f329" fmla="*/ f230 1 f104"/>
              <a:gd name="f330" fmla="*/ f231 1 f105"/>
              <a:gd name="f331" fmla="*/ f232 1 f104"/>
              <a:gd name="f332" fmla="*/ f233 1 f105"/>
              <a:gd name="f333" fmla="*/ f234 1 f104"/>
              <a:gd name="f334" fmla="*/ f235 1 f105"/>
              <a:gd name="f335" fmla="*/ f236 1 f104"/>
              <a:gd name="f336" fmla="*/ f237 1 f105"/>
              <a:gd name="f337" fmla="*/ f238 1 f104"/>
              <a:gd name="f338" fmla="*/ f239 1 f105"/>
              <a:gd name="f339" fmla="*/ f240 1 f104"/>
              <a:gd name="f340" fmla="*/ f241 1 f105"/>
              <a:gd name="f341" fmla="*/ f242 1 f104"/>
              <a:gd name="f342" fmla="*/ f243 1 f105"/>
              <a:gd name="f343" fmla="*/ f244 1 f104"/>
              <a:gd name="f344" fmla="*/ f245 1 f105"/>
              <a:gd name="f345" fmla="*/ f246 1 f104"/>
              <a:gd name="f346" fmla="*/ f247 1 f105"/>
              <a:gd name="f347" fmla="*/ f248 1 f104"/>
              <a:gd name="f348" fmla="*/ f249 1 f105"/>
              <a:gd name="f349" fmla="*/ f250 1 f105"/>
              <a:gd name="f350" fmla="*/ f251 1 f105"/>
              <a:gd name="f351" fmla="*/ f252 1 f105"/>
              <a:gd name="f352" fmla="*/ f253 1 f104"/>
              <a:gd name="f353" fmla="*/ f254 1 f105"/>
              <a:gd name="f354" fmla="*/ f255 1 f105"/>
              <a:gd name="f355" fmla="*/ f256 1 f104"/>
              <a:gd name="f356" fmla="*/ f257 1 f105"/>
              <a:gd name="f357" fmla="*/ f258 1 f104"/>
              <a:gd name="f358" fmla="*/ f259 1 f105"/>
              <a:gd name="f359" fmla="*/ f260 1 f104"/>
              <a:gd name="f360" fmla="*/ f261 1 f105"/>
              <a:gd name="f361" fmla="*/ f262 1 f104"/>
              <a:gd name="f362" fmla="*/ f263 1 f105"/>
              <a:gd name="f363" fmla="*/ f264 1 f104"/>
              <a:gd name="f364" fmla="*/ f265 1 f105"/>
              <a:gd name="f365" fmla="*/ f266 1 f104"/>
              <a:gd name="f366" fmla="*/ f267 1 f105"/>
              <a:gd name="f367" fmla="*/ f268 1 f104"/>
              <a:gd name="f368" fmla="*/ f269 1 f105"/>
              <a:gd name="f369" fmla="*/ f270 1 f104"/>
              <a:gd name="f370" fmla="*/ f271 1 f105"/>
              <a:gd name="f371" fmla="*/ f272 1 f104"/>
              <a:gd name="f372" fmla="*/ f273 1 f105"/>
              <a:gd name="f373" fmla="*/ f274 1 f105"/>
              <a:gd name="f374" fmla="*/ f275 1 f104"/>
              <a:gd name="f375" fmla="*/ f276 1 f105"/>
              <a:gd name="f376" fmla="*/ f277 1 f104"/>
              <a:gd name="f377" fmla="*/ f278 1 f105"/>
              <a:gd name="f378" fmla="*/ f279 1 f104"/>
              <a:gd name="f379" fmla="*/ f280 1 f105"/>
              <a:gd name="f380" fmla="*/ f281 1 f104"/>
              <a:gd name="f381" fmla="*/ f282 1 f105"/>
              <a:gd name="f382" fmla="*/ f283 1 f104"/>
              <a:gd name="f383" fmla="*/ f284 1 f105"/>
              <a:gd name="f384" fmla="*/ f285 1 f104"/>
              <a:gd name="f385" fmla="*/ f286 1 f105"/>
              <a:gd name="f386" fmla="*/ f287 1 f104"/>
              <a:gd name="f387" fmla="*/ f288 1 f105"/>
              <a:gd name="f388" fmla="*/ f289 1 f104"/>
              <a:gd name="f389" fmla="*/ f290 1 f105"/>
              <a:gd name="f390" fmla="*/ f291 1 f104"/>
              <a:gd name="f391" fmla="*/ f292 1 f105"/>
              <a:gd name="f392" fmla="*/ f293 1 f104"/>
              <a:gd name="f393" fmla="*/ f294 1 f105"/>
              <a:gd name="f394" fmla="*/ f295 f99 1"/>
              <a:gd name="f395" fmla="*/ f296 f99 1"/>
              <a:gd name="f396" fmla="*/ f298 f100 1"/>
              <a:gd name="f397" fmla="*/ f297 f100 1"/>
              <a:gd name="f398" fmla="*/ f300 f99 1"/>
              <a:gd name="f399" fmla="*/ f301 f100 1"/>
              <a:gd name="f400" fmla="*/ f302 f99 1"/>
              <a:gd name="f401" fmla="*/ f303 f99 1"/>
              <a:gd name="f402" fmla="*/ f304 f99 1"/>
              <a:gd name="f403" fmla="*/ f305 f100 1"/>
              <a:gd name="f404" fmla="*/ f306 f99 1"/>
              <a:gd name="f405" fmla="*/ f307 f99 1"/>
              <a:gd name="f406" fmla="*/ f308 f100 1"/>
              <a:gd name="f407" fmla="*/ f309 f99 1"/>
              <a:gd name="f408" fmla="*/ f310 f100 1"/>
              <a:gd name="f409" fmla="*/ f311 f99 1"/>
              <a:gd name="f410" fmla="*/ f312 f100 1"/>
              <a:gd name="f411" fmla="*/ f313 f99 1"/>
              <a:gd name="f412" fmla="*/ f314 f100 1"/>
              <a:gd name="f413" fmla="*/ f315 f99 1"/>
              <a:gd name="f414" fmla="*/ f316 f100 1"/>
              <a:gd name="f415" fmla="*/ f317 f99 1"/>
              <a:gd name="f416" fmla="*/ f318 f100 1"/>
              <a:gd name="f417" fmla="*/ f319 f99 1"/>
              <a:gd name="f418" fmla="*/ f320 f100 1"/>
              <a:gd name="f419" fmla="*/ f321 f99 1"/>
              <a:gd name="f420" fmla="*/ f322 f100 1"/>
              <a:gd name="f421" fmla="*/ f323 f99 1"/>
              <a:gd name="f422" fmla="*/ f324 f100 1"/>
              <a:gd name="f423" fmla="*/ f325 f99 1"/>
              <a:gd name="f424" fmla="*/ f326 f100 1"/>
              <a:gd name="f425" fmla="*/ f327 f99 1"/>
              <a:gd name="f426" fmla="*/ f328 f100 1"/>
              <a:gd name="f427" fmla="*/ f329 f99 1"/>
              <a:gd name="f428" fmla="*/ f330 f100 1"/>
              <a:gd name="f429" fmla="*/ f331 f99 1"/>
              <a:gd name="f430" fmla="*/ f332 f100 1"/>
              <a:gd name="f431" fmla="*/ f333 f99 1"/>
              <a:gd name="f432" fmla="*/ f334 f100 1"/>
              <a:gd name="f433" fmla="*/ f335 f99 1"/>
              <a:gd name="f434" fmla="*/ f336 f100 1"/>
              <a:gd name="f435" fmla="*/ f337 f99 1"/>
              <a:gd name="f436" fmla="*/ f338 f100 1"/>
              <a:gd name="f437" fmla="*/ f339 f99 1"/>
              <a:gd name="f438" fmla="*/ f340 f100 1"/>
              <a:gd name="f439" fmla="*/ f341 f99 1"/>
              <a:gd name="f440" fmla="*/ f342 f100 1"/>
              <a:gd name="f441" fmla="*/ f343 f99 1"/>
              <a:gd name="f442" fmla="*/ f344 f100 1"/>
              <a:gd name="f443" fmla="*/ f345 f99 1"/>
              <a:gd name="f444" fmla="*/ f346 f100 1"/>
              <a:gd name="f445" fmla="*/ f347 f99 1"/>
              <a:gd name="f446" fmla="*/ f348 f100 1"/>
              <a:gd name="f447" fmla="*/ f349 f100 1"/>
              <a:gd name="f448" fmla="*/ f350 f100 1"/>
              <a:gd name="f449" fmla="*/ f351 f100 1"/>
              <a:gd name="f450" fmla="*/ f352 f99 1"/>
              <a:gd name="f451" fmla="*/ f353 f100 1"/>
              <a:gd name="f452" fmla="*/ f354 f100 1"/>
              <a:gd name="f453" fmla="*/ f355 f99 1"/>
              <a:gd name="f454" fmla="*/ f356 f100 1"/>
              <a:gd name="f455" fmla="*/ f357 f99 1"/>
              <a:gd name="f456" fmla="*/ f358 f100 1"/>
              <a:gd name="f457" fmla="*/ f359 f99 1"/>
              <a:gd name="f458" fmla="*/ f360 f100 1"/>
              <a:gd name="f459" fmla="*/ f361 f99 1"/>
              <a:gd name="f460" fmla="*/ f362 f100 1"/>
              <a:gd name="f461" fmla="*/ f363 f99 1"/>
              <a:gd name="f462" fmla="*/ f364 f100 1"/>
              <a:gd name="f463" fmla="*/ f365 f99 1"/>
              <a:gd name="f464" fmla="*/ f366 f100 1"/>
              <a:gd name="f465" fmla="*/ f367 f99 1"/>
              <a:gd name="f466" fmla="*/ f368 f100 1"/>
              <a:gd name="f467" fmla="*/ f369 f99 1"/>
              <a:gd name="f468" fmla="*/ f370 f100 1"/>
              <a:gd name="f469" fmla="*/ f371 f99 1"/>
              <a:gd name="f470" fmla="*/ f372 f100 1"/>
              <a:gd name="f471" fmla="*/ f373 f100 1"/>
              <a:gd name="f472" fmla="*/ f374 f99 1"/>
              <a:gd name="f473" fmla="*/ f375 f100 1"/>
              <a:gd name="f474" fmla="*/ f376 f99 1"/>
              <a:gd name="f475" fmla="*/ f377 f100 1"/>
              <a:gd name="f476" fmla="*/ f378 f99 1"/>
              <a:gd name="f477" fmla="*/ f379 f100 1"/>
              <a:gd name="f478" fmla="*/ f380 f99 1"/>
              <a:gd name="f479" fmla="*/ f381 f100 1"/>
              <a:gd name="f480" fmla="*/ f382 f99 1"/>
              <a:gd name="f481" fmla="*/ f383 f100 1"/>
              <a:gd name="f482" fmla="*/ f384 f99 1"/>
              <a:gd name="f483" fmla="*/ f385 f100 1"/>
              <a:gd name="f484" fmla="*/ f386 f99 1"/>
              <a:gd name="f485" fmla="*/ f387 f100 1"/>
              <a:gd name="f486" fmla="*/ f388 f99 1"/>
              <a:gd name="f487" fmla="*/ f389 f100 1"/>
              <a:gd name="f488" fmla="*/ f390 f99 1"/>
              <a:gd name="f489" fmla="*/ f391 f100 1"/>
              <a:gd name="f490" fmla="*/ f392 f99 1"/>
              <a:gd name="f491" fmla="*/ f393 f100 1"/>
            </a:gdLst>
            <a:ahLst/>
            <a:cxnLst>
              <a:cxn ang="3cd4">
                <a:pos x="hc" y="t"/>
              </a:cxn>
              <a:cxn ang="0">
                <a:pos x="r" y="vc"/>
              </a:cxn>
              <a:cxn ang="cd4">
                <a:pos x="hc" y="b"/>
              </a:cxn>
              <a:cxn ang="cd2">
                <a:pos x="l" y="vc"/>
              </a:cxn>
              <a:cxn ang="f299">
                <a:pos x="f398" y="f399"/>
              </a:cxn>
              <a:cxn ang="f299">
                <a:pos x="f400" y="f399"/>
              </a:cxn>
              <a:cxn ang="f299">
                <a:pos x="f401" y="f399"/>
              </a:cxn>
              <a:cxn ang="f299">
                <a:pos x="f402" y="f399"/>
              </a:cxn>
              <a:cxn ang="f299">
                <a:pos x="f402" y="f403"/>
              </a:cxn>
              <a:cxn ang="f299">
                <a:pos x="f401" y="f403"/>
              </a:cxn>
              <a:cxn ang="f299">
                <a:pos x="f400" y="f403"/>
              </a:cxn>
              <a:cxn ang="f299">
                <a:pos x="f404" y="f403"/>
              </a:cxn>
              <a:cxn ang="f299">
                <a:pos x="f405" y="f406"/>
              </a:cxn>
              <a:cxn ang="f299">
                <a:pos x="f407" y="f408"/>
              </a:cxn>
              <a:cxn ang="f299">
                <a:pos x="f409" y="f410"/>
              </a:cxn>
              <a:cxn ang="f299">
                <a:pos x="f411" y="f412"/>
              </a:cxn>
              <a:cxn ang="f299">
                <a:pos x="f413" y="f414"/>
              </a:cxn>
              <a:cxn ang="f299">
                <a:pos x="f415" y="f416"/>
              </a:cxn>
              <a:cxn ang="f299">
                <a:pos x="f417" y="f418"/>
              </a:cxn>
              <a:cxn ang="f299">
                <a:pos x="f419" y="f420"/>
              </a:cxn>
              <a:cxn ang="f299">
                <a:pos x="f421" y="f422"/>
              </a:cxn>
              <a:cxn ang="f299">
                <a:pos x="f423" y="f424"/>
              </a:cxn>
              <a:cxn ang="f299">
                <a:pos x="f425" y="f426"/>
              </a:cxn>
              <a:cxn ang="f299">
                <a:pos x="f427" y="f428"/>
              </a:cxn>
              <a:cxn ang="f299">
                <a:pos x="f429" y="f430"/>
              </a:cxn>
              <a:cxn ang="f299">
                <a:pos x="f431" y="f432"/>
              </a:cxn>
              <a:cxn ang="f299">
                <a:pos x="f433" y="f434"/>
              </a:cxn>
              <a:cxn ang="f299">
                <a:pos x="f435" y="f436"/>
              </a:cxn>
              <a:cxn ang="f299">
                <a:pos x="f437" y="f438"/>
              </a:cxn>
              <a:cxn ang="f299">
                <a:pos x="f439" y="f440"/>
              </a:cxn>
              <a:cxn ang="f299">
                <a:pos x="f441" y="f442"/>
              </a:cxn>
              <a:cxn ang="f299">
                <a:pos x="f443" y="f444"/>
              </a:cxn>
              <a:cxn ang="f299">
                <a:pos x="f445" y="f446"/>
              </a:cxn>
              <a:cxn ang="f299">
                <a:pos x="f443" y="f447"/>
              </a:cxn>
              <a:cxn ang="f299">
                <a:pos x="f443" y="f448"/>
              </a:cxn>
              <a:cxn ang="f299">
                <a:pos x="f441" y="f449"/>
              </a:cxn>
              <a:cxn ang="f299">
                <a:pos x="f450" y="f451"/>
              </a:cxn>
              <a:cxn ang="f299">
                <a:pos x="f437" y="f452"/>
              </a:cxn>
              <a:cxn ang="f299">
                <a:pos x="f453" y="f454"/>
              </a:cxn>
              <a:cxn ang="f299">
                <a:pos x="f455" y="f456"/>
              </a:cxn>
              <a:cxn ang="f299">
                <a:pos x="f457" y="f458"/>
              </a:cxn>
              <a:cxn ang="f299">
                <a:pos x="f459" y="f460"/>
              </a:cxn>
              <a:cxn ang="f299">
                <a:pos x="f461" y="f462"/>
              </a:cxn>
              <a:cxn ang="f299">
                <a:pos x="f463" y="f464"/>
              </a:cxn>
              <a:cxn ang="f299">
                <a:pos x="f465" y="f466"/>
              </a:cxn>
              <a:cxn ang="f299">
                <a:pos x="f467" y="f468"/>
              </a:cxn>
              <a:cxn ang="f299">
                <a:pos x="f469" y="f470"/>
              </a:cxn>
              <a:cxn ang="f299">
                <a:pos x="f415" y="f471"/>
              </a:cxn>
              <a:cxn ang="f299">
                <a:pos x="f472" y="f473"/>
              </a:cxn>
              <a:cxn ang="f299">
                <a:pos x="f474" y="f475"/>
              </a:cxn>
              <a:cxn ang="f299">
                <a:pos x="f476" y="f477"/>
              </a:cxn>
              <a:cxn ang="f299">
                <a:pos x="f478" y="f479"/>
              </a:cxn>
              <a:cxn ang="f299">
                <a:pos x="f480" y="f481"/>
              </a:cxn>
              <a:cxn ang="f299">
                <a:pos x="f482" y="f483"/>
              </a:cxn>
              <a:cxn ang="f299">
                <a:pos x="f484" y="f485"/>
              </a:cxn>
              <a:cxn ang="f299">
                <a:pos x="f486" y="f487"/>
              </a:cxn>
              <a:cxn ang="f299">
                <a:pos x="f488" y="f489"/>
              </a:cxn>
              <a:cxn ang="f299">
                <a:pos x="f490" y="f489"/>
              </a:cxn>
              <a:cxn ang="f299">
                <a:pos x="f490" y="f491"/>
              </a:cxn>
              <a:cxn ang="f299">
                <a:pos x="f398" y="f491"/>
              </a:cxn>
            </a:cxnLst>
            <a:rect l="f394" t="f397" r="f395" b="f396"/>
            <a:pathLst>
              <a:path w="8845162" h="6858000">
                <a:moveTo>
                  <a:pt x="f5" y="f5"/>
                </a:moveTo>
                <a:lnTo>
                  <a:pt x="f8" y="f5"/>
                </a:lnTo>
                <a:lnTo>
                  <a:pt x="f9" y="f5"/>
                </a:lnTo>
                <a:lnTo>
                  <a:pt x="f6" y="f5"/>
                </a:lnTo>
                <a:lnTo>
                  <a:pt x="f6" y="f7"/>
                </a:lnTo>
                <a:lnTo>
                  <a:pt x="f9" y="f7"/>
                </a:lnTo>
                <a:lnTo>
                  <a:pt x="f8" y="f7"/>
                </a:lnTo>
                <a:lnTo>
                  <a:pt x="f10" y="f7"/>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33" y="f34"/>
                </a:lnTo>
                <a:lnTo>
                  <a:pt x="f35" y="f36"/>
                </a:lnTo>
                <a:lnTo>
                  <a:pt x="f37" y="f38"/>
                </a:lnTo>
                <a:lnTo>
                  <a:pt x="f39" y="f40"/>
                </a:lnTo>
                <a:lnTo>
                  <a:pt x="f41" y="f42"/>
                </a:lnTo>
                <a:lnTo>
                  <a:pt x="f43" y="f44"/>
                </a:lnTo>
                <a:lnTo>
                  <a:pt x="f45" y="f46"/>
                </a:lnTo>
                <a:lnTo>
                  <a:pt x="f47" y="f48"/>
                </a:lnTo>
                <a:lnTo>
                  <a:pt x="f49" y="f50"/>
                </a:lnTo>
                <a:lnTo>
                  <a:pt x="f51" y="f52"/>
                </a:lnTo>
                <a:lnTo>
                  <a:pt x="f49" y="f53"/>
                </a:lnTo>
                <a:lnTo>
                  <a:pt x="f49" y="f54"/>
                </a:lnTo>
                <a:lnTo>
                  <a:pt x="f47" y="f55"/>
                </a:lnTo>
                <a:lnTo>
                  <a:pt x="f56" y="f57"/>
                </a:lnTo>
                <a:lnTo>
                  <a:pt x="f43" y="f58"/>
                </a:lnTo>
                <a:lnTo>
                  <a:pt x="f59" y="f60"/>
                </a:lnTo>
                <a:lnTo>
                  <a:pt x="f61" y="f62"/>
                </a:lnTo>
                <a:lnTo>
                  <a:pt x="f63" y="f64"/>
                </a:lnTo>
                <a:lnTo>
                  <a:pt x="f65" y="f66"/>
                </a:lnTo>
                <a:lnTo>
                  <a:pt x="f67" y="f68"/>
                </a:lnTo>
                <a:lnTo>
                  <a:pt x="f69" y="f70"/>
                </a:lnTo>
                <a:lnTo>
                  <a:pt x="f71" y="f72"/>
                </a:lnTo>
                <a:lnTo>
                  <a:pt x="f73" y="f74"/>
                </a:lnTo>
                <a:lnTo>
                  <a:pt x="f75" y="f76"/>
                </a:lnTo>
                <a:lnTo>
                  <a:pt x="f21" y="f77"/>
                </a:lnTo>
                <a:lnTo>
                  <a:pt x="f78" y="f79"/>
                </a:lnTo>
                <a:lnTo>
                  <a:pt x="f80" y="f81"/>
                </a:lnTo>
                <a:lnTo>
                  <a:pt x="f82" y="f83"/>
                </a:lnTo>
                <a:lnTo>
                  <a:pt x="f84" y="f85"/>
                </a:lnTo>
                <a:lnTo>
                  <a:pt x="f86" y="f87"/>
                </a:lnTo>
                <a:lnTo>
                  <a:pt x="f88" y="f89"/>
                </a:lnTo>
                <a:lnTo>
                  <a:pt x="f90" y="f91"/>
                </a:lnTo>
                <a:lnTo>
                  <a:pt x="f92" y="f93"/>
                </a:lnTo>
                <a:lnTo>
                  <a:pt x="f94" y="f95"/>
                </a:lnTo>
                <a:lnTo>
                  <a:pt x="f96" y="f95"/>
                </a:lnTo>
                <a:lnTo>
                  <a:pt x="f96" y="f97"/>
                </a:lnTo>
                <a:lnTo>
                  <a:pt x="f5" y="f97"/>
                </a:lnTo>
                <a:close/>
              </a:path>
            </a:pathLst>
          </a:custGeom>
          <a:solidFill>
            <a:srgbClr val="EBEBE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49FE9263-5061-4A03-887D-87026F9B8E43}"/>
              </a:ext>
            </a:extLst>
          </p:cNvPr>
          <p:cNvSpPr txBox="1">
            <a:spLocks noGrp="1"/>
          </p:cNvSpPr>
          <p:nvPr>
            <p:ph type="title"/>
          </p:nvPr>
        </p:nvSpPr>
        <p:spPr>
          <a:xfrm>
            <a:off x="685800" y="500743"/>
            <a:ext cx="7402287" cy="1360709"/>
          </a:xfrm>
        </p:spPr>
        <p:txBody>
          <a:bodyPr/>
          <a:lstStyle/>
          <a:p>
            <a:pPr lvl="0"/>
            <a:r>
              <a:rPr lang="en-US">
                <a:solidFill>
                  <a:srgbClr val="000000"/>
                </a:solidFill>
              </a:rPr>
              <a:t>design</a:t>
            </a:r>
          </a:p>
        </p:txBody>
      </p:sp>
      <p:sp>
        <p:nvSpPr>
          <p:cNvPr id="4" name="Content Placeholder 2">
            <a:extLst>
              <a:ext uri="{FF2B5EF4-FFF2-40B4-BE49-F238E27FC236}">
                <a16:creationId xmlns:a16="http://schemas.microsoft.com/office/drawing/2014/main" id="{BC3582A2-9F5C-4329-AA8F-0BD09EF906B5}"/>
              </a:ext>
            </a:extLst>
          </p:cNvPr>
          <p:cNvSpPr txBox="1">
            <a:spLocks noGrp="1"/>
          </p:cNvSpPr>
          <p:nvPr>
            <p:ph idx="1"/>
          </p:nvPr>
        </p:nvSpPr>
        <p:spPr>
          <a:xfrm>
            <a:off x="685800" y="1861453"/>
            <a:ext cx="7402287" cy="3392113"/>
          </a:xfrm>
        </p:spPr>
        <p:txBody>
          <a:bodyPr/>
          <a:lstStyle/>
          <a:p>
            <a:pPr lvl="0">
              <a:buClr>
                <a:srgbClr val="000000"/>
              </a:buClr>
            </a:pPr>
            <a:r>
              <a:rPr lang="en-US" dirty="0">
                <a:solidFill>
                  <a:srgbClr val="000000"/>
                </a:solidFill>
              </a:rPr>
              <a:t>We have tried to keep the design of the application very simple and easy to understand. The application can be easily run-on python having Tkinter, pillow, NumPy, TensorFlow, pandas, matplotlib, scikit and SciPy libraries installed. The image is the main input require by the application for the compression purpose. The administrator of the application can easily change the code as per the requirement. He has the privilege to remove the any module or to add new module to the system. </a:t>
            </a:r>
          </a:p>
          <a:p>
            <a:pPr marL="0" lvl="0" indent="0">
              <a:buNone/>
            </a:pPr>
            <a:endParaRPr lang="en-US"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A291D55C-242A-4EE7-A09E-60E23953E238}"/>
              </a:ext>
            </a:extLst>
          </p:cNvPr>
          <p:cNvSpPr>
            <a:spLocks noMove="1" noResize="1"/>
          </p:cNvSpPr>
          <p:nvPr/>
        </p:nvSpPr>
        <p:spPr>
          <a:xfrm>
            <a:off x="0" y="0"/>
            <a:ext cx="12191996" cy="6858000"/>
          </a:xfrm>
          <a:prstGeom prst="rect">
            <a:avLst/>
          </a:prstGeom>
          <a:blipFill>
            <a:blip r:embed="rId2">
              <a:alphaModFix/>
            </a:blip>
            <a:stretch>
              <a:fillRect/>
            </a:stretch>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11">
            <a:extLst>
              <a:ext uri="{FF2B5EF4-FFF2-40B4-BE49-F238E27FC236}">
                <a16:creationId xmlns:a16="http://schemas.microsoft.com/office/drawing/2014/main" id="{B2AFBD07-A935-40F2-8F23-E54F490BE66A}"/>
              </a:ext>
            </a:extLst>
          </p:cNvPr>
          <p:cNvSpPr>
            <a:spLocks noMove="1" noResize="1"/>
          </p:cNvSpPr>
          <p:nvPr/>
        </p:nvSpPr>
        <p:spPr>
          <a:xfrm>
            <a:off x="0" y="0"/>
            <a:ext cx="12191996" cy="6858000"/>
          </a:xfrm>
          <a:prstGeom prst="rect">
            <a:avLst/>
          </a:prstGeom>
          <a:blipFill>
            <a:blip r:embed="rId2">
              <a:alphaModFix/>
            </a:blip>
            <a:stretch>
              <a:fillRect/>
            </a:stretch>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4" name="Picture 13">
            <a:extLst>
              <a:ext uri="{FF2B5EF4-FFF2-40B4-BE49-F238E27FC236}">
                <a16:creationId xmlns:a16="http://schemas.microsoft.com/office/drawing/2014/main" id="{2ECA6AB5-C08F-49DD-A484-1A1960E588D6}"/>
              </a:ext>
            </a:extLst>
          </p:cNvPr>
          <p:cNvPicPr>
            <a:picLocks noMove="1" noResize="1"/>
          </p:cNvPicPr>
          <p:nvPr/>
        </p:nvPicPr>
        <p:blipFill>
          <a:blip r:embed="rId3"/>
          <a:stretch>
            <a:fillRect/>
          </a:stretch>
        </p:blipFill>
        <p:spPr>
          <a:xfrm>
            <a:off x="0" y="0"/>
            <a:ext cx="12188823" cy="6856216"/>
          </a:xfrm>
          <a:prstGeom prst="rect">
            <a:avLst/>
          </a:prstGeom>
          <a:noFill/>
          <a:ln cap="flat">
            <a:noFill/>
          </a:ln>
        </p:spPr>
      </p:pic>
      <p:sp>
        <p:nvSpPr>
          <p:cNvPr id="5" name="Title 1">
            <a:extLst>
              <a:ext uri="{FF2B5EF4-FFF2-40B4-BE49-F238E27FC236}">
                <a16:creationId xmlns:a16="http://schemas.microsoft.com/office/drawing/2014/main" id="{11882C34-1A42-4109-88D4-B849D1B293F2}"/>
              </a:ext>
            </a:extLst>
          </p:cNvPr>
          <p:cNvSpPr txBox="1">
            <a:spLocks noGrp="1"/>
          </p:cNvSpPr>
          <p:nvPr>
            <p:ph type="title"/>
          </p:nvPr>
        </p:nvSpPr>
        <p:spPr>
          <a:xfrm>
            <a:off x="718453" y="531275"/>
            <a:ext cx="3211519" cy="5292574"/>
          </a:xfrm>
        </p:spPr>
        <p:txBody>
          <a:bodyPr/>
          <a:lstStyle/>
          <a:p>
            <a:pPr lvl="0"/>
            <a:r>
              <a:rPr lang="en-US" dirty="0"/>
              <a:t>Presented by-</a:t>
            </a:r>
          </a:p>
        </p:txBody>
      </p:sp>
      <p:sp>
        <p:nvSpPr>
          <p:cNvPr id="6" name="Freeform: Shape 15">
            <a:extLst>
              <a:ext uri="{FF2B5EF4-FFF2-40B4-BE49-F238E27FC236}">
                <a16:creationId xmlns:a16="http://schemas.microsoft.com/office/drawing/2014/main" id="{79DC79F9-E4AB-48A2-91A8-F368A4AE0CCB}"/>
              </a:ext>
            </a:extLst>
          </p:cNvPr>
          <p:cNvSpPr>
            <a:spLocks noMove="1" noResize="1"/>
          </p:cNvSpPr>
          <p:nvPr/>
        </p:nvSpPr>
        <p:spPr>
          <a:xfrm>
            <a:off x="4422111" y="0"/>
            <a:ext cx="7769894" cy="6858000"/>
          </a:xfrm>
          <a:custGeom>
            <a:avLst/>
            <a:gdLst>
              <a:gd name="f0" fmla="val 10800000"/>
              <a:gd name="f1" fmla="val 5400000"/>
              <a:gd name="f2" fmla="val 180"/>
              <a:gd name="f3" fmla="val w"/>
              <a:gd name="f4" fmla="val h"/>
              <a:gd name="f5" fmla="val 0"/>
              <a:gd name="f6" fmla="val 7769892"/>
              <a:gd name="f7" fmla="val 6837536"/>
              <a:gd name="f8" fmla="val 1779516"/>
              <a:gd name="f9" fmla="val 6454848"/>
              <a:gd name="f10" fmla="val 6511730"/>
              <a:gd name="f11" fmla="val 37905"/>
              <a:gd name="f12" fmla="val 7036410"/>
              <a:gd name="f13" fmla="val 413592"/>
              <a:gd name="f14" fmla="val 7468976"/>
              <a:gd name="f15" fmla="val 909648"/>
              <a:gd name="f16" fmla="val 1486041"/>
              <a:gd name="f17" fmla="val 5281056"/>
              <a:gd name="f18" fmla="val 7437646"/>
              <a:gd name="f19" fmla="val 5916473"/>
              <a:gd name="f20" fmla="val 6953850"/>
              <a:gd name="f21" fmla="val 6452788"/>
              <a:gd name="f22" fmla="val 6353475"/>
              <a:gd name="f23" fmla="val 1882727"/>
              <a:gd name="f24" fmla="val 751925"/>
              <a:gd name="f25" fmla="val 6103017"/>
              <a:gd name="f26" fmla="val 4832183"/>
              <a:gd name="f27" fmla="val 3386463"/>
              <a:gd name="f28" fmla="val 2036566"/>
              <a:gd name="f29" fmla="val 651406"/>
              <a:gd name="f30" fmla="val 838748"/>
              <a:gd name="f31" fmla="val 1655292"/>
              <a:gd name="f32" fmla="val 88307"/>
              <a:gd name="f33" fmla="+- 0 0 -90"/>
              <a:gd name="f34" fmla="*/ f3 1 7769892"/>
              <a:gd name="f35" fmla="*/ f4 1 6837536"/>
              <a:gd name="f36" fmla="+- f7 0 f5"/>
              <a:gd name="f37" fmla="+- f6 0 f5"/>
              <a:gd name="f38" fmla="*/ f33 f0 1"/>
              <a:gd name="f39" fmla="*/ f37 1 7769892"/>
              <a:gd name="f40" fmla="*/ f36 1 6837536"/>
              <a:gd name="f41" fmla="*/ 1779516 f37 1"/>
              <a:gd name="f42" fmla="*/ 0 f36 1"/>
              <a:gd name="f43" fmla="*/ 6454848 f37 1"/>
              <a:gd name="f44" fmla="*/ 6511730 f37 1"/>
              <a:gd name="f45" fmla="*/ 37905 f36 1"/>
              <a:gd name="f46" fmla="*/ 7769892 f37 1"/>
              <a:gd name="f47" fmla="*/ 1486041 f36 1"/>
              <a:gd name="f48" fmla="*/ 5281056 f36 1"/>
              <a:gd name="f49" fmla="*/ 6353475 f37 1"/>
              <a:gd name="f50" fmla="*/ 6837536 f36 1"/>
              <a:gd name="f51" fmla="*/ 1882727 f37 1"/>
              <a:gd name="f52" fmla="*/ 0 f37 1"/>
              <a:gd name="f53" fmla="*/ 3386463 f36 1"/>
              <a:gd name="f54" fmla="*/ 1655292 f37 1"/>
              <a:gd name="f55" fmla="*/ 88307 f36 1"/>
              <a:gd name="f56" fmla="*/ f38 1 f2"/>
              <a:gd name="f57" fmla="*/ f41 1 7769892"/>
              <a:gd name="f58" fmla="*/ f42 1 6837536"/>
              <a:gd name="f59" fmla="*/ f43 1 7769892"/>
              <a:gd name="f60" fmla="*/ f44 1 7769892"/>
              <a:gd name="f61" fmla="*/ f45 1 6837536"/>
              <a:gd name="f62" fmla="*/ f46 1 7769892"/>
              <a:gd name="f63" fmla="*/ f47 1 6837536"/>
              <a:gd name="f64" fmla="*/ f48 1 6837536"/>
              <a:gd name="f65" fmla="*/ f49 1 7769892"/>
              <a:gd name="f66" fmla="*/ f50 1 6837536"/>
              <a:gd name="f67" fmla="*/ f51 1 7769892"/>
              <a:gd name="f68" fmla="*/ f52 1 7769892"/>
              <a:gd name="f69" fmla="*/ f53 1 6837536"/>
              <a:gd name="f70" fmla="*/ f54 1 7769892"/>
              <a:gd name="f71" fmla="*/ f55 1 6837536"/>
              <a:gd name="f72" fmla="*/ f5 1 f39"/>
              <a:gd name="f73" fmla="*/ f6 1 f39"/>
              <a:gd name="f74" fmla="*/ f5 1 f40"/>
              <a:gd name="f75" fmla="*/ f7 1 f40"/>
              <a:gd name="f76" fmla="+- f56 0 f1"/>
              <a:gd name="f77" fmla="*/ f57 1 f39"/>
              <a:gd name="f78" fmla="*/ f58 1 f40"/>
              <a:gd name="f79" fmla="*/ f59 1 f39"/>
              <a:gd name="f80" fmla="*/ f60 1 f39"/>
              <a:gd name="f81" fmla="*/ f61 1 f40"/>
              <a:gd name="f82" fmla="*/ f62 1 f39"/>
              <a:gd name="f83" fmla="*/ f63 1 f40"/>
              <a:gd name="f84" fmla="*/ f64 1 f40"/>
              <a:gd name="f85" fmla="*/ f65 1 f39"/>
              <a:gd name="f86" fmla="*/ f66 1 f40"/>
              <a:gd name="f87" fmla="*/ f67 1 f39"/>
              <a:gd name="f88" fmla="*/ f68 1 f39"/>
              <a:gd name="f89" fmla="*/ f69 1 f40"/>
              <a:gd name="f90" fmla="*/ f70 1 f39"/>
              <a:gd name="f91" fmla="*/ f71 1 f40"/>
              <a:gd name="f92" fmla="*/ f72 f34 1"/>
              <a:gd name="f93" fmla="*/ f73 f34 1"/>
              <a:gd name="f94" fmla="*/ f75 f35 1"/>
              <a:gd name="f95" fmla="*/ f74 f35 1"/>
              <a:gd name="f96" fmla="*/ f77 f34 1"/>
              <a:gd name="f97" fmla="*/ f78 f35 1"/>
              <a:gd name="f98" fmla="*/ f79 f34 1"/>
              <a:gd name="f99" fmla="*/ f80 f34 1"/>
              <a:gd name="f100" fmla="*/ f81 f35 1"/>
              <a:gd name="f101" fmla="*/ f82 f34 1"/>
              <a:gd name="f102" fmla="*/ f83 f35 1"/>
              <a:gd name="f103" fmla="*/ f84 f35 1"/>
              <a:gd name="f104" fmla="*/ f85 f34 1"/>
              <a:gd name="f105" fmla="*/ f86 f35 1"/>
              <a:gd name="f106" fmla="*/ f87 f34 1"/>
              <a:gd name="f107" fmla="*/ f88 f34 1"/>
              <a:gd name="f108" fmla="*/ f89 f35 1"/>
              <a:gd name="f109" fmla="*/ f90 f34 1"/>
              <a:gd name="f110" fmla="*/ f91 f35 1"/>
            </a:gdLst>
            <a:ahLst/>
            <a:cxnLst>
              <a:cxn ang="3cd4">
                <a:pos x="hc" y="t"/>
              </a:cxn>
              <a:cxn ang="0">
                <a:pos x="r" y="vc"/>
              </a:cxn>
              <a:cxn ang="cd4">
                <a:pos x="hc" y="b"/>
              </a:cxn>
              <a:cxn ang="cd2">
                <a:pos x="l" y="vc"/>
              </a:cxn>
              <a:cxn ang="f76">
                <a:pos x="f96" y="f97"/>
              </a:cxn>
              <a:cxn ang="f76">
                <a:pos x="f98" y="f97"/>
              </a:cxn>
              <a:cxn ang="f76">
                <a:pos x="f99" y="f100"/>
              </a:cxn>
              <a:cxn ang="f76">
                <a:pos x="f101" y="f102"/>
              </a:cxn>
              <a:cxn ang="f76">
                <a:pos x="f101" y="f103"/>
              </a:cxn>
              <a:cxn ang="f76">
                <a:pos x="f104" y="f105"/>
              </a:cxn>
              <a:cxn ang="f76">
                <a:pos x="f106" y="f105"/>
              </a:cxn>
              <a:cxn ang="f76">
                <a:pos x="f107" y="f108"/>
              </a:cxn>
              <a:cxn ang="f76">
                <a:pos x="f109" y="f110"/>
              </a:cxn>
            </a:cxnLst>
            <a:rect l="f92" t="f95" r="f93" b="f94"/>
            <a:pathLst>
              <a:path w="7769892" h="6837536">
                <a:moveTo>
                  <a:pt x="f8" y="f5"/>
                </a:moveTo>
                <a:lnTo>
                  <a:pt x="f9" y="f5"/>
                </a:lnTo>
                <a:lnTo>
                  <a:pt x="f10" y="f11"/>
                </a:lnTo>
                <a:cubicBezTo>
                  <a:pt x="f12" y="f13"/>
                  <a:pt x="f14" y="f15"/>
                  <a:pt x="f6" y="f16"/>
                </a:cubicBezTo>
                <a:cubicBezTo>
                  <a:pt x="f6" y="f16"/>
                  <a:pt x="f6" y="f16"/>
                  <a:pt x="f6" y="f17"/>
                </a:cubicBezTo>
                <a:cubicBezTo>
                  <a:pt x="f18" y="f19"/>
                  <a:pt x="f20" y="f21"/>
                  <a:pt x="f22" y="f7"/>
                </a:cubicBezTo>
                <a:cubicBezTo>
                  <a:pt x="f22" y="f7"/>
                  <a:pt x="f22" y="f7"/>
                  <a:pt x="f23" y="f7"/>
                </a:cubicBezTo>
                <a:cubicBezTo>
                  <a:pt x="f24" y="f25"/>
                  <a:pt x="f5" y="f26"/>
                  <a:pt x="f5" y="f27"/>
                </a:cubicBezTo>
                <a:cubicBezTo>
                  <a:pt x="f5" y="f28"/>
                  <a:pt x="f29" y="f30"/>
                  <a:pt x="f31" y="f32"/>
                </a:cubicBezTo>
                <a:close/>
              </a:path>
            </a:pathLst>
          </a:custGeom>
          <a:solidFill>
            <a:srgbClr val="FFFFFF"/>
          </a:solidFill>
          <a:ln cap="flat">
            <a:noFill/>
            <a:prstDash val="solid"/>
          </a:ln>
          <a:effectLst>
            <a:outerShdw dir="16200000" algn="tl">
              <a:srgbClr val="000000">
                <a:alpha val="43000"/>
              </a:srgbClr>
            </a:outerShdw>
          </a:effectLst>
        </p:spPr>
        <p:txBody>
          <a:bodyPr vert="horz" wrap="square" lIns="91440" tIns="45720" rIns="91440" bIns="45720" anchor="t" anchorCtr="1" compatLnSpc="1">
            <a:noAutofit/>
          </a:bodyPr>
          <a:lstStyle/>
          <a:p>
            <a:pPr marL="0" marR="0" lvl="0" indent="0" algn="ctr" defTabSz="457200" rtl="0" fontAlgn="auto" hangingPunct="1">
              <a:lnSpc>
                <a:spcPct val="100000"/>
              </a:lnSpc>
              <a:spcBef>
                <a:spcPts val="0"/>
              </a:spcBef>
              <a:spcAft>
                <a:spcPts val="1000"/>
              </a:spcAft>
              <a:buNone/>
              <a:tabLst/>
              <a:defRPr sz="1800" b="0" i="0" u="none" strike="noStrike" kern="0" cap="none" spc="0" baseline="0">
                <a:solidFill>
                  <a:srgbClr val="000000"/>
                </a:solidFill>
                <a:uFillTx/>
              </a:defRPr>
            </a:pPr>
            <a:endParaRPr lang="en-US" sz="1600" b="0" i="0" u="none" strike="noStrike" kern="1200" cap="all" spc="0" baseline="0">
              <a:solidFill>
                <a:srgbClr val="000000"/>
              </a:solidFill>
              <a:uFillTx/>
              <a:latin typeface="Calibri"/>
            </a:endParaRPr>
          </a:p>
        </p:txBody>
      </p:sp>
      <p:grpSp>
        <p:nvGrpSpPr>
          <p:cNvPr id="7" name="Content Placeholder 2">
            <a:extLst>
              <a:ext uri="{FF2B5EF4-FFF2-40B4-BE49-F238E27FC236}">
                <a16:creationId xmlns:a16="http://schemas.microsoft.com/office/drawing/2014/main" id="{A2E3F3E2-1BFE-4C79-A690-7CE4A395FAE7}"/>
              </a:ext>
            </a:extLst>
          </p:cNvPr>
          <p:cNvGrpSpPr/>
          <p:nvPr/>
        </p:nvGrpSpPr>
        <p:grpSpPr>
          <a:xfrm>
            <a:off x="5741535" y="1017056"/>
            <a:ext cx="5741535" cy="2054173"/>
            <a:chOff x="5617031" y="1634105"/>
            <a:chExt cx="5741535" cy="3490411"/>
          </a:xfrm>
        </p:grpSpPr>
        <p:sp>
          <p:nvSpPr>
            <p:cNvPr id="8" name="Freeform: Shape 7">
              <a:extLst>
                <a:ext uri="{FF2B5EF4-FFF2-40B4-BE49-F238E27FC236}">
                  <a16:creationId xmlns:a16="http://schemas.microsoft.com/office/drawing/2014/main" id="{4746E374-066D-4329-A1A3-CF73AA3217E3}"/>
                </a:ext>
              </a:extLst>
            </p:cNvPr>
            <p:cNvSpPr/>
            <p:nvPr/>
          </p:nvSpPr>
          <p:spPr>
            <a:xfrm>
              <a:off x="5617031" y="1634105"/>
              <a:ext cx="5741535" cy="1551297"/>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77BD1"/>
            </a:solidFill>
            <a:ln w="9528" cap="rnd">
              <a:solidFill>
                <a:srgbClr val="FFFFFF">
                  <a:alpha val="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Rectangle 8" descr="Skeleton">
              <a:extLst>
                <a:ext uri="{FF2B5EF4-FFF2-40B4-BE49-F238E27FC236}">
                  <a16:creationId xmlns:a16="http://schemas.microsoft.com/office/drawing/2014/main" id="{93863145-1E7A-4448-ABB8-ACA85D51BB6C}"/>
                </a:ext>
              </a:extLst>
            </p:cNvPr>
            <p:cNvSpPr/>
            <p:nvPr/>
          </p:nvSpPr>
          <p:spPr>
            <a:xfrm>
              <a:off x="6086292" y="1983141"/>
              <a:ext cx="853208" cy="853208"/>
            </a:xfrm>
            <a:prstGeom prst="rect">
              <a:avLst/>
            </a:prstGeom>
            <a:blipFill>
              <a:blip r:embed="rId4">
                <a:alphaModFix/>
                <a:extLst>
                  <a:ext uri="{96DAC541-7B7A-43D3-8B79-37D633B846F1}">
                    <asvg:svgBlip xmlns:asvg="http://schemas.microsoft.com/office/drawing/2016/SVG/main" r:embed="rId5"/>
                  </a:ext>
                </a:extLst>
              </a:blip>
              <a:stretch>
                <a:fillRect/>
              </a:stretch>
            </a:blipFill>
            <a:ln cap="flat">
              <a:noFill/>
              <a:prstDash val="solid"/>
            </a:ln>
            <a:effectLst>
              <a:outerShdw dist="38103" dir="5400000" algn="tl">
                <a:srgbClr val="000000">
                  <a:alpha val="35000"/>
                </a:srgbClr>
              </a:outerShdw>
            </a:effectLst>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Freeform: Shape 9">
              <a:extLst>
                <a:ext uri="{FF2B5EF4-FFF2-40B4-BE49-F238E27FC236}">
                  <a16:creationId xmlns:a16="http://schemas.microsoft.com/office/drawing/2014/main" id="{87915AC3-049B-4B09-9E17-7EF1EDE12E4A}"/>
                </a:ext>
              </a:extLst>
            </p:cNvPr>
            <p:cNvSpPr/>
            <p:nvPr/>
          </p:nvSpPr>
          <p:spPr>
            <a:xfrm>
              <a:off x="7408770" y="1634105"/>
              <a:ext cx="3949787" cy="1551297"/>
            </a:xfrm>
            <a:custGeom>
              <a:avLst/>
              <a:gdLst>
                <a:gd name="f0" fmla="val 10800000"/>
                <a:gd name="f1" fmla="val 5400000"/>
                <a:gd name="f2" fmla="val 180"/>
                <a:gd name="f3" fmla="val w"/>
                <a:gd name="f4" fmla="val h"/>
                <a:gd name="f5" fmla="val 0"/>
                <a:gd name="f6" fmla="val 3949788"/>
                <a:gd name="f7" fmla="val 1551294"/>
                <a:gd name="f8" fmla="+- 0 0 -90"/>
                <a:gd name="f9" fmla="*/ f3 1 3949788"/>
                <a:gd name="f10" fmla="*/ f4 1 1551294"/>
                <a:gd name="f11" fmla="+- f7 0 f5"/>
                <a:gd name="f12" fmla="+- f6 0 f5"/>
                <a:gd name="f13" fmla="*/ f8 f0 1"/>
                <a:gd name="f14" fmla="*/ f12 1 3949788"/>
                <a:gd name="f15" fmla="*/ f11 1 1551294"/>
                <a:gd name="f16" fmla="*/ 0 f12 1"/>
                <a:gd name="f17" fmla="*/ 0 f11 1"/>
                <a:gd name="f18" fmla="*/ 3949788 f12 1"/>
                <a:gd name="f19" fmla="*/ 1551294 f11 1"/>
                <a:gd name="f20" fmla="*/ f13 1 f2"/>
                <a:gd name="f21" fmla="*/ f16 1 3949788"/>
                <a:gd name="f22" fmla="*/ f17 1 1551294"/>
                <a:gd name="f23" fmla="*/ f18 1 3949788"/>
                <a:gd name="f24" fmla="*/ f19 1 155129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3949788" h="1551294">
                  <a:moveTo>
                    <a:pt x="f5" y="f5"/>
                  </a:moveTo>
                  <a:lnTo>
                    <a:pt x="f6" y="f5"/>
                  </a:lnTo>
                  <a:lnTo>
                    <a:pt x="f6" y="f7"/>
                  </a:lnTo>
                  <a:lnTo>
                    <a:pt x="f5" y="f7"/>
                  </a:lnTo>
                  <a:lnTo>
                    <a:pt x="f5" y="f5"/>
                  </a:lnTo>
                  <a:close/>
                </a:path>
              </a:pathLst>
            </a:custGeom>
            <a:noFill/>
            <a:ln w="9528" cap="rnd">
              <a:solidFill>
                <a:srgbClr val="000000">
                  <a:alpha val="0"/>
                </a:srgbClr>
              </a:solidFill>
              <a:prstDash val="solid"/>
              <a:miter/>
            </a:ln>
          </p:spPr>
          <p:txBody>
            <a:bodyPr vert="horz" wrap="square" lIns="164180" tIns="164180" rIns="164180" bIns="164180" anchor="ctr" anchorCtr="0" compatLnSpc="1">
              <a:noAutofit/>
            </a:bodyPr>
            <a:lstStyle/>
            <a:p>
              <a:pPr marL="0" marR="0" lvl="0" indent="0" algn="l" defTabSz="1111252" rtl="0" fontAlgn="auto" hangingPunct="1">
                <a:lnSpc>
                  <a:spcPct val="100000"/>
                </a:lnSpc>
                <a:spcBef>
                  <a:spcPts val="0"/>
                </a:spcBef>
                <a:spcAft>
                  <a:spcPts val="1100"/>
                </a:spcAft>
                <a:buNone/>
                <a:tabLst/>
                <a:defRPr sz="1800" b="0" i="0" u="none" strike="noStrike" kern="0" cap="none" spc="0" baseline="0">
                  <a:solidFill>
                    <a:srgbClr val="000000"/>
                  </a:solidFill>
                  <a:uFillTx/>
                </a:defRPr>
              </a:pPr>
              <a:r>
                <a:rPr lang="en-US" sz="2500" dirty="0">
                  <a:solidFill>
                    <a:srgbClr val="FFFFFF"/>
                  </a:solidFill>
                  <a:latin typeface="Calibri"/>
                </a:rPr>
                <a:t>Adarsh </a:t>
              </a:r>
              <a:r>
                <a:rPr lang="en-US" sz="2500" dirty="0" err="1">
                  <a:solidFill>
                    <a:srgbClr val="FFFFFF"/>
                  </a:solidFill>
                  <a:latin typeface="Calibri"/>
                </a:rPr>
                <a:t>Khare</a:t>
              </a:r>
              <a:r>
                <a:rPr lang="en-US" sz="2500" b="0" i="0" u="none" strike="noStrike" kern="1200" cap="none" spc="0" baseline="0" dirty="0">
                  <a:solidFill>
                    <a:srgbClr val="FFFFFF"/>
                  </a:solidFill>
                  <a:uFillTx/>
                  <a:latin typeface="Calibri"/>
                </a:rPr>
                <a:t>                                                                                                                                11612923</a:t>
              </a:r>
            </a:p>
          </p:txBody>
        </p:sp>
        <p:sp>
          <p:nvSpPr>
            <p:cNvPr id="11" name="Freeform: Shape 10">
              <a:extLst>
                <a:ext uri="{FF2B5EF4-FFF2-40B4-BE49-F238E27FC236}">
                  <a16:creationId xmlns:a16="http://schemas.microsoft.com/office/drawing/2014/main" id="{F3EC13D2-5909-45D5-9F52-17AF2000BCC7}"/>
                </a:ext>
              </a:extLst>
            </p:cNvPr>
            <p:cNvSpPr/>
            <p:nvPr/>
          </p:nvSpPr>
          <p:spPr>
            <a:xfrm>
              <a:off x="5617031" y="3573219"/>
              <a:ext cx="5741535" cy="1551297"/>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6B298"/>
            </a:solidFill>
            <a:ln w="9528" cap="rnd">
              <a:solidFill>
                <a:srgbClr val="FFFFFF">
                  <a:alpha val="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Rectangle 11" descr="Skeleton">
              <a:extLst>
                <a:ext uri="{FF2B5EF4-FFF2-40B4-BE49-F238E27FC236}">
                  <a16:creationId xmlns:a16="http://schemas.microsoft.com/office/drawing/2014/main" id="{19DAF860-EE62-464A-8D69-DB1B2212310F}"/>
                </a:ext>
              </a:extLst>
            </p:cNvPr>
            <p:cNvSpPr/>
            <p:nvPr/>
          </p:nvSpPr>
          <p:spPr>
            <a:xfrm>
              <a:off x="6086292" y="3922263"/>
              <a:ext cx="853208" cy="853208"/>
            </a:xfrm>
            <a:prstGeom prst="rect">
              <a:avLst/>
            </a:prstGeom>
            <a:blipFill>
              <a:blip r:embed="rId4">
                <a:alphaModFix/>
                <a:extLst>
                  <a:ext uri="{96DAC541-7B7A-43D3-8B79-37D633B846F1}">
                    <asvg:svgBlip xmlns:asvg="http://schemas.microsoft.com/office/drawing/2016/SVG/main" r:embed="rId6"/>
                  </a:ext>
                </a:extLst>
              </a:blip>
              <a:stretch>
                <a:fillRect/>
              </a:stretch>
            </a:blipFill>
            <a:ln cap="flat">
              <a:noFill/>
              <a:prstDash val="solid"/>
            </a:ln>
            <a:effectLst>
              <a:outerShdw dist="38103" dir="5400000" algn="tl">
                <a:srgbClr val="000000">
                  <a:alpha val="35000"/>
                </a:srgbClr>
              </a:outerShdw>
            </a:effectLst>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3" name="Freeform: Shape 12">
              <a:extLst>
                <a:ext uri="{FF2B5EF4-FFF2-40B4-BE49-F238E27FC236}">
                  <a16:creationId xmlns:a16="http://schemas.microsoft.com/office/drawing/2014/main" id="{06343A4E-612A-4547-BFC0-CFE7902F1431}"/>
                </a:ext>
              </a:extLst>
            </p:cNvPr>
            <p:cNvSpPr/>
            <p:nvPr/>
          </p:nvSpPr>
          <p:spPr>
            <a:xfrm>
              <a:off x="7408770" y="3573219"/>
              <a:ext cx="3949787" cy="1551297"/>
            </a:xfrm>
            <a:custGeom>
              <a:avLst/>
              <a:gdLst>
                <a:gd name="f0" fmla="val 10800000"/>
                <a:gd name="f1" fmla="val 5400000"/>
                <a:gd name="f2" fmla="val 180"/>
                <a:gd name="f3" fmla="val w"/>
                <a:gd name="f4" fmla="val h"/>
                <a:gd name="f5" fmla="val 0"/>
                <a:gd name="f6" fmla="val 3949788"/>
                <a:gd name="f7" fmla="val 1551294"/>
                <a:gd name="f8" fmla="+- 0 0 -90"/>
                <a:gd name="f9" fmla="*/ f3 1 3949788"/>
                <a:gd name="f10" fmla="*/ f4 1 1551294"/>
                <a:gd name="f11" fmla="+- f7 0 f5"/>
                <a:gd name="f12" fmla="+- f6 0 f5"/>
                <a:gd name="f13" fmla="*/ f8 f0 1"/>
                <a:gd name="f14" fmla="*/ f12 1 3949788"/>
                <a:gd name="f15" fmla="*/ f11 1 1551294"/>
                <a:gd name="f16" fmla="*/ 0 f12 1"/>
                <a:gd name="f17" fmla="*/ 0 f11 1"/>
                <a:gd name="f18" fmla="*/ 3949788 f12 1"/>
                <a:gd name="f19" fmla="*/ 1551294 f11 1"/>
                <a:gd name="f20" fmla="*/ f13 1 f2"/>
                <a:gd name="f21" fmla="*/ f16 1 3949788"/>
                <a:gd name="f22" fmla="*/ f17 1 1551294"/>
                <a:gd name="f23" fmla="*/ f18 1 3949788"/>
                <a:gd name="f24" fmla="*/ f19 1 155129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3949788" h="1551294">
                  <a:moveTo>
                    <a:pt x="f5" y="f5"/>
                  </a:moveTo>
                  <a:lnTo>
                    <a:pt x="f6" y="f5"/>
                  </a:lnTo>
                  <a:lnTo>
                    <a:pt x="f6" y="f7"/>
                  </a:lnTo>
                  <a:lnTo>
                    <a:pt x="f5" y="f7"/>
                  </a:lnTo>
                  <a:lnTo>
                    <a:pt x="f5" y="f5"/>
                  </a:lnTo>
                  <a:close/>
                </a:path>
              </a:pathLst>
            </a:custGeom>
            <a:noFill/>
            <a:ln w="9528" cap="rnd">
              <a:solidFill>
                <a:srgbClr val="000000">
                  <a:alpha val="0"/>
                </a:srgbClr>
              </a:solidFill>
              <a:prstDash val="solid"/>
              <a:miter/>
            </a:ln>
          </p:spPr>
          <p:txBody>
            <a:bodyPr vert="horz" wrap="square" lIns="164180" tIns="164180" rIns="164180" bIns="164180" anchor="ctr" anchorCtr="0" compatLnSpc="1">
              <a:noAutofit/>
            </a:bodyPr>
            <a:lstStyle/>
            <a:p>
              <a:pPr marL="0" marR="0" lvl="0" indent="0" algn="l" defTabSz="1111252" rtl="0" fontAlgn="auto" hangingPunct="1">
                <a:lnSpc>
                  <a:spcPct val="100000"/>
                </a:lnSpc>
                <a:spcBef>
                  <a:spcPts val="0"/>
                </a:spcBef>
                <a:spcAft>
                  <a:spcPts val="1100"/>
                </a:spcAft>
                <a:buNone/>
                <a:tabLst/>
                <a:defRPr sz="1800" b="0" i="0" u="none" strike="noStrike" kern="0" cap="none" spc="0" baseline="0">
                  <a:solidFill>
                    <a:srgbClr val="000000"/>
                  </a:solidFill>
                  <a:uFillTx/>
                </a:defRPr>
              </a:pPr>
              <a:r>
                <a:rPr lang="en-US" sz="2500" dirty="0">
                  <a:solidFill>
                    <a:srgbClr val="FFFFFF"/>
                  </a:solidFill>
                  <a:latin typeface="Calibri"/>
                </a:rPr>
                <a:t>Sabid Ansari</a:t>
              </a:r>
              <a:r>
                <a:rPr lang="en-US" sz="2500" b="0" i="0" u="none" strike="noStrike" kern="1200" cap="none" spc="0" baseline="0" dirty="0">
                  <a:solidFill>
                    <a:srgbClr val="FFFFFF"/>
                  </a:solidFill>
                  <a:uFillTx/>
                  <a:latin typeface="Calibri"/>
                </a:rPr>
                <a:t> 	</a:t>
              </a:r>
            </a:p>
            <a:p>
              <a:pPr marL="0" marR="0" lvl="0" indent="0" algn="l" defTabSz="1111252" rtl="0" fontAlgn="auto" hangingPunct="1">
                <a:lnSpc>
                  <a:spcPct val="10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dirty="0">
                  <a:solidFill>
                    <a:srgbClr val="FFFFFF"/>
                  </a:solidFill>
                  <a:uFillTx/>
                  <a:latin typeface="Calibri"/>
                </a:rPr>
                <a:t>11617037</a:t>
              </a:r>
            </a:p>
          </p:txBody>
        </p:sp>
      </p:grpSp>
      <p:grpSp>
        <p:nvGrpSpPr>
          <p:cNvPr id="16" name="Content Placeholder 2">
            <a:extLst>
              <a:ext uri="{FF2B5EF4-FFF2-40B4-BE49-F238E27FC236}">
                <a16:creationId xmlns:a16="http://schemas.microsoft.com/office/drawing/2014/main" id="{F66B05E1-E880-4ED7-97C0-12926231B41F}"/>
              </a:ext>
            </a:extLst>
          </p:cNvPr>
          <p:cNvGrpSpPr/>
          <p:nvPr/>
        </p:nvGrpSpPr>
        <p:grpSpPr>
          <a:xfrm>
            <a:off x="5741526" y="3363306"/>
            <a:ext cx="5741535" cy="2054173"/>
            <a:chOff x="5617031" y="1634105"/>
            <a:chExt cx="5741535" cy="3490411"/>
          </a:xfrm>
        </p:grpSpPr>
        <p:sp>
          <p:nvSpPr>
            <p:cNvPr id="17" name="Freeform: Shape 16">
              <a:extLst>
                <a:ext uri="{FF2B5EF4-FFF2-40B4-BE49-F238E27FC236}">
                  <a16:creationId xmlns:a16="http://schemas.microsoft.com/office/drawing/2014/main" id="{D068E25F-7168-45D4-A279-F93B76E4A92D}"/>
                </a:ext>
              </a:extLst>
            </p:cNvPr>
            <p:cNvSpPr/>
            <p:nvPr/>
          </p:nvSpPr>
          <p:spPr>
            <a:xfrm>
              <a:off x="5617031" y="1634105"/>
              <a:ext cx="5741535" cy="1551297"/>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77BD1"/>
            </a:solidFill>
            <a:ln w="9528" cap="rnd">
              <a:solidFill>
                <a:srgbClr val="FFFFFF">
                  <a:alpha val="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8" name="Rectangle 17" descr="Skeleton">
              <a:extLst>
                <a:ext uri="{FF2B5EF4-FFF2-40B4-BE49-F238E27FC236}">
                  <a16:creationId xmlns:a16="http://schemas.microsoft.com/office/drawing/2014/main" id="{F5D04CFA-9734-4DF3-B8C4-9EAE161159EF}"/>
                </a:ext>
              </a:extLst>
            </p:cNvPr>
            <p:cNvSpPr/>
            <p:nvPr/>
          </p:nvSpPr>
          <p:spPr>
            <a:xfrm>
              <a:off x="6086292" y="1983141"/>
              <a:ext cx="853208" cy="853208"/>
            </a:xfrm>
            <a:prstGeom prst="rect">
              <a:avLst/>
            </a:prstGeom>
            <a:blipFill>
              <a:blip r:embed="rId4">
                <a:alphaModFix/>
                <a:extLst>
                  <a:ext uri="{96DAC541-7B7A-43D3-8B79-37D633B846F1}">
                    <asvg:svgBlip xmlns:asvg="http://schemas.microsoft.com/office/drawing/2016/SVG/main" r:embed="rId5"/>
                  </a:ext>
                </a:extLst>
              </a:blip>
              <a:stretch>
                <a:fillRect/>
              </a:stretch>
            </a:blipFill>
            <a:ln cap="flat">
              <a:noFill/>
              <a:prstDash val="solid"/>
            </a:ln>
            <a:effectLst>
              <a:outerShdw dist="38103" dir="5400000" algn="tl">
                <a:srgbClr val="000000">
                  <a:alpha val="35000"/>
                </a:srgbClr>
              </a:outerShdw>
            </a:effectLst>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9" name="Freeform: Shape 18">
              <a:extLst>
                <a:ext uri="{FF2B5EF4-FFF2-40B4-BE49-F238E27FC236}">
                  <a16:creationId xmlns:a16="http://schemas.microsoft.com/office/drawing/2014/main" id="{C3D04C7D-8F9A-41EA-93CF-0D0CA60D70D9}"/>
                </a:ext>
              </a:extLst>
            </p:cNvPr>
            <p:cNvSpPr/>
            <p:nvPr/>
          </p:nvSpPr>
          <p:spPr>
            <a:xfrm>
              <a:off x="7408770" y="1634105"/>
              <a:ext cx="3949787" cy="1551297"/>
            </a:xfrm>
            <a:custGeom>
              <a:avLst/>
              <a:gdLst>
                <a:gd name="f0" fmla="val 10800000"/>
                <a:gd name="f1" fmla="val 5400000"/>
                <a:gd name="f2" fmla="val 180"/>
                <a:gd name="f3" fmla="val w"/>
                <a:gd name="f4" fmla="val h"/>
                <a:gd name="f5" fmla="val 0"/>
                <a:gd name="f6" fmla="val 3949788"/>
                <a:gd name="f7" fmla="val 1551294"/>
                <a:gd name="f8" fmla="+- 0 0 -90"/>
                <a:gd name="f9" fmla="*/ f3 1 3949788"/>
                <a:gd name="f10" fmla="*/ f4 1 1551294"/>
                <a:gd name="f11" fmla="+- f7 0 f5"/>
                <a:gd name="f12" fmla="+- f6 0 f5"/>
                <a:gd name="f13" fmla="*/ f8 f0 1"/>
                <a:gd name="f14" fmla="*/ f12 1 3949788"/>
                <a:gd name="f15" fmla="*/ f11 1 1551294"/>
                <a:gd name="f16" fmla="*/ 0 f12 1"/>
                <a:gd name="f17" fmla="*/ 0 f11 1"/>
                <a:gd name="f18" fmla="*/ 3949788 f12 1"/>
                <a:gd name="f19" fmla="*/ 1551294 f11 1"/>
                <a:gd name="f20" fmla="*/ f13 1 f2"/>
                <a:gd name="f21" fmla="*/ f16 1 3949788"/>
                <a:gd name="f22" fmla="*/ f17 1 1551294"/>
                <a:gd name="f23" fmla="*/ f18 1 3949788"/>
                <a:gd name="f24" fmla="*/ f19 1 155129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3949788" h="1551294">
                  <a:moveTo>
                    <a:pt x="f5" y="f5"/>
                  </a:moveTo>
                  <a:lnTo>
                    <a:pt x="f6" y="f5"/>
                  </a:lnTo>
                  <a:lnTo>
                    <a:pt x="f6" y="f7"/>
                  </a:lnTo>
                  <a:lnTo>
                    <a:pt x="f5" y="f7"/>
                  </a:lnTo>
                  <a:lnTo>
                    <a:pt x="f5" y="f5"/>
                  </a:lnTo>
                  <a:close/>
                </a:path>
              </a:pathLst>
            </a:custGeom>
            <a:noFill/>
            <a:ln w="9528" cap="rnd">
              <a:solidFill>
                <a:srgbClr val="000000">
                  <a:alpha val="0"/>
                </a:srgbClr>
              </a:solidFill>
              <a:prstDash val="solid"/>
              <a:miter/>
            </a:ln>
          </p:spPr>
          <p:txBody>
            <a:bodyPr vert="horz" wrap="square" lIns="164180" tIns="164180" rIns="164180" bIns="164180" anchor="ctr" anchorCtr="0" compatLnSpc="1">
              <a:noAutofit/>
            </a:bodyPr>
            <a:lstStyle/>
            <a:p>
              <a:pPr marL="0" marR="0" lvl="0" indent="0" algn="l" defTabSz="1111252" rtl="0" fontAlgn="auto" hangingPunct="1">
                <a:lnSpc>
                  <a:spcPct val="100000"/>
                </a:lnSpc>
                <a:spcBef>
                  <a:spcPts val="0"/>
                </a:spcBef>
                <a:spcAft>
                  <a:spcPts val="1100"/>
                </a:spcAft>
                <a:buNone/>
                <a:tabLst/>
                <a:defRPr sz="1800" b="0" i="0" u="none" strike="noStrike" kern="0" cap="none" spc="0" baseline="0">
                  <a:solidFill>
                    <a:srgbClr val="000000"/>
                  </a:solidFill>
                  <a:uFillTx/>
                </a:defRPr>
              </a:pPr>
              <a:r>
                <a:rPr lang="en-US" sz="2500" dirty="0" err="1">
                  <a:solidFill>
                    <a:srgbClr val="FFFFFF"/>
                  </a:solidFill>
                  <a:latin typeface="Calibri"/>
                </a:rPr>
                <a:t>Tarun</a:t>
              </a:r>
              <a:r>
                <a:rPr lang="en-US" sz="2500" dirty="0">
                  <a:solidFill>
                    <a:srgbClr val="FFFFFF"/>
                  </a:solidFill>
                  <a:latin typeface="Calibri"/>
                </a:rPr>
                <a:t> Singh Mahar</a:t>
              </a:r>
              <a:r>
                <a:rPr lang="en-US" sz="2500" b="0" i="0" u="none" strike="noStrike" kern="1200" cap="none" spc="0" baseline="0" dirty="0">
                  <a:solidFill>
                    <a:srgbClr val="FFFFFF"/>
                  </a:solidFill>
                  <a:uFillTx/>
                  <a:latin typeface="Calibri"/>
                </a:rPr>
                <a:t>                                                                                                                                  11608343</a:t>
              </a:r>
            </a:p>
          </p:txBody>
        </p:sp>
        <p:sp>
          <p:nvSpPr>
            <p:cNvPr id="20" name="Freeform: Shape 19">
              <a:extLst>
                <a:ext uri="{FF2B5EF4-FFF2-40B4-BE49-F238E27FC236}">
                  <a16:creationId xmlns:a16="http://schemas.microsoft.com/office/drawing/2014/main" id="{D22FC0A5-C7A1-4097-870C-25033D72707F}"/>
                </a:ext>
              </a:extLst>
            </p:cNvPr>
            <p:cNvSpPr/>
            <p:nvPr/>
          </p:nvSpPr>
          <p:spPr>
            <a:xfrm>
              <a:off x="5617031" y="3573219"/>
              <a:ext cx="5741535" cy="1551297"/>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6B298"/>
            </a:solidFill>
            <a:ln w="9528" cap="rnd">
              <a:solidFill>
                <a:srgbClr val="FFFFFF">
                  <a:alpha val="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1" name="Rectangle 20" descr="Skeleton">
              <a:extLst>
                <a:ext uri="{FF2B5EF4-FFF2-40B4-BE49-F238E27FC236}">
                  <a16:creationId xmlns:a16="http://schemas.microsoft.com/office/drawing/2014/main" id="{8CFCAB9F-A260-466E-B154-9765B21B329E}"/>
                </a:ext>
              </a:extLst>
            </p:cNvPr>
            <p:cNvSpPr/>
            <p:nvPr/>
          </p:nvSpPr>
          <p:spPr>
            <a:xfrm>
              <a:off x="6086292" y="3922263"/>
              <a:ext cx="853208" cy="853208"/>
            </a:xfrm>
            <a:prstGeom prst="rect">
              <a:avLst/>
            </a:prstGeom>
            <a:blipFill>
              <a:blip r:embed="rId4">
                <a:alphaModFix/>
                <a:extLst>
                  <a:ext uri="{96DAC541-7B7A-43D3-8B79-37D633B846F1}">
                    <asvg:svgBlip xmlns:asvg="http://schemas.microsoft.com/office/drawing/2016/SVG/main" r:embed="rId6"/>
                  </a:ext>
                </a:extLst>
              </a:blip>
              <a:stretch>
                <a:fillRect/>
              </a:stretch>
            </a:blipFill>
            <a:ln cap="flat">
              <a:noFill/>
              <a:prstDash val="solid"/>
            </a:ln>
            <a:effectLst>
              <a:outerShdw dist="38103" dir="5400000" algn="tl">
                <a:srgbClr val="000000">
                  <a:alpha val="35000"/>
                </a:srgbClr>
              </a:outerShdw>
            </a:effectLst>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2" name="Freeform: Shape 21">
              <a:extLst>
                <a:ext uri="{FF2B5EF4-FFF2-40B4-BE49-F238E27FC236}">
                  <a16:creationId xmlns:a16="http://schemas.microsoft.com/office/drawing/2014/main" id="{02BE29BC-3DEA-4129-BE8B-BAD14FFB88B3}"/>
                </a:ext>
              </a:extLst>
            </p:cNvPr>
            <p:cNvSpPr/>
            <p:nvPr/>
          </p:nvSpPr>
          <p:spPr>
            <a:xfrm>
              <a:off x="7408770" y="3573219"/>
              <a:ext cx="3949787" cy="1551297"/>
            </a:xfrm>
            <a:custGeom>
              <a:avLst/>
              <a:gdLst>
                <a:gd name="f0" fmla="val 10800000"/>
                <a:gd name="f1" fmla="val 5400000"/>
                <a:gd name="f2" fmla="val 180"/>
                <a:gd name="f3" fmla="val w"/>
                <a:gd name="f4" fmla="val h"/>
                <a:gd name="f5" fmla="val 0"/>
                <a:gd name="f6" fmla="val 3949788"/>
                <a:gd name="f7" fmla="val 1551294"/>
                <a:gd name="f8" fmla="+- 0 0 -90"/>
                <a:gd name="f9" fmla="*/ f3 1 3949788"/>
                <a:gd name="f10" fmla="*/ f4 1 1551294"/>
                <a:gd name="f11" fmla="+- f7 0 f5"/>
                <a:gd name="f12" fmla="+- f6 0 f5"/>
                <a:gd name="f13" fmla="*/ f8 f0 1"/>
                <a:gd name="f14" fmla="*/ f12 1 3949788"/>
                <a:gd name="f15" fmla="*/ f11 1 1551294"/>
                <a:gd name="f16" fmla="*/ 0 f12 1"/>
                <a:gd name="f17" fmla="*/ 0 f11 1"/>
                <a:gd name="f18" fmla="*/ 3949788 f12 1"/>
                <a:gd name="f19" fmla="*/ 1551294 f11 1"/>
                <a:gd name="f20" fmla="*/ f13 1 f2"/>
                <a:gd name="f21" fmla="*/ f16 1 3949788"/>
                <a:gd name="f22" fmla="*/ f17 1 1551294"/>
                <a:gd name="f23" fmla="*/ f18 1 3949788"/>
                <a:gd name="f24" fmla="*/ f19 1 155129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3949788" h="1551294">
                  <a:moveTo>
                    <a:pt x="f5" y="f5"/>
                  </a:moveTo>
                  <a:lnTo>
                    <a:pt x="f6" y="f5"/>
                  </a:lnTo>
                  <a:lnTo>
                    <a:pt x="f6" y="f7"/>
                  </a:lnTo>
                  <a:lnTo>
                    <a:pt x="f5" y="f7"/>
                  </a:lnTo>
                  <a:lnTo>
                    <a:pt x="f5" y="f5"/>
                  </a:lnTo>
                  <a:close/>
                </a:path>
              </a:pathLst>
            </a:custGeom>
            <a:noFill/>
            <a:ln w="9528" cap="rnd">
              <a:solidFill>
                <a:srgbClr val="000000">
                  <a:alpha val="0"/>
                </a:srgbClr>
              </a:solidFill>
              <a:prstDash val="solid"/>
              <a:miter/>
            </a:ln>
          </p:spPr>
          <p:txBody>
            <a:bodyPr vert="horz" wrap="square" lIns="164180" tIns="164180" rIns="164180" bIns="164180" anchor="ctr" anchorCtr="0" compatLnSpc="1">
              <a:noAutofit/>
            </a:bodyPr>
            <a:lstStyle/>
            <a:p>
              <a:pPr marL="0" marR="0" lvl="0" indent="0" algn="l" defTabSz="1111252" rtl="0" fontAlgn="auto" hangingPunct="1">
                <a:lnSpc>
                  <a:spcPct val="100000"/>
                </a:lnSpc>
                <a:spcBef>
                  <a:spcPts val="0"/>
                </a:spcBef>
                <a:spcAft>
                  <a:spcPts val="1100"/>
                </a:spcAft>
                <a:buNone/>
                <a:tabLst/>
                <a:defRPr sz="1800" b="0" i="0" u="none" strike="noStrike" kern="0" cap="none" spc="0" baseline="0">
                  <a:solidFill>
                    <a:srgbClr val="000000"/>
                  </a:solidFill>
                  <a:uFillTx/>
                </a:defRPr>
              </a:pPr>
              <a:r>
                <a:rPr lang="en-US" sz="2500" dirty="0" err="1">
                  <a:solidFill>
                    <a:srgbClr val="FFFFFF"/>
                  </a:solidFill>
                  <a:latin typeface="Calibri"/>
                </a:rPr>
                <a:t>Vamja</a:t>
              </a:r>
              <a:r>
                <a:rPr lang="en-US" sz="2500" dirty="0">
                  <a:solidFill>
                    <a:srgbClr val="FFFFFF"/>
                  </a:solidFill>
                  <a:latin typeface="Calibri"/>
                </a:rPr>
                <a:t> Chintan</a:t>
              </a:r>
              <a:r>
                <a:rPr lang="en-US" sz="2500" b="0" i="0" u="none" strike="noStrike" kern="1200" cap="none" spc="0" baseline="0" dirty="0">
                  <a:solidFill>
                    <a:srgbClr val="FFFFFF"/>
                  </a:solidFill>
                  <a:uFillTx/>
                  <a:latin typeface="Calibri"/>
                </a:rPr>
                <a:t> 	</a:t>
              </a:r>
            </a:p>
            <a:p>
              <a:pPr marL="0" marR="0" lvl="0" indent="0" algn="l" defTabSz="1111252" rtl="0" fontAlgn="auto" hangingPunct="1">
                <a:lnSpc>
                  <a:spcPct val="10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dirty="0">
                  <a:solidFill>
                    <a:srgbClr val="FFFFFF"/>
                  </a:solidFill>
                  <a:uFillTx/>
                  <a:latin typeface="Calibri"/>
                </a:rPr>
                <a:t>11610527</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53CA-A86B-4269-9A26-F46DD550360C}"/>
              </a:ext>
            </a:extLst>
          </p:cNvPr>
          <p:cNvSpPr txBox="1">
            <a:spLocks noGrp="1"/>
          </p:cNvSpPr>
          <p:nvPr>
            <p:ph type="title"/>
          </p:nvPr>
        </p:nvSpPr>
        <p:spPr>
          <a:xfrm>
            <a:off x="429787" y="-203727"/>
            <a:ext cx="10131423" cy="1456264"/>
          </a:xfrm>
        </p:spPr>
        <p:txBody>
          <a:bodyPr/>
          <a:lstStyle/>
          <a:p>
            <a:pPr lvl="0" algn="ctr"/>
            <a:r>
              <a:rPr lang="en-US" dirty="0"/>
              <a:t>GUI snapshot</a:t>
            </a:r>
          </a:p>
        </p:txBody>
      </p:sp>
      <p:sp>
        <p:nvSpPr>
          <p:cNvPr id="5" name="Content Placeholder 4">
            <a:extLst>
              <a:ext uri="{FF2B5EF4-FFF2-40B4-BE49-F238E27FC236}">
                <a16:creationId xmlns:a16="http://schemas.microsoft.com/office/drawing/2014/main" id="{3D91C5DE-C593-48AC-BD89-FCD383A1C3DB}"/>
              </a:ext>
            </a:extLst>
          </p:cNvPr>
          <p:cNvSpPr>
            <a:spLocks noGrp="1"/>
          </p:cNvSpPr>
          <p:nvPr>
            <p:ph idx="1"/>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E4F5D1C6-F341-46A7-B537-E60E63874C78}"/>
              </a:ext>
            </a:extLst>
          </p:cNvPr>
          <p:cNvPicPr/>
          <p:nvPr/>
        </p:nvPicPr>
        <p:blipFill>
          <a:blip r:embed="rId2">
            <a:extLst>
              <a:ext uri="{28A0092B-C50C-407E-A947-70E740481C1C}">
                <a14:useLocalDpi xmlns:a14="http://schemas.microsoft.com/office/drawing/2010/main" val="0"/>
              </a:ext>
            </a:extLst>
          </a:blip>
          <a:stretch>
            <a:fillRect/>
          </a:stretch>
        </p:blipFill>
        <p:spPr>
          <a:xfrm>
            <a:off x="429788" y="1252537"/>
            <a:ext cx="10979740" cy="516191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4527F-2045-4B82-8EDC-29B80AF21AA6}"/>
              </a:ext>
            </a:extLst>
          </p:cNvPr>
          <p:cNvSpPr>
            <a:spLocks noGrp="1"/>
          </p:cNvSpPr>
          <p:nvPr>
            <p:ph idx="1"/>
          </p:nvPr>
        </p:nvSpPr>
        <p:spPr>
          <a:xfrm>
            <a:off x="0" y="927414"/>
            <a:ext cx="11941791" cy="5487034"/>
          </a:xfrm>
        </p:spPr>
        <p:txBody>
          <a:bodyPr>
            <a:normAutofit/>
          </a:bodyPr>
          <a:lstStyle/>
          <a:p>
            <a:pPr marL="0" indent="0" algn="ctr">
              <a:buNone/>
            </a:pPr>
            <a:r>
              <a:rPr lang="en-US" sz="8000" dirty="0">
                <a:latin typeface="Bradley Hand ITC" panose="03070402050302030203" pitchFamily="66" charset="0"/>
              </a:rPr>
              <a:t>Thank you</a:t>
            </a:r>
          </a:p>
        </p:txBody>
      </p:sp>
    </p:spTree>
    <p:extLst>
      <p:ext uri="{BB962C8B-B14F-4D97-AF65-F5344CB8AC3E}">
        <p14:creationId xmlns:p14="http://schemas.microsoft.com/office/powerpoint/2010/main" val="67097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7AD3E01-2D3B-49DC-A0F1-707B5973FC42}"/>
              </a:ext>
            </a:extLst>
          </p:cNvPr>
          <p:cNvSpPr>
            <a:spLocks noMove="1" noResize="1"/>
          </p:cNvSpPr>
          <p:nvPr/>
        </p:nvSpPr>
        <p:spPr>
          <a:xfrm>
            <a:off x="0" y="0"/>
            <a:ext cx="12191996" cy="6858000"/>
          </a:xfrm>
          <a:prstGeom prst="rect">
            <a:avLst/>
          </a:prstGeom>
          <a:blipFill>
            <a:blip r:embed="rId2">
              <a:alphaModFix/>
            </a:blip>
            <a:stretch>
              <a:fillRect/>
            </a:stretch>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11">
            <a:extLst>
              <a:ext uri="{FF2B5EF4-FFF2-40B4-BE49-F238E27FC236}">
                <a16:creationId xmlns:a16="http://schemas.microsoft.com/office/drawing/2014/main" id="{0E021A52-37A2-4E1C-8900-DF474C9F809C}"/>
              </a:ext>
            </a:extLst>
          </p:cNvPr>
          <p:cNvSpPr>
            <a:spLocks noMove="1" noResize="1"/>
          </p:cNvSpPr>
          <p:nvPr/>
        </p:nvSpPr>
        <p:spPr>
          <a:xfrm>
            <a:off x="0" y="0"/>
            <a:ext cx="12191996" cy="6858000"/>
          </a:xfrm>
          <a:prstGeom prst="rect">
            <a:avLst/>
          </a:prstGeom>
          <a:blipFill>
            <a:blip r:embed="rId2">
              <a:alphaModFix/>
            </a:blip>
            <a:stretch>
              <a:fillRect/>
            </a:stretch>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4" name="Picture 13">
            <a:extLst>
              <a:ext uri="{FF2B5EF4-FFF2-40B4-BE49-F238E27FC236}">
                <a16:creationId xmlns:a16="http://schemas.microsoft.com/office/drawing/2014/main" id="{4E70D8DE-65B4-488F-B966-A20BC72EAF21}"/>
              </a:ext>
            </a:extLst>
          </p:cNvPr>
          <p:cNvPicPr>
            <a:picLocks noMove="1" noResize="1"/>
          </p:cNvPicPr>
          <p:nvPr/>
        </p:nvPicPr>
        <p:blipFill>
          <a:blip r:embed="rId3"/>
          <a:stretch>
            <a:fillRect/>
          </a:stretch>
        </p:blipFill>
        <p:spPr>
          <a:xfrm>
            <a:off x="0" y="0"/>
            <a:ext cx="12188823" cy="6856216"/>
          </a:xfrm>
          <a:prstGeom prst="rect">
            <a:avLst/>
          </a:prstGeom>
          <a:noFill/>
          <a:ln cap="flat">
            <a:noFill/>
          </a:ln>
        </p:spPr>
      </p:pic>
      <p:sp>
        <p:nvSpPr>
          <p:cNvPr id="5" name="Title 1">
            <a:extLst>
              <a:ext uri="{FF2B5EF4-FFF2-40B4-BE49-F238E27FC236}">
                <a16:creationId xmlns:a16="http://schemas.microsoft.com/office/drawing/2014/main" id="{CBD1CB5A-51BC-4AD0-A492-C23549CBC17D}"/>
              </a:ext>
            </a:extLst>
          </p:cNvPr>
          <p:cNvSpPr txBox="1">
            <a:spLocks noGrp="1"/>
          </p:cNvSpPr>
          <p:nvPr>
            <p:ph type="title"/>
          </p:nvPr>
        </p:nvSpPr>
        <p:spPr>
          <a:xfrm>
            <a:off x="718453" y="531275"/>
            <a:ext cx="3211519" cy="5292574"/>
          </a:xfrm>
        </p:spPr>
        <p:txBody>
          <a:bodyPr/>
          <a:lstStyle/>
          <a:p>
            <a:pPr lvl="0"/>
            <a:r>
              <a:rPr lang="en-US"/>
              <a:t>Presentation flow	</a:t>
            </a:r>
          </a:p>
        </p:txBody>
      </p:sp>
      <p:sp>
        <p:nvSpPr>
          <p:cNvPr id="6" name="Freeform: Shape 15">
            <a:extLst>
              <a:ext uri="{FF2B5EF4-FFF2-40B4-BE49-F238E27FC236}">
                <a16:creationId xmlns:a16="http://schemas.microsoft.com/office/drawing/2014/main" id="{E45F9987-523C-40D0-9369-76C589F766DF}"/>
              </a:ext>
            </a:extLst>
          </p:cNvPr>
          <p:cNvSpPr>
            <a:spLocks noMove="1" noResize="1"/>
          </p:cNvSpPr>
          <p:nvPr/>
        </p:nvSpPr>
        <p:spPr>
          <a:xfrm>
            <a:off x="4422111" y="0"/>
            <a:ext cx="7769894" cy="6858000"/>
          </a:xfrm>
          <a:custGeom>
            <a:avLst/>
            <a:gdLst>
              <a:gd name="f0" fmla="val 10800000"/>
              <a:gd name="f1" fmla="val 5400000"/>
              <a:gd name="f2" fmla="val 180"/>
              <a:gd name="f3" fmla="val w"/>
              <a:gd name="f4" fmla="val h"/>
              <a:gd name="f5" fmla="val 0"/>
              <a:gd name="f6" fmla="val 7769892"/>
              <a:gd name="f7" fmla="val 6837536"/>
              <a:gd name="f8" fmla="val 1779516"/>
              <a:gd name="f9" fmla="val 6454848"/>
              <a:gd name="f10" fmla="val 6511730"/>
              <a:gd name="f11" fmla="val 37905"/>
              <a:gd name="f12" fmla="val 7036410"/>
              <a:gd name="f13" fmla="val 413592"/>
              <a:gd name="f14" fmla="val 7468976"/>
              <a:gd name="f15" fmla="val 909648"/>
              <a:gd name="f16" fmla="val 1486041"/>
              <a:gd name="f17" fmla="val 5281056"/>
              <a:gd name="f18" fmla="val 7437646"/>
              <a:gd name="f19" fmla="val 5916473"/>
              <a:gd name="f20" fmla="val 6953850"/>
              <a:gd name="f21" fmla="val 6452788"/>
              <a:gd name="f22" fmla="val 6353475"/>
              <a:gd name="f23" fmla="val 1882727"/>
              <a:gd name="f24" fmla="val 751925"/>
              <a:gd name="f25" fmla="val 6103017"/>
              <a:gd name="f26" fmla="val 4832183"/>
              <a:gd name="f27" fmla="val 3386463"/>
              <a:gd name="f28" fmla="val 2036566"/>
              <a:gd name="f29" fmla="val 651406"/>
              <a:gd name="f30" fmla="val 838748"/>
              <a:gd name="f31" fmla="val 1655292"/>
              <a:gd name="f32" fmla="val 88307"/>
              <a:gd name="f33" fmla="+- 0 0 -90"/>
              <a:gd name="f34" fmla="*/ f3 1 7769892"/>
              <a:gd name="f35" fmla="*/ f4 1 6837536"/>
              <a:gd name="f36" fmla="+- f7 0 f5"/>
              <a:gd name="f37" fmla="+- f6 0 f5"/>
              <a:gd name="f38" fmla="*/ f33 f0 1"/>
              <a:gd name="f39" fmla="*/ f37 1 7769892"/>
              <a:gd name="f40" fmla="*/ f36 1 6837536"/>
              <a:gd name="f41" fmla="*/ 1779516 f37 1"/>
              <a:gd name="f42" fmla="*/ 0 f36 1"/>
              <a:gd name="f43" fmla="*/ 6454848 f37 1"/>
              <a:gd name="f44" fmla="*/ 6511730 f37 1"/>
              <a:gd name="f45" fmla="*/ 37905 f36 1"/>
              <a:gd name="f46" fmla="*/ 7769892 f37 1"/>
              <a:gd name="f47" fmla="*/ 1486041 f36 1"/>
              <a:gd name="f48" fmla="*/ 5281056 f36 1"/>
              <a:gd name="f49" fmla="*/ 6353475 f37 1"/>
              <a:gd name="f50" fmla="*/ 6837536 f36 1"/>
              <a:gd name="f51" fmla="*/ 1882727 f37 1"/>
              <a:gd name="f52" fmla="*/ 0 f37 1"/>
              <a:gd name="f53" fmla="*/ 3386463 f36 1"/>
              <a:gd name="f54" fmla="*/ 1655292 f37 1"/>
              <a:gd name="f55" fmla="*/ 88307 f36 1"/>
              <a:gd name="f56" fmla="*/ f38 1 f2"/>
              <a:gd name="f57" fmla="*/ f41 1 7769892"/>
              <a:gd name="f58" fmla="*/ f42 1 6837536"/>
              <a:gd name="f59" fmla="*/ f43 1 7769892"/>
              <a:gd name="f60" fmla="*/ f44 1 7769892"/>
              <a:gd name="f61" fmla="*/ f45 1 6837536"/>
              <a:gd name="f62" fmla="*/ f46 1 7769892"/>
              <a:gd name="f63" fmla="*/ f47 1 6837536"/>
              <a:gd name="f64" fmla="*/ f48 1 6837536"/>
              <a:gd name="f65" fmla="*/ f49 1 7769892"/>
              <a:gd name="f66" fmla="*/ f50 1 6837536"/>
              <a:gd name="f67" fmla="*/ f51 1 7769892"/>
              <a:gd name="f68" fmla="*/ f52 1 7769892"/>
              <a:gd name="f69" fmla="*/ f53 1 6837536"/>
              <a:gd name="f70" fmla="*/ f54 1 7769892"/>
              <a:gd name="f71" fmla="*/ f55 1 6837536"/>
              <a:gd name="f72" fmla="*/ f5 1 f39"/>
              <a:gd name="f73" fmla="*/ f6 1 f39"/>
              <a:gd name="f74" fmla="*/ f5 1 f40"/>
              <a:gd name="f75" fmla="*/ f7 1 f40"/>
              <a:gd name="f76" fmla="+- f56 0 f1"/>
              <a:gd name="f77" fmla="*/ f57 1 f39"/>
              <a:gd name="f78" fmla="*/ f58 1 f40"/>
              <a:gd name="f79" fmla="*/ f59 1 f39"/>
              <a:gd name="f80" fmla="*/ f60 1 f39"/>
              <a:gd name="f81" fmla="*/ f61 1 f40"/>
              <a:gd name="f82" fmla="*/ f62 1 f39"/>
              <a:gd name="f83" fmla="*/ f63 1 f40"/>
              <a:gd name="f84" fmla="*/ f64 1 f40"/>
              <a:gd name="f85" fmla="*/ f65 1 f39"/>
              <a:gd name="f86" fmla="*/ f66 1 f40"/>
              <a:gd name="f87" fmla="*/ f67 1 f39"/>
              <a:gd name="f88" fmla="*/ f68 1 f39"/>
              <a:gd name="f89" fmla="*/ f69 1 f40"/>
              <a:gd name="f90" fmla="*/ f70 1 f39"/>
              <a:gd name="f91" fmla="*/ f71 1 f40"/>
              <a:gd name="f92" fmla="*/ f72 f34 1"/>
              <a:gd name="f93" fmla="*/ f73 f34 1"/>
              <a:gd name="f94" fmla="*/ f75 f35 1"/>
              <a:gd name="f95" fmla="*/ f74 f35 1"/>
              <a:gd name="f96" fmla="*/ f77 f34 1"/>
              <a:gd name="f97" fmla="*/ f78 f35 1"/>
              <a:gd name="f98" fmla="*/ f79 f34 1"/>
              <a:gd name="f99" fmla="*/ f80 f34 1"/>
              <a:gd name="f100" fmla="*/ f81 f35 1"/>
              <a:gd name="f101" fmla="*/ f82 f34 1"/>
              <a:gd name="f102" fmla="*/ f83 f35 1"/>
              <a:gd name="f103" fmla="*/ f84 f35 1"/>
              <a:gd name="f104" fmla="*/ f85 f34 1"/>
              <a:gd name="f105" fmla="*/ f86 f35 1"/>
              <a:gd name="f106" fmla="*/ f87 f34 1"/>
              <a:gd name="f107" fmla="*/ f88 f34 1"/>
              <a:gd name="f108" fmla="*/ f89 f35 1"/>
              <a:gd name="f109" fmla="*/ f90 f34 1"/>
              <a:gd name="f110" fmla="*/ f91 f35 1"/>
            </a:gdLst>
            <a:ahLst/>
            <a:cxnLst>
              <a:cxn ang="3cd4">
                <a:pos x="hc" y="t"/>
              </a:cxn>
              <a:cxn ang="0">
                <a:pos x="r" y="vc"/>
              </a:cxn>
              <a:cxn ang="cd4">
                <a:pos x="hc" y="b"/>
              </a:cxn>
              <a:cxn ang="cd2">
                <a:pos x="l" y="vc"/>
              </a:cxn>
              <a:cxn ang="f76">
                <a:pos x="f96" y="f97"/>
              </a:cxn>
              <a:cxn ang="f76">
                <a:pos x="f98" y="f97"/>
              </a:cxn>
              <a:cxn ang="f76">
                <a:pos x="f99" y="f100"/>
              </a:cxn>
              <a:cxn ang="f76">
                <a:pos x="f101" y="f102"/>
              </a:cxn>
              <a:cxn ang="f76">
                <a:pos x="f101" y="f103"/>
              </a:cxn>
              <a:cxn ang="f76">
                <a:pos x="f104" y="f105"/>
              </a:cxn>
              <a:cxn ang="f76">
                <a:pos x="f106" y="f105"/>
              </a:cxn>
              <a:cxn ang="f76">
                <a:pos x="f107" y="f108"/>
              </a:cxn>
              <a:cxn ang="f76">
                <a:pos x="f109" y="f110"/>
              </a:cxn>
            </a:cxnLst>
            <a:rect l="f92" t="f95" r="f93" b="f94"/>
            <a:pathLst>
              <a:path w="7769892" h="6837536">
                <a:moveTo>
                  <a:pt x="f8" y="f5"/>
                </a:moveTo>
                <a:lnTo>
                  <a:pt x="f9" y="f5"/>
                </a:lnTo>
                <a:lnTo>
                  <a:pt x="f10" y="f11"/>
                </a:lnTo>
                <a:cubicBezTo>
                  <a:pt x="f12" y="f13"/>
                  <a:pt x="f14" y="f15"/>
                  <a:pt x="f6" y="f16"/>
                </a:cubicBezTo>
                <a:cubicBezTo>
                  <a:pt x="f6" y="f16"/>
                  <a:pt x="f6" y="f16"/>
                  <a:pt x="f6" y="f17"/>
                </a:cubicBezTo>
                <a:cubicBezTo>
                  <a:pt x="f18" y="f19"/>
                  <a:pt x="f20" y="f21"/>
                  <a:pt x="f22" y="f7"/>
                </a:cubicBezTo>
                <a:cubicBezTo>
                  <a:pt x="f22" y="f7"/>
                  <a:pt x="f22" y="f7"/>
                  <a:pt x="f23" y="f7"/>
                </a:cubicBezTo>
                <a:cubicBezTo>
                  <a:pt x="f24" y="f25"/>
                  <a:pt x="f5" y="f26"/>
                  <a:pt x="f5" y="f27"/>
                </a:cubicBezTo>
                <a:cubicBezTo>
                  <a:pt x="f5" y="f28"/>
                  <a:pt x="f29" y="f30"/>
                  <a:pt x="f31" y="f32"/>
                </a:cubicBezTo>
                <a:close/>
              </a:path>
            </a:pathLst>
          </a:custGeom>
          <a:solidFill>
            <a:srgbClr val="FFFFFF"/>
          </a:solidFill>
          <a:ln cap="flat">
            <a:noFill/>
            <a:prstDash val="solid"/>
          </a:ln>
          <a:effectLst>
            <a:outerShdw dir="16200000" algn="tl">
              <a:srgbClr val="000000">
                <a:alpha val="43000"/>
              </a:srgbClr>
            </a:outerShdw>
          </a:effectLst>
        </p:spPr>
        <p:txBody>
          <a:bodyPr vert="horz" wrap="square" lIns="91440" tIns="45720" rIns="91440" bIns="45720" anchor="t" anchorCtr="1" compatLnSpc="1">
            <a:noAutofit/>
          </a:bodyPr>
          <a:lstStyle/>
          <a:p>
            <a:pPr marL="0" marR="0" lvl="0" indent="0" algn="ctr" defTabSz="457200" rtl="0" fontAlgn="auto" hangingPunct="1">
              <a:lnSpc>
                <a:spcPct val="100000"/>
              </a:lnSpc>
              <a:spcBef>
                <a:spcPts val="0"/>
              </a:spcBef>
              <a:spcAft>
                <a:spcPts val="1000"/>
              </a:spcAft>
              <a:buNone/>
              <a:tabLst/>
              <a:defRPr sz="1800" b="0" i="0" u="none" strike="noStrike" kern="0" cap="none" spc="0" baseline="0">
                <a:solidFill>
                  <a:srgbClr val="000000"/>
                </a:solidFill>
                <a:uFillTx/>
              </a:defRPr>
            </a:pPr>
            <a:endParaRPr lang="en-US" sz="1600" b="0" i="0" u="none" strike="noStrike" kern="1200" cap="all" spc="0" baseline="0">
              <a:solidFill>
                <a:srgbClr val="000000"/>
              </a:solidFill>
              <a:uFillTx/>
              <a:latin typeface="Calibri"/>
            </a:endParaRPr>
          </a:p>
        </p:txBody>
      </p:sp>
      <p:grpSp>
        <p:nvGrpSpPr>
          <p:cNvPr id="7" name="Content Placeholder 2">
            <a:extLst>
              <a:ext uri="{FF2B5EF4-FFF2-40B4-BE49-F238E27FC236}">
                <a16:creationId xmlns:a16="http://schemas.microsoft.com/office/drawing/2014/main" id="{23CB9B9D-1745-4293-9A2F-78A5532DA272}"/>
              </a:ext>
            </a:extLst>
          </p:cNvPr>
          <p:cNvGrpSpPr/>
          <p:nvPr/>
        </p:nvGrpSpPr>
        <p:grpSpPr>
          <a:xfrm>
            <a:off x="5617031" y="794256"/>
            <a:ext cx="5741535" cy="5170109"/>
            <a:chOff x="5617031" y="794256"/>
            <a:chExt cx="5741535" cy="5170109"/>
          </a:xfrm>
        </p:grpSpPr>
        <p:sp>
          <p:nvSpPr>
            <p:cNvPr id="8" name="Freeform: Shape 7">
              <a:extLst>
                <a:ext uri="{FF2B5EF4-FFF2-40B4-BE49-F238E27FC236}">
                  <a16:creationId xmlns:a16="http://schemas.microsoft.com/office/drawing/2014/main" id="{C59EA2B2-5BB7-4273-8A72-9FE23085689B}"/>
                </a:ext>
              </a:extLst>
            </p:cNvPr>
            <p:cNvSpPr/>
            <p:nvPr/>
          </p:nvSpPr>
          <p:spPr>
            <a:xfrm>
              <a:off x="5617031" y="794256"/>
              <a:ext cx="5741535" cy="608249"/>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Rectangle 8" descr="Teacher">
              <a:extLst>
                <a:ext uri="{FF2B5EF4-FFF2-40B4-BE49-F238E27FC236}">
                  <a16:creationId xmlns:a16="http://schemas.microsoft.com/office/drawing/2014/main" id="{C2DD68BB-5606-43C5-83F4-6801142A3F4B}"/>
                </a:ext>
              </a:extLst>
            </p:cNvPr>
            <p:cNvSpPr/>
            <p:nvPr/>
          </p:nvSpPr>
          <p:spPr>
            <a:xfrm>
              <a:off x="5801026" y="931115"/>
              <a:ext cx="334533" cy="334533"/>
            </a:xfrm>
            <a:prstGeom prst="rect">
              <a:avLst/>
            </a:pr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Freeform: Shape 9">
              <a:extLst>
                <a:ext uri="{FF2B5EF4-FFF2-40B4-BE49-F238E27FC236}">
                  <a16:creationId xmlns:a16="http://schemas.microsoft.com/office/drawing/2014/main" id="{2320A9B9-6E38-48E0-B862-33EEEF48023E}"/>
                </a:ext>
              </a:extLst>
            </p:cNvPr>
            <p:cNvSpPr/>
            <p:nvPr/>
          </p:nvSpPr>
          <p:spPr>
            <a:xfrm>
              <a:off x="6319555" y="794256"/>
              <a:ext cx="5039011" cy="608249"/>
            </a:xfrm>
            <a:custGeom>
              <a:avLst/>
              <a:gdLst>
                <a:gd name="f0" fmla="val 10800000"/>
                <a:gd name="f1" fmla="val 5400000"/>
                <a:gd name="f2" fmla="val 180"/>
                <a:gd name="f3" fmla="val w"/>
                <a:gd name="f4" fmla="val h"/>
                <a:gd name="f5" fmla="val 0"/>
                <a:gd name="f6" fmla="val 5039008"/>
                <a:gd name="f7" fmla="val 608246"/>
                <a:gd name="f8" fmla="+- 0 0 -90"/>
                <a:gd name="f9" fmla="*/ f3 1 5039008"/>
                <a:gd name="f10" fmla="*/ f4 1 608246"/>
                <a:gd name="f11" fmla="+- f7 0 f5"/>
                <a:gd name="f12" fmla="+- f6 0 f5"/>
                <a:gd name="f13" fmla="*/ f8 f0 1"/>
                <a:gd name="f14" fmla="*/ f12 1 5039008"/>
                <a:gd name="f15" fmla="*/ f11 1 608246"/>
                <a:gd name="f16" fmla="*/ 0 f12 1"/>
                <a:gd name="f17" fmla="*/ 0 f11 1"/>
                <a:gd name="f18" fmla="*/ 5039008 f12 1"/>
                <a:gd name="f19" fmla="*/ 608246 f11 1"/>
                <a:gd name="f20" fmla="*/ f13 1 f2"/>
                <a:gd name="f21" fmla="*/ f16 1 5039008"/>
                <a:gd name="f22" fmla="*/ f17 1 608246"/>
                <a:gd name="f23" fmla="*/ f18 1 5039008"/>
                <a:gd name="f24" fmla="*/ f19 1 60824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5039008" h="608246">
                  <a:moveTo>
                    <a:pt x="f5" y="f5"/>
                  </a:moveTo>
                  <a:lnTo>
                    <a:pt x="f6" y="f5"/>
                  </a:lnTo>
                  <a:lnTo>
                    <a:pt x="f6" y="f7"/>
                  </a:lnTo>
                  <a:lnTo>
                    <a:pt x="f5" y="f7"/>
                  </a:lnTo>
                  <a:lnTo>
                    <a:pt x="f5" y="f5"/>
                  </a:lnTo>
                  <a:close/>
                </a:path>
              </a:pathLst>
            </a:custGeom>
            <a:noFill/>
            <a:ln cap="flat">
              <a:noFill/>
              <a:prstDash val="solid"/>
            </a:ln>
          </p:spPr>
          <p:txBody>
            <a:bodyPr vert="horz" wrap="square" lIns="64373" tIns="64373" rIns="64373" bIns="64373" anchor="ctr" anchorCtr="0" compatLnSpc="1">
              <a:noAutofit/>
            </a:bodyPr>
            <a:lstStyle/>
            <a:p>
              <a:pPr marL="0" marR="0" lvl="0" indent="0" algn="l"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INTRODUCTION</a:t>
              </a:r>
            </a:p>
          </p:txBody>
        </p:sp>
        <p:sp>
          <p:nvSpPr>
            <p:cNvPr id="11" name="Freeform: Shape 10">
              <a:extLst>
                <a:ext uri="{FF2B5EF4-FFF2-40B4-BE49-F238E27FC236}">
                  <a16:creationId xmlns:a16="http://schemas.microsoft.com/office/drawing/2014/main" id="{D4C1ADA7-2325-471B-A25A-8F169CC4A545}"/>
                </a:ext>
              </a:extLst>
            </p:cNvPr>
            <p:cNvSpPr/>
            <p:nvPr/>
          </p:nvSpPr>
          <p:spPr>
            <a:xfrm>
              <a:off x="5617031" y="1554571"/>
              <a:ext cx="5741535" cy="608249"/>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Rectangle 11" descr="Question mark">
              <a:extLst>
                <a:ext uri="{FF2B5EF4-FFF2-40B4-BE49-F238E27FC236}">
                  <a16:creationId xmlns:a16="http://schemas.microsoft.com/office/drawing/2014/main" id="{F91327BB-DB12-430C-9DEB-E458C6262AF5}"/>
                </a:ext>
              </a:extLst>
            </p:cNvPr>
            <p:cNvSpPr/>
            <p:nvPr/>
          </p:nvSpPr>
          <p:spPr>
            <a:xfrm>
              <a:off x="5801026" y="1691429"/>
              <a:ext cx="334533" cy="334533"/>
            </a:xfrm>
            <a:prstGeom prst="rect">
              <a:avLst/>
            </a:pr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3" name="Freeform: Shape 12">
              <a:extLst>
                <a:ext uri="{FF2B5EF4-FFF2-40B4-BE49-F238E27FC236}">
                  <a16:creationId xmlns:a16="http://schemas.microsoft.com/office/drawing/2014/main" id="{26017DE3-425E-4795-96E2-B086EA4089BD}"/>
                </a:ext>
              </a:extLst>
            </p:cNvPr>
            <p:cNvSpPr/>
            <p:nvPr/>
          </p:nvSpPr>
          <p:spPr>
            <a:xfrm>
              <a:off x="6319555" y="1554571"/>
              <a:ext cx="5039011" cy="608249"/>
            </a:xfrm>
            <a:custGeom>
              <a:avLst/>
              <a:gdLst>
                <a:gd name="f0" fmla="val 10800000"/>
                <a:gd name="f1" fmla="val 5400000"/>
                <a:gd name="f2" fmla="val 180"/>
                <a:gd name="f3" fmla="val w"/>
                <a:gd name="f4" fmla="val h"/>
                <a:gd name="f5" fmla="val 0"/>
                <a:gd name="f6" fmla="val 5039008"/>
                <a:gd name="f7" fmla="val 608246"/>
                <a:gd name="f8" fmla="+- 0 0 -90"/>
                <a:gd name="f9" fmla="*/ f3 1 5039008"/>
                <a:gd name="f10" fmla="*/ f4 1 608246"/>
                <a:gd name="f11" fmla="+- f7 0 f5"/>
                <a:gd name="f12" fmla="+- f6 0 f5"/>
                <a:gd name="f13" fmla="*/ f8 f0 1"/>
                <a:gd name="f14" fmla="*/ f12 1 5039008"/>
                <a:gd name="f15" fmla="*/ f11 1 608246"/>
                <a:gd name="f16" fmla="*/ 0 f12 1"/>
                <a:gd name="f17" fmla="*/ 0 f11 1"/>
                <a:gd name="f18" fmla="*/ 5039008 f12 1"/>
                <a:gd name="f19" fmla="*/ 608246 f11 1"/>
                <a:gd name="f20" fmla="*/ f13 1 f2"/>
                <a:gd name="f21" fmla="*/ f16 1 5039008"/>
                <a:gd name="f22" fmla="*/ f17 1 608246"/>
                <a:gd name="f23" fmla="*/ f18 1 5039008"/>
                <a:gd name="f24" fmla="*/ f19 1 60824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5039008" h="608246">
                  <a:moveTo>
                    <a:pt x="f5" y="f5"/>
                  </a:moveTo>
                  <a:lnTo>
                    <a:pt x="f6" y="f5"/>
                  </a:lnTo>
                  <a:lnTo>
                    <a:pt x="f6" y="f7"/>
                  </a:lnTo>
                  <a:lnTo>
                    <a:pt x="f5" y="f7"/>
                  </a:lnTo>
                  <a:lnTo>
                    <a:pt x="f5" y="f5"/>
                  </a:lnTo>
                  <a:close/>
                </a:path>
              </a:pathLst>
            </a:custGeom>
            <a:noFill/>
            <a:ln cap="flat">
              <a:noFill/>
              <a:prstDash val="solid"/>
            </a:ln>
          </p:spPr>
          <p:txBody>
            <a:bodyPr vert="horz" wrap="square" lIns="64373" tIns="64373" rIns="64373" bIns="64373" anchor="ctr" anchorCtr="0" compatLnSpc="1">
              <a:noAutofit/>
            </a:bodyPr>
            <a:lstStyle/>
            <a:p>
              <a:pPr marL="0" marR="0" lvl="0" indent="0" algn="l"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THE PROBLEM</a:t>
              </a:r>
            </a:p>
          </p:txBody>
        </p:sp>
        <p:sp>
          <p:nvSpPr>
            <p:cNvPr id="14" name="Freeform: Shape 13">
              <a:extLst>
                <a:ext uri="{FF2B5EF4-FFF2-40B4-BE49-F238E27FC236}">
                  <a16:creationId xmlns:a16="http://schemas.microsoft.com/office/drawing/2014/main" id="{1272D396-2F23-45A9-9238-23D3F8E8D1B6}"/>
                </a:ext>
              </a:extLst>
            </p:cNvPr>
            <p:cNvSpPr/>
            <p:nvPr/>
          </p:nvSpPr>
          <p:spPr>
            <a:xfrm>
              <a:off x="5617031" y="2314876"/>
              <a:ext cx="5741535" cy="608249"/>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Rectangle 14" descr="User">
              <a:extLst>
                <a:ext uri="{FF2B5EF4-FFF2-40B4-BE49-F238E27FC236}">
                  <a16:creationId xmlns:a16="http://schemas.microsoft.com/office/drawing/2014/main" id="{2ABCF3B2-BBE7-4189-A1B4-2D6EBED7D1F2}"/>
                </a:ext>
              </a:extLst>
            </p:cNvPr>
            <p:cNvSpPr/>
            <p:nvPr/>
          </p:nvSpPr>
          <p:spPr>
            <a:xfrm>
              <a:off x="5801026" y="2451735"/>
              <a:ext cx="334533" cy="334533"/>
            </a:xfrm>
            <a:prstGeom prst="rect">
              <a:avLst/>
            </a:pr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Freeform: Shape 15">
              <a:extLst>
                <a:ext uri="{FF2B5EF4-FFF2-40B4-BE49-F238E27FC236}">
                  <a16:creationId xmlns:a16="http://schemas.microsoft.com/office/drawing/2014/main" id="{F413B480-00A7-419E-B738-4F0FC276413C}"/>
                </a:ext>
              </a:extLst>
            </p:cNvPr>
            <p:cNvSpPr/>
            <p:nvPr/>
          </p:nvSpPr>
          <p:spPr>
            <a:xfrm>
              <a:off x="6319555" y="2314876"/>
              <a:ext cx="5039011" cy="608249"/>
            </a:xfrm>
            <a:custGeom>
              <a:avLst/>
              <a:gdLst>
                <a:gd name="f0" fmla="val 10800000"/>
                <a:gd name="f1" fmla="val 5400000"/>
                <a:gd name="f2" fmla="val 180"/>
                <a:gd name="f3" fmla="val w"/>
                <a:gd name="f4" fmla="val h"/>
                <a:gd name="f5" fmla="val 0"/>
                <a:gd name="f6" fmla="val 5039008"/>
                <a:gd name="f7" fmla="val 608246"/>
                <a:gd name="f8" fmla="+- 0 0 -90"/>
                <a:gd name="f9" fmla="*/ f3 1 5039008"/>
                <a:gd name="f10" fmla="*/ f4 1 608246"/>
                <a:gd name="f11" fmla="+- f7 0 f5"/>
                <a:gd name="f12" fmla="+- f6 0 f5"/>
                <a:gd name="f13" fmla="*/ f8 f0 1"/>
                <a:gd name="f14" fmla="*/ f12 1 5039008"/>
                <a:gd name="f15" fmla="*/ f11 1 608246"/>
                <a:gd name="f16" fmla="*/ 0 f12 1"/>
                <a:gd name="f17" fmla="*/ 0 f11 1"/>
                <a:gd name="f18" fmla="*/ 5039008 f12 1"/>
                <a:gd name="f19" fmla="*/ 608246 f11 1"/>
                <a:gd name="f20" fmla="*/ f13 1 f2"/>
                <a:gd name="f21" fmla="*/ f16 1 5039008"/>
                <a:gd name="f22" fmla="*/ f17 1 608246"/>
                <a:gd name="f23" fmla="*/ f18 1 5039008"/>
                <a:gd name="f24" fmla="*/ f19 1 60824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5039008" h="608246">
                  <a:moveTo>
                    <a:pt x="f5" y="f5"/>
                  </a:moveTo>
                  <a:lnTo>
                    <a:pt x="f6" y="f5"/>
                  </a:lnTo>
                  <a:lnTo>
                    <a:pt x="f6" y="f7"/>
                  </a:lnTo>
                  <a:lnTo>
                    <a:pt x="f5" y="f7"/>
                  </a:lnTo>
                  <a:lnTo>
                    <a:pt x="f5" y="f5"/>
                  </a:lnTo>
                  <a:close/>
                </a:path>
              </a:pathLst>
            </a:custGeom>
            <a:noFill/>
            <a:ln cap="flat">
              <a:noFill/>
              <a:prstDash val="solid"/>
            </a:ln>
          </p:spPr>
          <p:txBody>
            <a:bodyPr vert="horz" wrap="square" lIns="64373" tIns="64373" rIns="64373" bIns="64373" anchor="ctr" anchorCtr="0" compatLnSpc="1">
              <a:noAutofit/>
            </a:bodyPr>
            <a:lstStyle/>
            <a:p>
              <a:pPr marL="0" marR="0" lvl="0" indent="0" algn="l"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EXISTING SYSTEM </a:t>
              </a:r>
            </a:p>
          </p:txBody>
        </p:sp>
        <p:sp>
          <p:nvSpPr>
            <p:cNvPr id="17" name="Freeform: Shape 16">
              <a:extLst>
                <a:ext uri="{FF2B5EF4-FFF2-40B4-BE49-F238E27FC236}">
                  <a16:creationId xmlns:a16="http://schemas.microsoft.com/office/drawing/2014/main" id="{CC31141A-1B62-408C-BD34-5D82EDF650B1}"/>
                </a:ext>
              </a:extLst>
            </p:cNvPr>
            <p:cNvSpPr/>
            <p:nvPr/>
          </p:nvSpPr>
          <p:spPr>
            <a:xfrm>
              <a:off x="5617031" y="3075191"/>
              <a:ext cx="5741535" cy="608249"/>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8" name="Rectangle 17" descr="Magnifying glass">
              <a:extLst>
                <a:ext uri="{FF2B5EF4-FFF2-40B4-BE49-F238E27FC236}">
                  <a16:creationId xmlns:a16="http://schemas.microsoft.com/office/drawing/2014/main" id="{94D8AFDA-0E65-4849-8A57-0C23FE7869FA}"/>
                </a:ext>
              </a:extLst>
            </p:cNvPr>
            <p:cNvSpPr/>
            <p:nvPr/>
          </p:nvSpPr>
          <p:spPr>
            <a:xfrm>
              <a:off x="5801026" y="3212040"/>
              <a:ext cx="334533" cy="334533"/>
            </a:xfrm>
            <a:prstGeom prst="rect">
              <a:avLst/>
            </a:prstGeom>
            <a:blipFill>
              <a:blip r:embed="rId10">
                <a:alphaModFix/>
                <a:extLst>
                  <a:ext uri="{96DAC541-7B7A-43D3-8B79-37D633B846F1}">
                    <asvg:svgBlip xmlns:asvg="http://schemas.microsoft.com/office/drawing/2016/SVG/main" r:embed="rId11"/>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9" name="Freeform: Shape 18">
              <a:extLst>
                <a:ext uri="{FF2B5EF4-FFF2-40B4-BE49-F238E27FC236}">
                  <a16:creationId xmlns:a16="http://schemas.microsoft.com/office/drawing/2014/main" id="{542EFDC1-50CA-4AEE-A967-A6DE6DF47323}"/>
                </a:ext>
              </a:extLst>
            </p:cNvPr>
            <p:cNvSpPr/>
            <p:nvPr/>
          </p:nvSpPr>
          <p:spPr>
            <a:xfrm>
              <a:off x="6319555" y="3075191"/>
              <a:ext cx="5039011" cy="608249"/>
            </a:xfrm>
            <a:custGeom>
              <a:avLst/>
              <a:gdLst>
                <a:gd name="f0" fmla="val 10800000"/>
                <a:gd name="f1" fmla="val 5400000"/>
                <a:gd name="f2" fmla="val 180"/>
                <a:gd name="f3" fmla="val w"/>
                <a:gd name="f4" fmla="val h"/>
                <a:gd name="f5" fmla="val 0"/>
                <a:gd name="f6" fmla="val 5039008"/>
                <a:gd name="f7" fmla="val 608246"/>
                <a:gd name="f8" fmla="+- 0 0 -90"/>
                <a:gd name="f9" fmla="*/ f3 1 5039008"/>
                <a:gd name="f10" fmla="*/ f4 1 608246"/>
                <a:gd name="f11" fmla="+- f7 0 f5"/>
                <a:gd name="f12" fmla="+- f6 0 f5"/>
                <a:gd name="f13" fmla="*/ f8 f0 1"/>
                <a:gd name="f14" fmla="*/ f12 1 5039008"/>
                <a:gd name="f15" fmla="*/ f11 1 608246"/>
                <a:gd name="f16" fmla="*/ 0 f12 1"/>
                <a:gd name="f17" fmla="*/ 0 f11 1"/>
                <a:gd name="f18" fmla="*/ 5039008 f12 1"/>
                <a:gd name="f19" fmla="*/ 608246 f11 1"/>
                <a:gd name="f20" fmla="*/ f13 1 f2"/>
                <a:gd name="f21" fmla="*/ f16 1 5039008"/>
                <a:gd name="f22" fmla="*/ f17 1 608246"/>
                <a:gd name="f23" fmla="*/ f18 1 5039008"/>
                <a:gd name="f24" fmla="*/ f19 1 60824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5039008" h="608246">
                  <a:moveTo>
                    <a:pt x="f5" y="f5"/>
                  </a:moveTo>
                  <a:lnTo>
                    <a:pt x="f6" y="f5"/>
                  </a:lnTo>
                  <a:lnTo>
                    <a:pt x="f6" y="f7"/>
                  </a:lnTo>
                  <a:lnTo>
                    <a:pt x="f5" y="f7"/>
                  </a:lnTo>
                  <a:lnTo>
                    <a:pt x="f5" y="f5"/>
                  </a:lnTo>
                  <a:close/>
                </a:path>
              </a:pathLst>
            </a:custGeom>
            <a:noFill/>
            <a:ln cap="flat">
              <a:noFill/>
              <a:prstDash val="solid"/>
            </a:ln>
          </p:spPr>
          <p:txBody>
            <a:bodyPr vert="horz" wrap="square" lIns="64373" tIns="64373" rIns="64373" bIns="64373" anchor="ctr" anchorCtr="0" compatLnSpc="1">
              <a:noAutofit/>
            </a:bodyPr>
            <a:lstStyle/>
            <a:p>
              <a:pPr marL="0" marR="0" lvl="0" indent="0" algn="l"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PROBLEM ANALYSIS</a:t>
              </a:r>
            </a:p>
          </p:txBody>
        </p:sp>
        <p:sp>
          <p:nvSpPr>
            <p:cNvPr id="20" name="Freeform: Shape 19">
              <a:extLst>
                <a:ext uri="{FF2B5EF4-FFF2-40B4-BE49-F238E27FC236}">
                  <a16:creationId xmlns:a16="http://schemas.microsoft.com/office/drawing/2014/main" id="{36928A00-241F-43D8-9CC2-E55E2C006C01}"/>
                </a:ext>
              </a:extLst>
            </p:cNvPr>
            <p:cNvSpPr/>
            <p:nvPr/>
          </p:nvSpPr>
          <p:spPr>
            <a:xfrm>
              <a:off x="5617031" y="3835496"/>
              <a:ext cx="5741535" cy="608249"/>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1" name="Rectangle 20" descr="Computer">
              <a:extLst>
                <a:ext uri="{FF2B5EF4-FFF2-40B4-BE49-F238E27FC236}">
                  <a16:creationId xmlns:a16="http://schemas.microsoft.com/office/drawing/2014/main" id="{B46391A4-B05D-409B-9AC3-66B8F294E259}"/>
                </a:ext>
              </a:extLst>
            </p:cNvPr>
            <p:cNvSpPr/>
            <p:nvPr/>
          </p:nvSpPr>
          <p:spPr>
            <a:xfrm>
              <a:off x="5801026" y="3972354"/>
              <a:ext cx="334533" cy="334533"/>
            </a:xfrm>
            <a:prstGeom prst="rect">
              <a:avLst/>
            </a:prstGeom>
            <a:blipFill>
              <a:blip r:embed="rId12">
                <a:alphaModFix/>
                <a:extLst>
                  <a:ext uri="{96DAC541-7B7A-43D3-8B79-37D633B846F1}">
                    <asvg:svgBlip xmlns:asvg="http://schemas.microsoft.com/office/drawing/2016/SVG/main" r:embed="rId13"/>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2" name="Freeform: Shape 21">
              <a:extLst>
                <a:ext uri="{FF2B5EF4-FFF2-40B4-BE49-F238E27FC236}">
                  <a16:creationId xmlns:a16="http://schemas.microsoft.com/office/drawing/2014/main" id="{99F296AC-3665-49D8-8E93-FA7899FD6D8A}"/>
                </a:ext>
              </a:extLst>
            </p:cNvPr>
            <p:cNvSpPr/>
            <p:nvPr/>
          </p:nvSpPr>
          <p:spPr>
            <a:xfrm>
              <a:off x="6319555" y="3835496"/>
              <a:ext cx="5039011" cy="608249"/>
            </a:xfrm>
            <a:custGeom>
              <a:avLst/>
              <a:gdLst>
                <a:gd name="f0" fmla="val 10800000"/>
                <a:gd name="f1" fmla="val 5400000"/>
                <a:gd name="f2" fmla="val 180"/>
                <a:gd name="f3" fmla="val w"/>
                <a:gd name="f4" fmla="val h"/>
                <a:gd name="f5" fmla="val 0"/>
                <a:gd name="f6" fmla="val 5039008"/>
                <a:gd name="f7" fmla="val 608246"/>
                <a:gd name="f8" fmla="+- 0 0 -90"/>
                <a:gd name="f9" fmla="*/ f3 1 5039008"/>
                <a:gd name="f10" fmla="*/ f4 1 608246"/>
                <a:gd name="f11" fmla="+- f7 0 f5"/>
                <a:gd name="f12" fmla="+- f6 0 f5"/>
                <a:gd name="f13" fmla="*/ f8 f0 1"/>
                <a:gd name="f14" fmla="*/ f12 1 5039008"/>
                <a:gd name="f15" fmla="*/ f11 1 608246"/>
                <a:gd name="f16" fmla="*/ 0 f12 1"/>
                <a:gd name="f17" fmla="*/ 0 f11 1"/>
                <a:gd name="f18" fmla="*/ 5039008 f12 1"/>
                <a:gd name="f19" fmla="*/ 608246 f11 1"/>
                <a:gd name="f20" fmla="*/ f13 1 f2"/>
                <a:gd name="f21" fmla="*/ f16 1 5039008"/>
                <a:gd name="f22" fmla="*/ f17 1 608246"/>
                <a:gd name="f23" fmla="*/ f18 1 5039008"/>
                <a:gd name="f24" fmla="*/ f19 1 60824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5039008" h="608246">
                  <a:moveTo>
                    <a:pt x="f5" y="f5"/>
                  </a:moveTo>
                  <a:lnTo>
                    <a:pt x="f6" y="f5"/>
                  </a:lnTo>
                  <a:lnTo>
                    <a:pt x="f6" y="f7"/>
                  </a:lnTo>
                  <a:lnTo>
                    <a:pt x="f5" y="f7"/>
                  </a:lnTo>
                  <a:lnTo>
                    <a:pt x="f5" y="f5"/>
                  </a:lnTo>
                  <a:close/>
                </a:path>
              </a:pathLst>
            </a:custGeom>
            <a:noFill/>
            <a:ln cap="flat">
              <a:noFill/>
              <a:prstDash val="solid"/>
            </a:ln>
          </p:spPr>
          <p:txBody>
            <a:bodyPr vert="horz" wrap="square" lIns="64373" tIns="64373" rIns="64373" bIns="64373" anchor="ctr" anchorCtr="0" compatLnSpc="1">
              <a:noAutofit/>
            </a:bodyPr>
            <a:lstStyle/>
            <a:p>
              <a:pPr marL="0" marR="0" lvl="0" indent="0" algn="l"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SOFTWARE ANALYSIS</a:t>
              </a:r>
            </a:p>
          </p:txBody>
        </p:sp>
        <p:sp>
          <p:nvSpPr>
            <p:cNvPr id="23" name="Freeform: Shape 22">
              <a:extLst>
                <a:ext uri="{FF2B5EF4-FFF2-40B4-BE49-F238E27FC236}">
                  <a16:creationId xmlns:a16="http://schemas.microsoft.com/office/drawing/2014/main" id="{3B49C622-4C23-4DFC-81E0-0637971D5F6D}"/>
                </a:ext>
              </a:extLst>
            </p:cNvPr>
            <p:cNvSpPr/>
            <p:nvPr/>
          </p:nvSpPr>
          <p:spPr>
            <a:xfrm>
              <a:off x="5617031" y="4595801"/>
              <a:ext cx="5741535" cy="608249"/>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4" name="Rectangle 23" descr="Palette">
              <a:extLst>
                <a:ext uri="{FF2B5EF4-FFF2-40B4-BE49-F238E27FC236}">
                  <a16:creationId xmlns:a16="http://schemas.microsoft.com/office/drawing/2014/main" id="{BBEE2FF0-E209-4004-945A-722962539CF2}"/>
                </a:ext>
              </a:extLst>
            </p:cNvPr>
            <p:cNvSpPr/>
            <p:nvPr/>
          </p:nvSpPr>
          <p:spPr>
            <a:xfrm>
              <a:off x="5801026" y="4732660"/>
              <a:ext cx="334533" cy="334533"/>
            </a:xfrm>
            <a:prstGeom prst="rect">
              <a:avLst/>
            </a:prstGeom>
            <a:blipFill>
              <a:blip r:embed="rId14">
                <a:alphaModFix/>
                <a:extLst>
                  <a:ext uri="{96DAC541-7B7A-43D3-8B79-37D633B846F1}">
                    <asvg:svgBlip xmlns:asvg="http://schemas.microsoft.com/office/drawing/2016/SVG/main" r:embed="rId15"/>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5" name="Freeform: Shape 24">
              <a:extLst>
                <a:ext uri="{FF2B5EF4-FFF2-40B4-BE49-F238E27FC236}">
                  <a16:creationId xmlns:a16="http://schemas.microsoft.com/office/drawing/2014/main" id="{77DB8F01-9F24-4953-A344-0CB0183ACC86}"/>
                </a:ext>
              </a:extLst>
            </p:cNvPr>
            <p:cNvSpPr/>
            <p:nvPr/>
          </p:nvSpPr>
          <p:spPr>
            <a:xfrm>
              <a:off x="6319555" y="4595801"/>
              <a:ext cx="5039011" cy="608249"/>
            </a:xfrm>
            <a:custGeom>
              <a:avLst/>
              <a:gdLst>
                <a:gd name="f0" fmla="val 10800000"/>
                <a:gd name="f1" fmla="val 5400000"/>
                <a:gd name="f2" fmla="val 180"/>
                <a:gd name="f3" fmla="val w"/>
                <a:gd name="f4" fmla="val h"/>
                <a:gd name="f5" fmla="val 0"/>
                <a:gd name="f6" fmla="val 5039008"/>
                <a:gd name="f7" fmla="val 608246"/>
                <a:gd name="f8" fmla="+- 0 0 -90"/>
                <a:gd name="f9" fmla="*/ f3 1 5039008"/>
                <a:gd name="f10" fmla="*/ f4 1 608246"/>
                <a:gd name="f11" fmla="+- f7 0 f5"/>
                <a:gd name="f12" fmla="+- f6 0 f5"/>
                <a:gd name="f13" fmla="*/ f8 f0 1"/>
                <a:gd name="f14" fmla="*/ f12 1 5039008"/>
                <a:gd name="f15" fmla="*/ f11 1 608246"/>
                <a:gd name="f16" fmla="*/ 0 f12 1"/>
                <a:gd name="f17" fmla="*/ 0 f11 1"/>
                <a:gd name="f18" fmla="*/ 5039008 f12 1"/>
                <a:gd name="f19" fmla="*/ 608246 f11 1"/>
                <a:gd name="f20" fmla="*/ f13 1 f2"/>
                <a:gd name="f21" fmla="*/ f16 1 5039008"/>
                <a:gd name="f22" fmla="*/ f17 1 608246"/>
                <a:gd name="f23" fmla="*/ f18 1 5039008"/>
                <a:gd name="f24" fmla="*/ f19 1 60824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5039008" h="608246">
                  <a:moveTo>
                    <a:pt x="f5" y="f5"/>
                  </a:moveTo>
                  <a:lnTo>
                    <a:pt x="f6" y="f5"/>
                  </a:lnTo>
                  <a:lnTo>
                    <a:pt x="f6" y="f7"/>
                  </a:lnTo>
                  <a:lnTo>
                    <a:pt x="f5" y="f7"/>
                  </a:lnTo>
                  <a:lnTo>
                    <a:pt x="f5" y="f5"/>
                  </a:lnTo>
                  <a:close/>
                </a:path>
              </a:pathLst>
            </a:custGeom>
            <a:noFill/>
            <a:ln cap="flat">
              <a:noFill/>
              <a:prstDash val="solid"/>
            </a:ln>
          </p:spPr>
          <p:txBody>
            <a:bodyPr vert="horz" wrap="square" lIns="64373" tIns="64373" rIns="64373" bIns="64373" anchor="ctr" anchorCtr="0" compatLnSpc="1">
              <a:noAutofit/>
            </a:bodyPr>
            <a:lstStyle/>
            <a:p>
              <a:pPr marL="0" marR="0" lvl="0" indent="0" algn="l"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DESIGN</a:t>
              </a:r>
            </a:p>
          </p:txBody>
        </p:sp>
        <p:sp>
          <p:nvSpPr>
            <p:cNvPr id="26" name="Freeform: Shape 25">
              <a:extLst>
                <a:ext uri="{FF2B5EF4-FFF2-40B4-BE49-F238E27FC236}">
                  <a16:creationId xmlns:a16="http://schemas.microsoft.com/office/drawing/2014/main" id="{F4C349B4-1E37-4B48-ACC8-38B4ED9F23A0}"/>
                </a:ext>
              </a:extLst>
            </p:cNvPr>
            <p:cNvSpPr/>
            <p:nvPr/>
          </p:nvSpPr>
          <p:spPr>
            <a:xfrm>
              <a:off x="5617031" y="5356116"/>
              <a:ext cx="5741535" cy="608249"/>
            </a:xfrm>
            <a:custGeom>
              <a:avLst/>
              <a:gdLst>
                <a:gd name="f0" fmla="val 10800000"/>
                <a:gd name="f1" fmla="val 5400000"/>
                <a:gd name="f2" fmla="val 16200000"/>
                <a:gd name="f3" fmla="val w"/>
                <a:gd name="f4" fmla="val h"/>
                <a:gd name="f5" fmla="val ss"/>
                <a:gd name="f6" fmla="val 0"/>
                <a:gd name="f7" fmla="*/ 5419351 1 1725033"/>
                <a:gd name="f8" fmla="val 45"/>
                <a:gd name="f9" fmla="val 216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2F2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7" name="Rectangle 26" descr="Arrow Circle">
              <a:extLst>
                <a:ext uri="{FF2B5EF4-FFF2-40B4-BE49-F238E27FC236}">
                  <a16:creationId xmlns:a16="http://schemas.microsoft.com/office/drawing/2014/main" id="{F76CAB21-AA70-4B0D-8732-B20F12AFF4E3}"/>
                </a:ext>
              </a:extLst>
            </p:cNvPr>
            <p:cNvSpPr/>
            <p:nvPr/>
          </p:nvSpPr>
          <p:spPr>
            <a:xfrm>
              <a:off x="5801026" y="5492965"/>
              <a:ext cx="334533" cy="334533"/>
            </a:xfrm>
            <a:prstGeom prst="rect">
              <a:avLst/>
            </a:prstGeom>
            <a:blipFill>
              <a:blip r:embed="rId16">
                <a:alphaModFix/>
                <a:extLst>
                  <a:ext uri="{96DAC541-7B7A-43D3-8B79-37D633B846F1}">
                    <asvg:svgBlip xmlns:asvg="http://schemas.microsoft.com/office/drawing/2016/SVG/main" r:embed="rId17"/>
                  </a:ext>
                </a:extLst>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8" name="Freeform: Shape 27">
              <a:extLst>
                <a:ext uri="{FF2B5EF4-FFF2-40B4-BE49-F238E27FC236}">
                  <a16:creationId xmlns:a16="http://schemas.microsoft.com/office/drawing/2014/main" id="{242D46E9-08D9-4F37-AA6E-E20BF0EEB162}"/>
                </a:ext>
              </a:extLst>
            </p:cNvPr>
            <p:cNvSpPr/>
            <p:nvPr/>
          </p:nvSpPr>
          <p:spPr>
            <a:xfrm>
              <a:off x="6319555" y="5356116"/>
              <a:ext cx="5039011" cy="608249"/>
            </a:xfrm>
            <a:custGeom>
              <a:avLst/>
              <a:gdLst>
                <a:gd name="f0" fmla="val 10800000"/>
                <a:gd name="f1" fmla="val 5400000"/>
                <a:gd name="f2" fmla="val 180"/>
                <a:gd name="f3" fmla="val w"/>
                <a:gd name="f4" fmla="val h"/>
                <a:gd name="f5" fmla="val 0"/>
                <a:gd name="f6" fmla="val 5039008"/>
                <a:gd name="f7" fmla="val 608246"/>
                <a:gd name="f8" fmla="+- 0 0 -90"/>
                <a:gd name="f9" fmla="*/ f3 1 5039008"/>
                <a:gd name="f10" fmla="*/ f4 1 608246"/>
                <a:gd name="f11" fmla="+- f7 0 f5"/>
                <a:gd name="f12" fmla="+- f6 0 f5"/>
                <a:gd name="f13" fmla="*/ f8 f0 1"/>
                <a:gd name="f14" fmla="*/ f12 1 5039008"/>
                <a:gd name="f15" fmla="*/ f11 1 608246"/>
                <a:gd name="f16" fmla="*/ 0 f12 1"/>
                <a:gd name="f17" fmla="*/ 0 f11 1"/>
                <a:gd name="f18" fmla="*/ 5039008 f12 1"/>
                <a:gd name="f19" fmla="*/ 608246 f11 1"/>
                <a:gd name="f20" fmla="*/ f13 1 f2"/>
                <a:gd name="f21" fmla="*/ f16 1 5039008"/>
                <a:gd name="f22" fmla="*/ f17 1 608246"/>
                <a:gd name="f23" fmla="*/ f18 1 5039008"/>
                <a:gd name="f24" fmla="*/ f19 1 608246"/>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5039008" h="608246">
                  <a:moveTo>
                    <a:pt x="f5" y="f5"/>
                  </a:moveTo>
                  <a:lnTo>
                    <a:pt x="f6" y="f5"/>
                  </a:lnTo>
                  <a:lnTo>
                    <a:pt x="f6" y="f7"/>
                  </a:lnTo>
                  <a:lnTo>
                    <a:pt x="f5" y="f7"/>
                  </a:lnTo>
                  <a:lnTo>
                    <a:pt x="f5" y="f5"/>
                  </a:lnTo>
                  <a:close/>
                </a:path>
              </a:pathLst>
            </a:custGeom>
            <a:noFill/>
            <a:ln cap="flat">
              <a:noFill/>
              <a:prstDash val="solid"/>
            </a:ln>
          </p:spPr>
          <p:txBody>
            <a:bodyPr vert="horz" wrap="square" lIns="64373" tIns="64373" rIns="64373" bIns="64373" anchor="ctr" anchorCtr="0" compatLnSpc="1">
              <a:noAutofit/>
            </a:bodyPr>
            <a:lstStyle/>
            <a:p>
              <a:pPr marL="0" marR="0" lvl="0" indent="0" algn="l"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IMPLEMENTATION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1928-871D-4614-87B2-0B43817FCC1D}"/>
              </a:ext>
            </a:extLst>
          </p:cNvPr>
          <p:cNvSpPr txBox="1">
            <a:spLocks noGrp="1"/>
          </p:cNvSpPr>
          <p:nvPr>
            <p:ph type="title"/>
          </p:nvPr>
        </p:nvSpPr>
        <p:spPr>
          <a:xfrm>
            <a:off x="781334" y="0"/>
            <a:ext cx="10131423" cy="1456264"/>
          </a:xfrm>
        </p:spPr>
        <p:txBody>
          <a:bodyPr anchorCtr="1"/>
          <a:lstStyle/>
          <a:p>
            <a:pPr lvl="0" algn="ctr"/>
            <a:r>
              <a:rPr lang="en-US" dirty="0"/>
              <a:t>INTRODUCTION</a:t>
            </a:r>
          </a:p>
        </p:txBody>
      </p:sp>
      <p:sp>
        <p:nvSpPr>
          <p:cNvPr id="3" name="Content Placeholder 2">
            <a:extLst>
              <a:ext uri="{FF2B5EF4-FFF2-40B4-BE49-F238E27FC236}">
                <a16:creationId xmlns:a16="http://schemas.microsoft.com/office/drawing/2014/main" id="{DBA4E2DC-B217-41B3-878D-6B125946937E}"/>
              </a:ext>
            </a:extLst>
          </p:cNvPr>
          <p:cNvSpPr txBox="1">
            <a:spLocks noGrp="1"/>
          </p:cNvSpPr>
          <p:nvPr>
            <p:ph idx="1"/>
          </p:nvPr>
        </p:nvSpPr>
        <p:spPr>
          <a:xfrm>
            <a:off x="781333" y="1037003"/>
            <a:ext cx="10131423" cy="3649132"/>
          </a:xfrm>
        </p:spPr>
        <p:txBody>
          <a:bodyPr/>
          <a:lstStyle/>
          <a:p>
            <a:pPr lvl="0"/>
            <a:r>
              <a:rPr lang="en-US" dirty="0"/>
              <a:t>Image Compression is another form of data compression which is applied to the digital images to reduce its size and the storage sufficiency.</a:t>
            </a:r>
          </a:p>
          <a:p>
            <a:pPr lvl="0"/>
            <a:r>
              <a:rPr lang="en-US" dirty="0"/>
              <a:t>The objective of Image Compression is to store the image into bit-stream as compact as possible and to display the decoded image in the monitor as exact as possible.</a:t>
            </a:r>
          </a:p>
          <a:p>
            <a:pPr lvl="0"/>
            <a:endParaRPr lang="en-US" dirty="0"/>
          </a:p>
        </p:txBody>
      </p:sp>
      <p:sp>
        <p:nvSpPr>
          <p:cNvPr id="32" name="object 2">
            <a:extLst>
              <a:ext uri="{FF2B5EF4-FFF2-40B4-BE49-F238E27FC236}">
                <a16:creationId xmlns:a16="http://schemas.microsoft.com/office/drawing/2014/main" id="{CAA4C198-9FE4-4C9D-8CF8-B502B1F18658}"/>
              </a:ext>
            </a:extLst>
          </p:cNvPr>
          <p:cNvSpPr txBox="1">
            <a:spLocks/>
          </p:cNvSpPr>
          <p:nvPr/>
        </p:nvSpPr>
        <p:spPr>
          <a:xfrm>
            <a:off x="887039" y="1409452"/>
            <a:ext cx="6016752" cy="566181"/>
          </a:xfrm>
          <a:prstGeom prst="rect">
            <a:avLst/>
          </a:prstGeom>
          <a:noFill/>
          <a:ln>
            <a:noFill/>
          </a:ln>
        </p:spPr>
        <p:txBody>
          <a:bodyPr vert="horz" wrap="square" lIns="0" tIns="12065" rIns="0" bIns="0" rtlCol="0" anchor="ctr" anchorCtr="0" compatLnSpc="1">
            <a:spAutoFit/>
          </a:bodyPr>
          <a:lstStyle>
            <a:lvl1pPr marL="0" marR="0" lvl="0" indent="0" algn="l" defTabSz="457200" rtl="0" fontAlgn="auto" hangingPunct="1">
              <a:lnSpc>
                <a:spcPct val="100000"/>
              </a:lnSpc>
              <a:spcBef>
                <a:spcPts val="0"/>
              </a:spcBef>
              <a:spcAft>
                <a:spcPts val="0"/>
              </a:spcAft>
              <a:buNone/>
              <a:tabLst/>
              <a:defRPr lang="en-US" sz="3600" b="0" i="0" u="none" strike="noStrike" kern="1200" cap="all" spc="0" baseline="0">
                <a:solidFill>
                  <a:srgbClr val="FFFFFF"/>
                </a:solidFill>
                <a:uFillTx/>
                <a:latin typeface="Calibri Light"/>
              </a:defRPr>
            </a:lvl1pPr>
          </a:lstStyle>
          <a:p>
            <a:pPr marL="35560">
              <a:spcBef>
                <a:spcPts val="95"/>
              </a:spcBef>
            </a:pPr>
            <a:r>
              <a:rPr lang="en-US" spc="-114" dirty="0"/>
              <a:t>What </a:t>
            </a:r>
            <a:r>
              <a:rPr lang="en-US" spc="-204" dirty="0"/>
              <a:t>is </a:t>
            </a:r>
            <a:r>
              <a:rPr lang="en-US" spc="-235" dirty="0"/>
              <a:t>Image</a:t>
            </a:r>
            <a:r>
              <a:rPr lang="en-US" spc="-380" dirty="0"/>
              <a:t> </a:t>
            </a:r>
            <a:r>
              <a:rPr lang="en-US" spc="-240" dirty="0"/>
              <a:t>Compression?</a:t>
            </a:r>
          </a:p>
        </p:txBody>
      </p:sp>
      <p:sp>
        <p:nvSpPr>
          <p:cNvPr id="33" name="object 2">
            <a:extLst>
              <a:ext uri="{FF2B5EF4-FFF2-40B4-BE49-F238E27FC236}">
                <a16:creationId xmlns:a16="http://schemas.microsoft.com/office/drawing/2014/main" id="{62B9E086-CAE6-43E8-B016-74BCCFA76561}"/>
              </a:ext>
            </a:extLst>
          </p:cNvPr>
          <p:cNvSpPr txBox="1">
            <a:spLocks/>
          </p:cNvSpPr>
          <p:nvPr/>
        </p:nvSpPr>
        <p:spPr>
          <a:xfrm>
            <a:off x="887039" y="3663607"/>
            <a:ext cx="6016752" cy="566181"/>
          </a:xfrm>
          <a:prstGeom prst="rect">
            <a:avLst/>
          </a:prstGeom>
          <a:noFill/>
          <a:ln>
            <a:noFill/>
          </a:ln>
        </p:spPr>
        <p:txBody>
          <a:bodyPr vert="horz" wrap="square" lIns="0" tIns="12065" rIns="0" bIns="0" rtlCol="0" anchor="ctr" anchorCtr="0" compatLnSpc="1">
            <a:spAutoFit/>
          </a:bodyPr>
          <a:lstStyle>
            <a:lvl1pPr marL="0" marR="0" lvl="0" indent="0" algn="l" defTabSz="457200" rtl="0" fontAlgn="auto" hangingPunct="1">
              <a:lnSpc>
                <a:spcPct val="100000"/>
              </a:lnSpc>
              <a:spcBef>
                <a:spcPts val="0"/>
              </a:spcBef>
              <a:spcAft>
                <a:spcPts val="0"/>
              </a:spcAft>
              <a:buNone/>
              <a:tabLst/>
              <a:defRPr lang="en-US" sz="3600" b="0" i="0" u="none" strike="noStrike" kern="1200" cap="all" spc="0" baseline="0">
                <a:solidFill>
                  <a:srgbClr val="FFFFFF"/>
                </a:solidFill>
                <a:uFillTx/>
                <a:latin typeface="Calibri Light"/>
              </a:defRPr>
            </a:lvl1pPr>
          </a:lstStyle>
          <a:p>
            <a:pPr marL="35560">
              <a:spcBef>
                <a:spcPts val="95"/>
              </a:spcBef>
            </a:pPr>
            <a:r>
              <a:rPr lang="en-US" spc="-114" dirty="0"/>
              <a:t>Flow of Compression</a:t>
            </a:r>
            <a:endParaRPr lang="en-US" spc="-240" dirty="0"/>
          </a:p>
        </p:txBody>
      </p:sp>
      <p:sp>
        <p:nvSpPr>
          <p:cNvPr id="34" name="Content Placeholder 2">
            <a:extLst>
              <a:ext uri="{FF2B5EF4-FFF2-40B4-BE49-F238E27FC236}">
                <a16:creationId xmlns:a16="http://schemas.microsoft.com/office/drawing/2014/main" id="{129F81C5-C892-451D-A250-3B1A6E9306A4}"/>
              </a:ext>
            </a:extLst>
          </p:cNvPr>
          <p:cNvSpPr txBox="1">
            <a:spLocks/>
          </p:cNvSpPr>
          <p:nvPr/>
        </p:nvSpPr>
        <p:spPr>
          <a:xfrm>
            <a:off x="453787" y="3207223"/>
            <a:ext cx="10271311" cy="4048329"/>
          </a:xfrm>
          <a:prstGeom prst="rect">
            <a:avLst/>
          </a:prstGeom>
          <a:noFill/>
          <a:ln>
            <a:noFill/>
          </a:ln>
        </p:spPr>
        <p:txBody>
          <a:bodyPr vert="horz" wrap="square" lIns="91440" tIns="45720" rIns="91440" bIns="45720" anchor="ctr" anchorCtr="0" compatLnSpc="1">
            <a:normAutofit/>
          </a:bodyPr>
          <a:lst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43890" marR="31115" lvl="1">
              <a:spcBef>
                <a:spcPts val="550"/>
              </a:spcBef>
              <a:buClr>
                <a:srgbClr val="3790A6"/>
              </a:buClr>
              <a:buFont typeface="Arial" panose="020B0604020202020204" pitchFamily="34" charset="0"/>
              <a:buChar char="•"/>
              <a:tabLst>
                <a:tab pos="593725" algn="l"/>
                <a:tab pos="594360" algn="l"/>
              </a:tabLst>
            </a:pPr>
            <a:r>
              <a:rPr lang="en-US" sz="1800" spc="-55" dirty="0">
                <a:latin typeface="+mn-lt"/>
                <a:cs typeface="Trebuchet MS"/>
              </a:rPr>
              <a:t>The </a:t>
            </a:r>
            <a:r>
              <a:rPr lang="en-US" sz="1800" spc="-135" dirty="0">
                <a:latin typeface="+mn-lt"/>
                <a:cs typeface="Trebuchet MS"/>
              </a:rPr>
              <a:t>image </a:t>
            </a:r>
            <a:r>
              <a:rPr lang="en-US" sz="1800" spc="-150" dirty="0">
                <a:latin typeface="+mn-lt"/>
                <a:cs typeface="Trebuchet MS"/>
              </a:rPr>
              <a:t>file </a:t>
            </a:r>
            <a:r>
              <a:rPr lang="en-US" sz="1800" spc="-80" dirty="0">
                <a:latin typeface="+mn-lt"/>
                <a:cs typeface="Trebuchet MS"/>
              </a:rPr>
              <a:t>is converted </a:t>
            </a:r>
            <a:r>
              <a:rPr lang="en-US" sz="1800" spc="-75" dirty="0">
                <a:latin typeface="+mn-lt"/>
                <a:cs typeface="Trebuchet MS"/>
              </a:rPr>
              <a:t>into </a:t>
            </a:r>
            <a:r>
              <a:rPr lang="en-US" sz="1800" spc="-180" dirty="0">
                <a:latin typeface="+mn-lt"/>
                <a:cs typeface="Trebuchet MS"/>
              </a:rPr>
              <a:t>a </a:t>
            </a:r>
            <a:r>
              <a:rPr lang="en-US" sz="1800" spc="-75" dirty="0">
                <a:latin typeface="+mn-lt"/>
                <a:cs typeface="Trebuchet MS"/>
              </a:rPr>
              <a:t>series </a:t>
            </a:r>
            <a:r>
              <a:rPr lang="en-US" sz="1800" spc="-95" dirty="0">
                <a:latin typeface="+mn-lt"/>
                <a:cs typeface="Trebuchet MS"/>
              </a:rPr>
              <a:t>of </a:t>
            </a:r>
            <a:r>
              <a:rPr lang="en-US" sz="1800" spc="-100" dirty="0">
                <a:latin typeface="+mn-lt"/>
                <a:cs typeface="Trebuchet MS"/>
              </a:rPr>
              <a:t>binary </a:t>
            </a:r>
            <a:r>
              <a:rPr lang="en-US" sz="1800" spc="-170" dirty="0">
                <a:latin typeface="+mn-lt"/>
                <a:cs typeface="Trebuchet MS"/>
              </a:rPr>
              <a:t>data, </a:t>
            </a:r>
            <a:r>
              <a:rPr lang="en-US" sz="1800" spc="-90" dirty="0">
                <a:latin typeface="+mn-lt"/>
                <a:cs typeface="Trebuchet MS"/>
              </a:rPr>
              <a:t>which </a:t>
            </a:r>
            <a:r>
              <a:rPr lang="en-US" sz="1800" spc="-80" dirty="0">
                <a:latin typeface="+mn-lt"/>
                <a:cs typeface="Trebuchet MS"/>
              </a:rPr>
              <a:t>is </a:t>
            </a:r>
            <a:r>
              <a:rPr lang="en-US" sz="1800" spc="-130" dirty="0">
                <a:latin typeface="+mn-lt"/>
                <a:cs typeface="Trebuchet MS"/>
              </a:rPr>
              <a:t>called </a:t>
            </a:r>
            <a:r>
              <a:rPr lang="en-US" sz="1800" spc="-110" dirty="0">
                <a:latin typeface="+mn-lt"/>
                <a:cs typeface="Trebuchet MS"/>
              </a:rPr>
              <a:t>the </a:t>
            </a:r>
            <a:r>
              <a:rPr lang="en-US" sz="1800" spc="-105" dirty="0">
                <a:latin typeface="+mn-lt"/>
                <a:cs typeface="Trebuchet MS"/>
              </a:rPr>
              <a:t>bit- </a:t>
            </a:r>
            <a:r>
              <a:rPr lang="en-US" sz="1800" spc="-95" dirty="0">
                <a:latin typeface="+mn-lt"/>
                <a:cs typeface="Trebuchet MS"/>
              </a:rPr>
              <a:t>stream</a:t>
            </a:r>
            <a:r>
              <a:rPr lang="en-US" sz="1800" dirty="0">
                <a:latin typeface="+mn-lt"/>
                <a:cs typeface="Trebuchet MS"/>
              </a:rPr>
              <a:t>.</a:t>
            </a:r>
          </a:p>
          <a:p>
            <a:pPr marL="643890" marR="31115" lvl="1">
              <a:spcBef>
                <a:spcPts val="550"/>
              </a:spcBef>
              <a:buClr>
                <a:srgbClr val="3790A6"/>
              </a:buClr>
              <a:buFont typeface="Arial" panose="020B0604020202020204" pitchFamily="34" charset="0"/>
              <a:buChar char="•"/>
              <a:tabLst>
                <a:tab pos="593725" algn="l"/>
                <a:tab pos="594360" algn="l"/>
              </a:tabLst>
            </a:pPr>
            <a:r>
              <a:rPr lang="en-US" sz="1800" spc="-55" dirty="0">
                <a:latin typeface="+mn-lt"/>
                <a:cs typeface="Trebuchet MS"/>
              </a:rPr>
              <a:t>The </a:t>
            </a:r>
            <a:r>
              <a:rPr lang="en-US" sz="1800" spc="-70" dirty="0">
                <a:latin typeface="+mn-lt"/>
                <a:cs typeface="Trebuchet MS"/>
              </a:rPr>
              <a:t>decoder </a:t>
            </a:r>
            <a:r>
              <a:rPr lang="en-US" sz="1800" spc="-90" dirty="0">
                <a:latin typeface="+mn-lt"/>
                <a:cs typeface="Trebuchet MS"/>
              </a:rPr>
              <a:t>receives </a:t>
            </a:r>
            <a:r>
              <a:rPr lang="en-US" sz="1800" spc="-110" dirty="0">
                <a:latin typeface="+mn-lt"/>
                <a:cs typeface="Trebuchet MS"/>
              </a:rPr>
              <a:t>the </a:t>
            </a:r>
            <a:r>
              <a:rPr lang="en-US" sz="1800" spc="-85" dirty="0">
                <a:latin typeface="+mn-lt"/>
                <a:cs typeface="Trebuchet MS"/>
              </a:rPr>
              <a:t>encoded </a:t>
            </a:r>
            <a:r>
              <a:rPr lang="en-US" sz="1800" spc="-100" dirty="0">
                <a:latin typeface="+mn-lt"/>
                <a:cs typeface="Trebuchet MS"/>
              </a:rPr>
              <a:t>bit-stream </a:t>
            </a:r>
            <a:r>
              <a:rPr lang="en-US" sz="1800" spc="-120" dirty="0">
                <a:latin typeface="+mn-lt"/>
                <a:cs typeface="Trebuchet MS"/>
              </a:rPr>
              <a:t>and </a:t>
            </a:r>
            <a:r>
              <a:rPr lang="en-US" sz="1800" spc="-80" dirty="0">
                <a:latin typeface="+mn-lt"/>
                <a:cs typeface="Trebuchet MS"/>
              </a:rPr>
              <a:t>decodes </a:t>
            </a:r>
            <a:r>
              <a:rPr lang="en-US" sz="1800" spc="-120" dirty="0">
                <a:latin typeface="+mn-lt"/>
                <a:cs typeface="Trebuchet MS"/>
              </a:rPr>
              <a:t>it </a:t>
            </a:r>
            <a:r>
              <a:rPr lang="en-US" sz="1800" spc="-45" dirty="0">
                <a:latin typeface="+mn-lt"/>
                <a:cs typeface="Trebuchet MS"/>
              </a:rPr>
              <a:t>to </a:t>
            </a:r>
            <a:r>
              <a:rPr lang="en-US" sz="1800" spc="-65" dirty="0">
                <a:latin typeface="+mn-lt"/>
                <a:cs typeface="Trebuchet MS"/>
              </a:rPr>
              <a:t>reconstruct </a:t>
            </a:r>
            <a:r>
              <a:rPr lang="en-US" sz="1800" spc="-110" dirty="0">
                <a:latin typeface="+mn-lt"/>
                <a:cs typeface="Trebuchet MS"/>
              </a:rPr>
              <a:t>the  </a:t>
            </a:r>
            <a:r>
              <a:rPr lang="en-US" sz="1800" spc="-135" dirty="0">
                <a:latin typeface="+mn-lt"/>
                <a:cs typeface="Trebuchet MS"/>
              </a:rPr>
              <a:t>image</a:t>
            </a:r>
            <a:r>
              <a:rPr lang="en-US" sz="1800" dirty="0">
                <a:latin typeface="+mn-lt"/>
                <a:cs typeface="Trebuchet MS"/>
              </a:rPr>
              <a:t>.</a:t>
            </a:r>
          </a:p>
          <a:p>
            <a:pPr marL="643890" marR="31115" lvl="1">
              <a:spcBef>
                <a:spcPts val="550"/>
              </a:spcBef>
              <a:buClr>
                <a:srgbClr val="3790A6"/>
              </a:buClr>
              <a:buFont typeface="Arial" panose="020B0604020202020204" pitchFamily="34" charset="0"/>
              <a:buChar char="•"/>
              <a:tabLst>
                <a:tab pos="593725" algn="l"/>
                <a:tab pos="594360" algn="l"/>
              </a:tabLst>
            </a:pPr>
            <a:r>
              <a:rPr lang="en-US" sz="1800" spc="-55" dirty="0">
                <a:latin typeface="+mn-lt"/>
                <a:cs typeface="Trebuchet MS"/>
              </a:rPr>
              <a:t>The </a:t>
            </a:r>
            <a:r>
              <a:rPr lang="en-US" sz="1800" spc="-105" dirty="0">
                <a:latin typeface="+mn-lt"/>
                <a:cs typeface="Trebuchet MS"/>
              </a:rPr>
              <a:t>total </a:t>
            </a:r>
            <a:r>
              <a:rPr lang="en-US" sz="1800" spc="-140" dirty="0">
                <a:latin typeface="+mn-lt"/>
                <a:cs typeface="Trebuchet MS"/>
              </a:rPr>
              <a:t>data </a:t>
            </a:r>
            <a:r>
              <a:rPr lang="en-US" sz="1800" spc="-114" dirty="0">
                <a:latin typeface="+mn-lt"/>
                <a:cs typeface="Trebuchet MS"/>
              </a:rPr>
              <a:t>quantity </a:t>
            </a:r>
            <a:r>
              <a:rPr lang="en-US" sz="1800" spc="-95" dirty="0">
                <a:latin typeface="+mn-lt"/>
                <a:cs typeface="Trebuchet MS"/>
              </a:rPr>
              <a:t>of </a:t>
            </a:r>
            <a:r>
              <a:rPr lang="en-US" sz="1800" spc="-110" dirty="0">
                <a:latin typeface="+mn-lt"/>
                <a:cs typeface="Trebuchet MS"/>
              </a:rPr>
              <a:t>the </a:t>
            </a:r>
            <a:r>
              <a:rPr lang="en-US" sz="1800" spc="-100" dirty="0">
                <a:latin typeface="+mn-lt"/>
                <a:cs typeface="Trebuchet MS"/>
              </a:rPr>
              <a:t>bit-stream </a:t>
            </a:r>
            <a:r>
              <a:rPr lang="en-US" sz="1800" spc="-80" dirty="0">
                <a:latin typeface="+mn-lt"/>
                <a:cs typeface="Trebuchet MS"/>
              </a:rPr>
              <a:t>is </a:t>
            </a:r>
            <a:r>
              <a:rPr lang="en-US" sz="1800" spc="-85" dirty="0">
                <a:latin typeface="+mn-lt"/>
                <a:cs typeface="Trebuchet MS"/>
              </a:rPr>
              <a:t>less </a:t>
            </a:r>
            <a:r>
              <a:rPr lang="en-US" sz="1800" spc="-114" dirty="0">
                <a:latin typeface="+mn-lt"/>
                <a:cs typeface="Trebuchet MS"/>
              </a:rPr>
              <a:t>than </a:t>
            </a:r>
            <a:r>
              <a:rPr lang="en-US" sz="1800" spc="-110" dirty="0">
                <a:latin typeface="+mn-lt"/>
                <a:cs typeface="Trebuchet MS"/>
              </a:rPr>
              <a:t>the </a:t>
            </a:r>
            <a:r>
              <a:rPr lang="en-US" sz="1800" spc="-105" dirty="0">
                <a:latin typeface="+mn-lt"/>
                <a:cs typeface="Trebuchet MS"/>
              </a:rPr>
              <a:t>total </a:t>
            </a:r>
            <a:r>
              <a:rPr lang="en-US" sz="1800" spc="-140" dirty="0">
                <a:latin typeface="+mn-lt"/>
                <a:cs typeface="Trebuchet MS"/>
              </a:rPr>
              <a:t>data </a:t>
            </a:r>
            <a:r>
              <a:rPr lang="en-US" sz="1800" spc="-114" dirty="0">
                <a:latin typeface="+mn-lt"/>
                <a:cs typeface="Trebuchet MS"/>
              </a:rPr>
              <a:t>quantity </a:t>
            </a:r>
            <a:r>
              <a:rPr lang="en-US" sz="1800" spc="-100" dirty="0">
                <a:latin typeface="+mn-lt"/>
                <a:cs typeface="Trebuchet MS"/>
              </a:rPr>
              <a:t>of </a:t>
            </a:r>
            <a:r>
              <a:rPr lang="en-US" sz="1800" spc="-110" dirty="0">
                <a:latin typeface="+mn-lt"/>
                <a:cs typeface="Trebuchet MS"/>
              </a:rPr>
              <a:t>the  </a:t>
            </a:r>
            <a:r>
              <a:rPr lang="en-US" sz="1800" spc="-95" dirty="0">
                <a:latin typeface="+mn-lt"/>
                <a:cs typeface="Trebuchet MS"/>
              </a:rPr>
              <a:t>original</a:t>
            </a:r>
            <a:r>
              <a:rPr lang="en-US" sz="1800" spc="-45" dirty="0">
                <a:latin typeface="+mn-lt"/>
                <a:cs typeface="Trebuchet MS"/>
              </a:rPr>
              <a:t> </a:t>
            </a:r>
            <a:r>
              <a:rPr lang="en-US" sz="1800" spc="-135" dirty="0">
                <a:latin typeface="+mn-lt"/>
                <a:cs typeface="Trebuchet MS"/>
              </a:rPr>
              <a:t>image</a:t>
            </a:r>
            <a:endParaRPr lang="en-US" sz="1800" dirty="0">
              <a:latin typeface="+mn-lt"/>
              <a:cs typeface="Trebuchet MS"/>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0F04-9709-41FE-A2B0-93931E229C62}"/>
              </a:ext>
            </a:extLst>
          </p:cNvPr>
          <p:cNvSpPr>
            <a:spLocks noGrp="1"/>
          </p:cNvSpPr>
          <p:nvPr>
            <p:ph type="title"/>
          </p:nvPr>
        </p:nvSpPr>
        <p:spPr/>
        <p:txBody>
          <a:bodyPr/>
          <a:lstStyle/>
          <a:p>
            <a:pPr algn="ctr"/>
            <a:r>
              <a:rPr lang="en-US" dirty="0"/>
              <a:t>Types</a:t>
            </a:r>
          </a:p>
        </p:txBody>
      </p:sp>
      <p:sp>
        <p:nvSpPr>
          <p:cNvPr id="3" name="Content Placeholder 2">
            <a:extLst>
              <a:ext uri="{FF2B5EF4-FFF2-40B4-BE49-F238E27FC236}">
                <a16:creationId xmlns:a16="http://schemas.microsoft.com/office/drawing/2014/main" id="{C7A398E9-A5FD-42D5-A851-C07B107FB962}"/>
              </a:ext>
            </a:extLst>
          </p:cNvPr>
          <p:cNvSpPr>
            <a:spLocks noGrp="1"/>
          </p:cNvSpPr>
          <p:nvPr>
            <p:ph idx="1"/>
          </p:nvPr>
        </p:nvSpPr>
        <p:spPr>
          <a:xfrm>
            <a:off x="6276395" y="1762803"/>
            <a:ext cx="4795057" cy="4593176"/>
          </a:xfrm>
        </p:spPr>
        <p:txBody>
          <a:bodyPr>
            <a:normAutofit lnSpcReduction="10000"/>
          </a:bodyPr>
          <a:lstStyle/>
          <a:p>
            <a:r>
              <a:rPr lang="en-US" sz="2400" dirty="0"/>
              <a:t>Lossless image compression is a compression algorithm that allows the original image to be perfectly reconstructed from the original data.</a:t>
            </a:r>
          </a:p>
          <a:p>
            <a:r>
              <a:rPr lang="en-US" sz="2400" dirty="0"/>
              <a:t>Lossy image compression is a type of compression where a certain amount of information is discarded which means that some data are lost and hence the image cannot be decompressed with 100% originality.</a:t>
            </a:r>
          </a:p>
        </p:txBody>
      </p:sp>
      <p:grpSp>
        <p:nvGrpSpPr>
          <p:cNvPr id="5" name="object 3">
            <a:extLst>
              <a:ext uri="{FF2B5EF4-FFF2-40B4-BE49-F238E27FC236}">
                <a16:creationId xmlns:a16="http://schemas.microsoft.com/office/drawing/2014/main" id="{FB2A9D01-DF26-4D94-8BAD-328BAB084184}"/>
              </a:ext>
            </a:extLst>
          </p:cNvPr>
          <p:cNvGrpSpPr/>
          <p:nvPr/>
        </p:nvGrpSpPr>
        <p:grpSpPr>
          <a:xfrm>
            <a:off x="1691337" y="1794728"/>
            <a:ext cx="1409065" cy="4401820"/>
            <a:chOff x="408431" y="1685544"/>
            <a:chExt cx="1409065" cy="4401820"/>
          </a:xfrm>
        </p:grpSpPr>
        <p:sp>
          <p:nvSpPr>
            <p:cNvPr id="6" name="object 4">
              <a:extLst>
                <a:ext uri="{FF2B5EF4-FFF2-40B4-BE49-F238E27FC236}">
                  <a16:creationId xmlns:a16="http://schemas.microsoft.com/office/drawing/2014/main" id="{C6150281-1E39-4D78-931B-A1277BAD2E7E}"/>
                </a:ext>
              </a:extLst>
            </p:cNvPr>
            <p:cNvSpPr/>
            <p:nvPr/>
          </p:nvSpPr>
          <p:spPr>
            <a:xfrm>
              <a:off x="1275587" y="3351276"/>
              <a:ext cx="536575" cy="1023619"/>
            </a:xfrm>
            <a:custGeom>
              <a:avLst/>
              <a:gdLst/>
              <a:ahLst/>
              <a:cxnLst/>
              <a:rect l="l" t="t" r="r" b="b"/>
              <a:pathLst>
                <a:path w="536575" h="1023620">
                  <a:moveTo>
                    <a:pt x="0" y="512063"/>
                  </a:moveTo>
                  <a:lnTo>
                    <a:pt x="268224" y="512063"/>
                  </a:lnTo>
                  <a:lnTo>
                    <a:pt x="268224" y="1023238"/>
                  </a:lnTo>
                  <a:lnTo>
                    <a:pt x="536575" y="1023238"/>
                  </a:lnTo>
                </a:path>
                <a:path w="536575" h="1023620">
                  <a:moveTo>
                    <a:pt x="0" y="511175"/>
                  </a:moveTo>
                  <a:lnTo>
                    <a:pt x="268224" y="511175"/>
                  </a:lnTo>
                  <a:lnTo>
                    <a:pt x="268224" y="0"/>
                  </a:lnTo>
                  <a:lnTo>
                    <a:pt x="536575" y="0"/>
                  </a:lnTo>
                </a:path>
              </a:pathLst>
            </a:custGeom>
            <a:ln w="9144">
              <a:solidFill>
                <a:srgbClr val="000000"/>
              </a:solidFill>
            </a:ln>
          </p:spPr>
          <p:txBody>
            <a:bodyPr wrap="square" lIns="0" tIns="0" rIns="0" bIns="0" rtlCol="0"/>
            <a:lstStyle/>
            <a:p>
              <a:endParaRPr/>
            </a:p>
          </p:txBody>
        </p:sp>
        <p:sp>
          <p:nvSpPr>
            <p:cNvPr id="7" name="object 5">
              <a:extLst>
                <a:ext uri="{FF2B5EF4-FFF2-40B4-BE49-F238E27FC236}">
                  <a16:creationId xmlns:a16="http://schemas.microsoft.com/office/drawing/2014/main" id="{D4AEF3A9-8B9E-405D-A824-34CC0103DB6D}"/>
                </a:ext>
              </a:extLst>
            </p:cNvPr>
            <p:cNvSpPr/>
            <p:nvPr/>
          </p:nvSpPr>
          <p:spPr>
            <a:xfrm>
              <a:off x="408431" y="1685544"/>
              <a:ext cx="973836" cy="4401311"/>
            </a:xfrm>
            <a:prstGeom prst="rect">
              <a:avLst/>
            </a:prstGeom>
            <a:blipFill>
              <a:blip r:embed="rId2" cstate="print"/>
              <a:stretch>
                <a:fillRect/>
              </a:stretch>
            </a:blipFill>
          </p:spPr>
          <p:txBody>
            <a:bodyPr wrap="square" lIns="0" tIns="0" rIns="0" bIns="0" rtlCol="0"/>
            <a:lstStyle/>
            <a:p>
              <a:endParaRPr/>
            </a:p>
          </p:txBody>
        </p:sp>
      </p:grpSp>
      <p:sp>
        <p:nvSpPr>
          <p:cNvPr id="8" name="object 6">
            <a:extLst>
              <a:ext uri="{FF2B5EF4-FFF2-40B4-BE49-F238E27FC236}">
                <a16:creationId xmlns:a16="http://schemas.microsoft.com/office/drawing/2014/main" id="{397B2D69-D009-48A1-9718-E857FDB720C4}"/>
              </a:ext>
            </a:extLst>
          </p:cNvPr>
          <p:cNvSpPr txBox="1"/>
          <p:nvPr/>
        </p:nvSpPr>
        <p:spPr>
          <a:xfrm>
            <a:off x="1945566" y="2335792"/>
            <a:ext cx="432434" cy="3276600"/>
          </a:xfrm>
          <a:prstGeom prst="rect">
            <a:avLst/>
          </a:prstGeom>
        </p:spPr>
        <p:txBody>
          <a:bodyPr vert="vert270" wrap="square" lIns="0" tIns="0" rIns="0" bIns="0" rtlCol="0">
            <a:spAutoFit/>
          </a:bodyPr>
          <a:lstStyle/>
          <a:p>
            <a:pPr marL="12700">
              <a:lnSpc>
                <a:spcPts val="3145"/>
              </a:lnSpc>
            </a:pPr>
            <a:r>
              <a:rPr sz="3200" spc="-185" dirty="0">
                <a:solidFill>
                  <a:srgbClr val="C4BC96"/>
                </a:solidFill>
                <a:latin typeface="Arial"/>
                <a:cs typeface="Arial"/>
              </a:rPr>
              <a:t>Image</a:t>
            </a:r>
            <a:r>
              <a:rPr sz="3200" spc="-260" dirty="0">
                <a:solidFill>
                  <a:srgbClr val="C4BC96"/>
                </a:solidFill>
                <a:latin typeface="Arial"/>
                <a:cs typeface="Arial"/>
              </a:rPr>
              <a:t> </a:t>
            </a:r>
            <a:r>
              <a:rPr sz="3200" spc="-180" dirty="0">
                <a:solidFill>
                  <a:srgbClr val="C4BC96"/>
                </a:solidFill>
                <a:latin typeface="Arial"/>
                <a:cs typeface="Arial"/>
              </a:rPr>
              <a:t>Compression</a:t>
            </a:r>
            <a:endParaRPr sz="3200" dirty="0">
              <a:latin typeface="Arial"/>
              <a:cs typeface="Arial"/>
            </a:endParaRPr>
          </a:p>
        </p:txBody>
      </p:sp>
      <p:sp>
        <p:nvSpPr>
          <p:cNvPr id="9" name="object 7">
            <a:extLst>
              <a:ext uri="{FF2B5EF4-FFF2-40B4-BE49-F238E27FC236}">
                <a16:creationId xmlns:a16="http://schemas.microsoft.com/office/drawing/2014/main" id="{F9D7A4DD-B289-4556-976F-54A051DAFD5C}"/>
              </a:ext>
            </a:extLst>
          </p:cNvPr>
          <p:cNvSpPr/>
          <p:nvPr/>
        </p:nvSpPr>
        <p:spPr>
          <a:xfrm>
            <a:off x="3046173" y="2992591"/>
            <a:ext cx="2781300" cy="1066800"/>
          </a:xfrm>
          <a:prstGeom prst="rect">
            <a:avLst/>
          </a:prstGeom>
          <a:blipFill>
            <a:blip r:embed="rId3" cstate="print"/>
            <a:stretch>
              <a:fillRect/>
            </a:stretch>
          </a:blipFill>
        </p:spPr>
        <p:txBody>
          <a:bodyPr wrap="square" lIns="0" tIns="0" rIns="0" bIns="0" rtlCol="0"/>
          <a:lstStyle/>
          <a:p>
            <a:endParaRPr/>
          </a:p>
        </p:txBody>
      </p:sp>
      <p:sp>
        <p:nvSpPr>
          <p:cNvPr id="10" name="object 8">
            <a:extLst>
              <a:ext uri="{FF2B5EF4-FFF2-40B4-BE49-F238E27FC236}">
                <a16:creationId xmlns:a16="http://schemas.microsoft.com/office/drawing/2014/main" id="{1B19BF05-A945-4BE9-A679-1ACA23E76728}"/>
              </a:ext>
            </a:extLst>
          </p:cNvPr>
          <p:cNvSpPr txBox="1"/>
          <p:nvPr/>
        </p:nvSpPr>
        <p:spPr>
          <a:xfrm>
            <a:off x="3684857" y="3120354"/>
            <a:ext cx="1503680" cy="574040"/>
          </a:xfrm>
          <a:prstGeom prst="rect">
            <a:avLst/>
          </a:prstGeom>
        </p:spPr>
        <p:txBody>
          <a:bodyPr vert="horz" wrap="square" lIns="0" tIns="12700" rIns="0" bIns="0" rtlCol="0">
            <a:spAutoFit/>
          </a:bodyPr>
          <a:lstStyle/>
          <a:p>
            <a:pPr marL="12700">
              <a:lnSpc>
                <a:spcPct val="100000"/>
              </a:lnSpc>
              <a:spcBef>
                <a:spcPts val="100"/>
              </a:spcBef>
            </a:pPr>
            <a:r>
              <a:rPr sz="3600" spc="-260" dirty="0">
                <a:solidFill>
                  <a:srgbClr val="C4BC96"/>
                </a:solidFill>
                <a:latin typeface="Arial"/>
                <a:cs typeface="Arial"/>
              </a:rPr>
              <a:t>Lossl</a:t>
            </a:r>
            <a:r>
              <a:rPr sz="3600" spc="-325" dirty="0">
                <a:solidFill>
                  <a:srgbClr val="C4BC96"/>
                </a:solidFill>
                <a:latin typeface="Arial"/>
                <a:cs typeface="Arial"/>
              </a:rPr>
              <a:t>e</a:t>
            </a:r>
            <a:r>
              <a:rPr sz="3600" spc="-400" dirty="0">
                <a:solidFill>
                  <a:srgbClr val="C4BC96"/>
                </a:solidFill>
                <a:latin typeface="Arial"/>
                <a:cs typeface="Arial"/>
              </a:rPr>
              <a:t>ss</a:t>
            </a:r>
            <a:endParaRPr sz="3600" dirty="0">
              <a:latin typeface="Arial"/>
              <a:cs typeface="Arial"/>
            </a:endParaRPr>
          </a:p>
        </p:txBody>
      </p:sp>
      <p:sp>
        <p:nvSpPr>
          <p:cNvPr id="11" name="object 9">
            <a:extLst>
              <a:ext uri="{FF2B5EF4-FFF2-40B4-BE49-F238E27FC236}">
                <a16:creationId xmlns:a16="http://schemas.microsoft.com/office/drawing/2014/main" id="{52EB4F9F-A542-4970-A75F-5479FE7AFC47}"/>
              </a:ext>
            </a:extLst>
          </p:cNvPr>
          <p:cNvSpPr/>
          <p:nvPr/>
        </p:nvSpPr>
        <p:spPr>
          <a:xfrm>
            <a:off x="3046173" y="4015195"/>
            <a:ext cx="2781300" cy="1066800"/>
          </a:xfrm>
          <a:prstGeom prst="rect">
            <a:avLst/>
          </a:prstGeom>
          <a:blipFill>
            <a:blip r:embed="rId3" cstate="print"/>
            <a:stretch>
              <a:fillRect/>
            </a:stretch>
          </a:blipFill>
        </p:spPr>
        <p:txBody>
          <a:bodyPr wrap="square" lIns="0" tIns="0" rIns="0" bIns="0" rtlCol="0"/>
          <a:lstStyle/>
          <a:p>
            <a:endParaRPr/>
          </a:p>
        </p:txBody>
      </p:sp>
      <p:sp>
        <p:nvSpPr>
          <p:cNvPr id="12" name="object 10">
            <a:extLst>
              <a:ext uri="{FF2B5EF4-FFF2-40B4-BE49-F238E27FC236}">
                <a16:creationId xmlns:a16="http://schemas.microsoft.com/office/drawing/2014/main" id="{624C7C12-C09F-4140-8458-306ECB4C7295}"/>
              </a:ext>
            </a:extLst>
          </p:cNvPr>
          <p:cNvSpPr txBox="1"/>
          <p:nvPr/>
        </p:nvSpPr>
        <p:spPr>
          <a:xfrm>
            <a:off x="3928697" y="4142957"/>
            <a:ext cx="1014094" cy="574040"/>
          </a:xfrm>
          <a:prstGeom prst="rect">
            <a:avLst/>
          </a:prstGeom>
        </p:spPr>
        <p:txBody>
          <a:bodyPr vert="horz" wrap="square" lIns="0" tIns="12700" rIns="0" bIns="0" rtlCol="0">
            <a:spAutoFit/>
          </a:bodyPr>
          <a:lstStyle/>
          <a:p>
            <a:pPr marL="12700">
              <a:lnSpc>
                <a:spcPct val="100000"/>
              </a:lnSpc>
              <a:spcBef>
                <a:spcPts val="100"/>
              </a:spcBef>
            </a:pPr>
            <a:r>
              <a:rPr sz="3600" spc="-360" dirty="0">
                <a:solidFill>
                  <a:srgbClr val="C4BC96"/>
                </a:solidFill>
                <a:latin typeface="Arial"/>
                <a:cs typeface="Arial"/>
              </a:rPr>
              <a:t>Los</a:t>
            </a:r>
            <a:r>
              <a:rPr sz="3600" spc="-400" dirty="0">
                <a:solidFill>
                  <a:srgbClr val="C4BC96"/>
                </a:solidFill>
                <a:latin typeface="Arial"/>
                <a:cs typeface="Arial"/>
              </a:rPr>
              <a:t>s</a:t>
            </a:r>
            <a:r>
              <a:rPr sz="3600" spc="-175" dirty="0">
                <a:solidFill>
                  <a:srgbClr val="C4BC96"/>
                </a:solidFill>
                <a:latin typeface="Arial"/>
                <a:cs typeface="Arial"/>
              </a:rPr>
              <a:t>y</a:t>
            </a:r>
            <a:endParaRPr sz="3600">
              <a:latin typeface="Arial"/>
              <a:cs typeface="Arial"/>
            </a:endParaRPr>
          </a:p>
        </p:txBody>
      </p:sp>
    </p:spTree>
    <p:extLst>
      <p:ext uri="{BB962C8B-B14F-4D97-AF65-F5344CB8AC3E}">
        <p14:creationId xmlns:p14="http://schemas.microsoft.com/office/powerpoint/2010/main" val="3883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64A9-E064-4823-801C-EBA258DEDC37}"/>
              </a:ext>
            </a:extLst>
          </p:cNvPr>
          <p:cNvSpPr txBox="1">
            <a:spLocks noGrp="1"/>
          </p:cNvSpPr>
          <p:nvPr>
            <p:ph type="title"/>
          </p:nvPr>
        </p:nvSpPr>
        <p:spPr/>
        <p:txBody>
          <a:bodyPr anchorCtr="1"/>
          <a:lstStyle/>
          <a:p>
            <a:pPr lvl="0" algn="ctr"/>
            <a:r>
              <a:rPr lang="en-US" b="1"/>
              <a:t> NEED OF PROJECT</a:t>
            </a:r>
            <a:br>
              <a:rPr lang="en-US" b="1"/>
            </a:br>
            <a:endParaRPr lang="en-US" b="1"/>
          </a:p>
        </p:txBody>
      </p:sp>
      <p:sp>
        <p:nvSpPr>
          <p:cNvPr id="3" name="Content Placeholder 2">
            <a:extLst>
              <a:ext uri="{FF2B5EF4-FFF2-40B4-BE49-F238E27FC236}">
                <a16:creationId xmlns:a16="http://schemas.microsoft.com/office/drawing/2014/main" id="{EC7C0B25-AFEA-4FC4-BCA0-7E555A6D3575}"/>
              </a:ext>
            </a:extLst>
          </p:cNvPr>
          <p:cNvSpPr txBox="1">
            <a:spLocks noGrp="1"/>
          </p:cNvSpPr>
          <p:nvPr>
            <p:ph idx="1"/>
          </p:nvPr>
        </p:nvSpPr>
        <p:spPr>
          <a:xfrm>
            <a:off x="685800" y="1637730"/>
            <a:ext cx="10904561" cy="5104263"/>
          </a:xfrm>
        </p:spPr>
        <p:txBody>
          <a:bodyPr>
            <a:noAutofit/>
          </a:bodyPr>
          <a:lstStyle/>
          <a:p>
            <a:r>
              <a:rPr lang="en-US" sz="2000" dirty="0"/>
              <a:t>To understand the need for image compression, consider the amount of data required to represent a 2 hour Standard Definition (SD) using 720 x 480 x 24 bit pixel arrays.</a:t>
            </a:r>
          </a:p>
          <a:p>
            <a:r>
              <a:rPr lang="en-US" sz="2000" dirty="0"/>
              <a:t>A video is a sequence of video frames where each frame is a full color still image.</a:t>
            </a:r>
          </a:p>
          <a:p>
            <a:r>
              <a:rPr lang="en-US" sz="2000" dirty="0"/>
              <a:t>Because video player must display the frames sequentially at rates near 30fps, SD video data must be accessed at</a:t>
            </a:r>
          </a:p>
          <a:p>
            <a:pPr marL="457200" lvl="1" indent="0">
              <a:buNone/>
            </a:pPr>
            <a:r>
              <a:rPr lang="en-US" sz="2000" dirty="0"/>
              <a:t>30fps x (729x480)</a:t>
            </a:r>
            <a:r>
              <a:rPr lang="en-US" sz="2000" dirty="0" err="1"/>
              <a:t>ppf</a:t>
            </a:r>
            <a:r>
              <a:rPr lang="en-US" sz="2000" dirty="0"/>
              <a:t> x 3bpp =31,104,000 bps</a:t>
            </a:r>
          </a:p>
          <a:p>
            <a:pPr marL="457200" lvl="1" indent="0">
              <a:buNone/>
            </a:pPr>
            <a:endParaRPr lang="en-US" sz="2000" dirty="0"/>
          </a:p>
          <a:p>
            <a:pPr marL="457200" lvl="1" indent="0">
              <a:buNone/>
            </a:pPr>
            <a:r>
              <a:rPr lang="en-US" sz="2000" dirty="0"/>
              <a:t>fps – frame per second</a:t>
            </a:r>
          </a:p>
          <a:p>
            <a:pPr marL="457200" lvl="1" indent="0">
              <a:buNone/>
            </a:pPr>
            <a:r>
              <a:rPr lang="en-US" sz="2000" dirty="0" err="1"/>
              <a:t>ppf</a:t>
            </a:r>
            <a:r>
              <a:rPr lang="en-US" sz="2000" dirty="0"/>
              <a:t> – pixels per frame</a:t>
            </a:r>
          </a:p>
          <a:p>
            <a:pPr marL="457200" lvl="1" indent="0">
              <a:buNone/>
            </a:pPr>
            <a:r>
              <a:rPr lang="en-US" sz="2000" dirty="0" err="1"/>
              <a:t>bpp</a:t>
            </a:r>
            <a:r>
              <a:rPr lang="en-US" sz="2000" dirty="0"/>
              <a:t> – byte per pixel</a:t>
            </a:r>
          </a:p>
          <a:p>
            <a:pPr marL="457200" lvl="1" indent="0">
              <a:buNone/>
            </a:pPr>
            <a:r>
              <a:rPr lang="en-US" sz="2000" dirty="0"/>
              <a:t>bps – byte per second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64A9-E064-4823-801C-EBA258DEDC37}"/>
              </a:ext>
            </a:extLst>
          </p:cNvPr>
          <p:cNvSpPr txBox="1">
            <a:spLocks noGrp="1"/>
          </p:cNvSpPr>
          <p:nvPr>
            <p:ph type="title"/>
          </p:nvPr>
        </p:nvSpPr>
        <p:spPr/>
        <p:txBody>
          <a:bodyPr anchorCtr="1"/>
          <a:lstStyle/>
          <a:p>
            <a:pPr lvl="0" algn="ctr"/>
            <a:r>
              <a:rPr lang="en-US" b="1"/>
              <a:t> NEED OF PROJECT</a:t>
            </a:r>
            <a:br>
              <a:rPr lang="en-US" b="1"/>
            </a:br>
            <a:endParaRPr lang="en-US" b="1"/>
          </a:p>
        </p:txBody>
      </p:sp>
      <p:sp>
        <p:nvSpPr>
          <p:cNvPr id="3" name="Content Placeholder 2">
            <a:extLst>
              <a:ext uri="{FF2B5EF4-FFF2-40B4-BE49-F238E27FC236}">
                <a16:creationId xmlns:a16="http://schemas.microsoft.com/office/drawing/2014/main" id="{EC7C0B25-AFEA-4FC4-BCA0-7E555A6D3575}"/>
              </a:ext>
            </a:extLst>
          </p:cNvPr>
          <p:cNvSpPr txBox="1">
            <a:spLocks noGrp="1"/>
          </p:cNvSpPr>
          <p:nvPr>
            <p:ph idx="1"/>
          </p:nvPr>
        </p:nvSpPr>
        <p:spPr>
          <a:xfrm>
            <a:off x="573206" y="1296538"/>
            <a:ext cx="11017155" cy="5445456"/>
          </a:xfrm>
        </p:spPr>
        <p:txBody>
          <a:bodyPr>
            <a:noAutofit/>
          </a:bodyPr>
          <a:lstStyle/>
          <a:p>
            <a:r>
              <a:rPr lang="en-US" sz="2000" dirty="0"/>
              <a:t>Thus a 2 hour movie consists of </a:t>
            </a:r>
          </a:p>
          <a:p>
            <a:pPr marL="0" indent="0">
              <a:buNone/>
            </a:pPr>
            <a:r>
              <a:rPr lang="en-US" sz="2000" dirty="0"/>
              <a:t>	31,104,000 bps x (60)</a:t>
            </a:r>
            <a:r>
              <a:rPr lang="en-US" sz="2000" baseline="30000" dirty="0"/>
              <a:t>2   </a:t>
            </a:r>
            <a:r>
              <a:rPr lang="en-US" sz="2000" dirty="0" err="1"/>
              <a:t>sph</a:t>
            </a:r>
            <a:r>
              <a:rPr lang="en-US" sz="2000" dirty="0"/>
              <a:t> x 2 </a:t>
            </a:r>
            <a:r>
              <a:rPr lang="en-US" sz="2000" dirty="0" err="1"/>
              <a:t>hrs</a:t>
            </a:r>
            <a:r>
              <a:rPr lang="en-US" sz="2000" dirty="0"/>
              <a:t> ~= 2.24 x 10</a:t>
            </a:r>
            <a:r>
              <a:rPr lang="en-US" sz="2000" baseline="30000" dirty="0"/>
              <a:t>11  </a:t>
            </a:r>
            <a:r>
              <a:rPr lang="en-US" sz="2000" dirty="0"/>
              <a:t>bytes.</a:t>
            </a:r>
          </a:p>
          <a:p>
            <a:pPr marL="0" indent="0">
              <a:buNone/>
            </a:pPr>
            <a:r>
              <a:rPr lang="en-US" sz="2000" dirty="0"/>
              <a:t>					OR</a:t>
            </a:r>
          </a:p>
          <a:p>
            <a:pPr marL="0" indent="0">
              <a:buNone/>
            </a:pPr>
            <a:r>
              <a:rPr lang="en-US" sz="2000" dirty="0"/>
              <a:t>				224GB of data</a:t>
            </a:r>
          </a:p>
          <a:p>
            <a:pPr marL="0" indent="0">
              <a:buNone/>
            </a:pPr>
            <a:r>
              <a:rPr lang="en-US" sz="2000" dirty="0"/>
              <a:t>	</a:t>
            </a:r>
            <a:r>
              <a:rPr lang="en-US" sz="2000" dirty="0" err="1"/>
              <a:t>sph</a:t>
            </a:r>
            <a:r>
              <a:rPr lang="en-US" sz="2000" dirty="0"/>
              <a:t> – second per hour</a:t>
            </a:r>
          </a:p>
          <a:p>
            <a:r>
              <a:rPr lang="en-US" sz="2000" dirty="0"/>
              <a:t>To put a 2 </a:t>
            </a:r>
            <a:r>
              <a:rPr lang="en-US" sz="2000" dirty="0" err="1"/>
              <a:t>hrs</a:t>
            </a:r>
            <a:r>
              <a:rPr lang="en-US" sz="2000" dirty="0"/>
              <a:t> movie on a single DVD, each frame must be compressed by a factor of around 26.3.</a:t>
            </a:r>
          </a:p>
          <a:p>
            <a:r>
              <a:rPr lang="en-US" sz="2000" dirty="0"/>
              <a:t>The compression must be even higher for HD, where image resolution reach 1920 x 1080 x 24 bits/image.</a:t>
            </a:r>
          </a:p>
          <a:p>
            <a:r>
              <a:rPr lang="en-US" sz="2000" dirty="0"/>
              <a:t>Web pages images &amp; High-resolution digital camera photos are also compressed to save storage space &amp; reduce transmission time.</a:t>
            </a:r>
          </a:p>
          <a:p>
            <a:r>
              <a:rPr lang="en-US" sz="2000" dirty="0"/>
              <a:t>Compression can reduce the transmission time by a factor of around 2 to 10 or more.</a:t>
            </a:r>
          </a:p>
        </p:txBody>
      </p:sp>
    </p:spTree>
    <p:extLst>
      <p:ext uri="{BB962C8B-B14F-4D97-AF65-F5344CB8AC3E}">
        <p14:creationId xmlns:p14="http://schemas.microsoft.com/office/powerpoint/2010/main" val="340046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64A9-E064-4823-801C-EBA258DEDC37}"/>
              </a:ext>
            </a:extLst>
          </p:cNvPr>
          <p:cNvSpPr txBox="1">
            <a:spLocks noGrp="1"/>
          </p:cNvSpPr>
          <p:nvPr>
            <p:ph type="title"/>
          </p:nvPr>
        </p:nvSpPr>
        <p:spPr/>
        <p:txBody>
          <a:bodyPr anchorCtr="1"/>
          <a:lstStyle/>
          <a:p>
            <a:pPr lvl="0" algn="ctr"/>
            <a:r>
              <a:rPr lang="en-US" b="1"/>
              <a:t> NEED OF PROJECT</a:t>
            </a:r>
            <a:br>
              <a:rPr lang="en-US" b="1"/>
            </a:br>
            <a:endParaRPr lang="en-US" b="1"/>
          </a:p>
        </p:txBody>
      </p:sp>
      <p:sp>
        <p:nvSpPr>
          <p:cNvPr id="3" name="Content Placeholder 2">
            <a:extLst>
              <a:ext uri="{FF2B5EF4-FFF2-40B4-BE49-F238E27FC236}">
                <a16:creationId xmlns:a16="http://schemas.microsoft.com/office/drawing/2014/main" id="{EC7C0B25-AFEA-4FC4-BCA0-7E555A6D3575}"/>
              </a:ext>
            </a:extLst>
          </p:cNvPr>
          <p:cNvSpPr txBox="1">
            <a:spLocks noGrp="1"/>
          </p:cNvSpPr>
          <p:nvPr>
            <p:ph idx="1"/>
          </p:nvPr>
        </p:nvSpPr>
        <p:spPr>
          <a:xfrm>
            <a:off x="573206" y="1296538"/>
            <a:ext cx="11017155" cy="1146411"/>
          </a:xfrm>
        </p:spPr>
        <p:txBody>
          <a:bodyPr>
            <a:noAutofit/>
          </a:bodyPr>
          <a:lstStyle/>
          <a:p>
            <a:r>
              <a:rPr lang="en-US" sz="2000" dirty="0"/>
              <a:t>Along with these applications, image compression plays an important role in many other areas including:</a:t>
            </a:r>
          </a:p>
        </p:txBody>
      </p:sp>
      <p:sp>
        <p:nvSpPr>
          <p:cNvPr id="5" name="object 4">
            <a:extLst>
              <a:ext uri="{FF2B5EF4-FFF2-40B4-BE49-F238E27FC236}">
                <a16:creationId xmlns:a16="http://schemas.microsoft.com/office/drawing/2014/main" id="{EE537D4E-7228-4ADD-86D2-F755A17B0DF1}"/>
              </a:ext>
            </a:extLst>
          </p:cNvPr>
          <p:cNvSpPr/>
          <p:nvPr/>
        </p:nvSpPr>
        <p:spPr>
          <a:xfrm>
            <a:off x="1309047" y="2270080"/>
            <a:ext cx="4180713" cy="1828800"/>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08CB1523-9468-49A5-B57C-EB1DC3074799}"/>
              </a:ext>
            </a:extLst>
          </p:cNvPr>
          <p:cNvSpPr/>
          <p:nvPr/>
        </p:nvSpPr>
        <p:spPr>
          <a:xfrm>
            <a:off x="4433247" y="4556080"/>
            <a:ext cx="2661412" cy="2171700"/>
          </a:xfrm>
          <a:prstGeom prst="rect">
            <a:avLst/>
          </a:prstGeom>
          <a:blipFill>
            <a:blip r:embed="rId3" cstate="print"/>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id="{DFC0F5F0-893F-4BA7-99CF-F66CB9DA5A2A}"/>
              </a:ext>
            </a:extLst>
          </p:cNvPr>
          <p:cNvSpPr/>
          <p:nvPr/>
        </p:nvSpPr>
        <p:spPr>
          <a:xfrm>
            <a:off x="7252647" y="2346280"/>
            <a:ext cx="2225675" cy="2664841"/>
          </a:xfrm>
          <a:prstGeom prst="rect">
            <a:avLst/>
          </a:prstGeom>
          <a:blipFill>
            <a:blip r:embed="rId4"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4BD73E59-D54B-42B7-96FC-62FE201801E6}"/>
              </a:ext>
            </a:extLst>
          </p:cNvPr>
          <p:cNvSpPr/>
          <p:nvPr/>
        </p:nvSpPr>
        <p:spPr>
          <a:xfrm>
            <a:off x="1766247" y="4479854"/>
            <a:ext cx="2318639" cy="2202307"/>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3004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7">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E4B0B7B-E3BE-4698-B5A8-F341C14611F7}"/>
              </a:ext>
            </a:extLst>
          </p:cNvPr>
          <p:cNvSpPr>
            <a:spLocks noMove="1" noResize="1"/>
          </p:cNvSpPr>
          <p:nvPr/>
        </p:nvSpPr>
        <p:spPr>
          <a:xfrm>
            <a:off x="0" y="0"/>
            <a:ext cx="12191996" cy="6858000"/>
          </a:xfrm>
          <a:prstGeom prst="rect">
            <a:avLst/>
          </a:prstGeom>
          <a:blipFill>
            <a:blip r:embed="rId2">
              <a:alphaModFix/>
            </a:blip>
            <a:stretch>
              <a:fillRect/>
            </a:stretch>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C32C328-16B3-4352-B96B-ACBE629499B5}"/>
              </a:ext>
            </a:extLst>
          </p:cNvPr>
          <p:cNvSpPr txBox="1">
            <a:spLocks noGrp="1"/>
          </p:cNvSpPr>
          <p:nvPr>
            <p:ph type="title"/>
          </p:nvPr>
        </p:nvSpPr>
        <p:spPr>
          <a:xfrm>
            <a:off x="685800" y="1150077"/>
            <a:ext cx="3659392" cy="4557845"/>
          </a:xfrm>
        </p:spPr>
        <p:txBody>
          <a:bodyPr/>
          <a:lstStyle/>
          <a:p>
            <a:pPr lvl="0" algn="r"/>
            <a:r>
              <a:rPr lang="en-US"/>
              <a:t>EXISTING SYSTEM </a:t>
            </a:r>
            <a:br>
              <a:rPr lang="en-US"/>
            </a:br>
            <a:endParaRPr lang="en-US"/>
          </a:p>
        </p:txBody>
      </p:sp>
      <p:cxnSp>
        <p:nvCxnSpPr>
          <p:cNvPr id="4" name="Straight Connector 9">
            <a:extLst>
              <a:ext uri="{FF2B5EF4-FFF2-40B4-BE49-F238E27FC236}">
                <a16:creationId xmlns:a16="http://schemas.microsoft.com/office/drawing/2014/main" id="{24D84D4E-29E1-4671-998D-3B48381AFA71}"/>
              </a:ext>
            </a:extLst>
          </p:cNvPr>
          <p:cNvCxnSpPr>
            <a:cxnSpLocks noMove="1" noResize="1"/>
          </p:cNvCxnSpPr>
          <p:nvPr/>
        </p:nvCxnSpPr>
        <p:spPr>
          <a:xfrm>
            <a:off x="4666923" y="1668780"/>
            <a:ext cx="0" cy="3520440"/>
          </a:xfrm>
          <a:prstGeom prst="straightConnector1">
            <a:avLst/>
          </a:prstGeom>
          <a:noFill/>
          <a:ln w="19046" cap="rnd">
            <a:solidFill>
              <a:srgbClr val="AC3EC1"/>
            </a:solidFill>
            <a:prstDash val="solid"/>
            <a:miter/>
          </a:ln>
        </p:spPr>
      </p:cxnSp>
      <p:sp>
        <p:nvSpPr>
          <p:cNvPr id="5" name="Content Placeholder 2">
            <a:extLst>
              <a:ext uri="{FF2B5EF4-FFF2-40B4-BE49-F238E27FC236}">
                <a16:creationId xmlns:a16="http://schemas.microsoft.com/office/drawing/2014/main" id="{288CAA76-CE74-4781-AD1C-75EB53EBFE75}"/>
              </a:ext>
            </a:extLst>
          </p:cNvPr>
          <p:cNvSpPr txBox="1">
            <a:spLocks noGrp="1"/>
          </p:cNvSpPr>
          <p:nvPr>
            <p:ph idx="1"/>
          </p:nvPr>
        </p:nvSpPr>
        <p:spPr>
          <a:xfrm>
            <a:off x="4988655" y="1150077"/>
            <a:ext cx="6517541" cy="4557845"/>
          </a:xfrm>
        </p:spPr>
        <p:txBody>
          <a:bodyPr/>
          <a:lstStyle/>
          <a:p>
            <a:pPr lvl="0"/>
            <a:r>
              <a:rPr lang="en-US" dirty="0"/>
              <a:t>There are many websites which works on image compression, but they dramatically reduces the pixel quality of the images but in our software by using Machine Learning we tried to increase the image quality with decrease in size of image. The system can be easily extendable as per the requirement. </a:t>
            </a:r>
          </a:p>
          <a:p>
            <a:pPr lvl="0"/>
            <a:r>
              <a:rPr lang="en-US" dirty="0"/>
              <a:t>Our models is made using CNN(convolutional neural network) which does which is used in compression of the image in better manner.</a:t>
            </a:r>
          </a:p>
        </p:txBody>
      </p:sp>
    </p:spTree>
  </p:cSld>
  <p:clrMapOvr>
    <a:masterClrMapping/>
  </p:clrMapOvr>
</p:sld>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944</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Bradley Hand ITC</vt:lpstr>
      <vt:lpstr>Calibri</vt:lpstr>
      <vt:lpstr>Calibri Light</vt:lpstr>
      <vt:lpstr>Celestial</vt:lpstr>
      <vt:lpstr>Capstone project presentation on Image compression</vt:lpstr>
      <vt:lpstr>Presented by-</vt:lpstr>
      <vt:lpstr>Presentation flow </vt:lpstr>
      <vt:lpstr>INTRODUCTION</vt:lpstr>
      <vt:lpstr>Types</vt:lpstr>
      <vt:lpstr> NEED OF PROJECT </vt:lpstr>
      <vt:lpstr> NEED OF PROJECT </vt:lpstr>
      <vt:lpstr> NEED OF PROJECT </vt:lpstr>
      <vt:lpstr>EXISTING SYSTEM  </vt:lpstr>
      <vt:lpstr>Problem analysis</vt:lpstr>
      <vt:lpstr>SOFTWARE REQUIREMENT ANALYSIS </vt:lpstr>
      <vt:lpstr>Dataset used:</vt:lpstr>
      <vt:lpstr>Flow of the project</vt:lpstr>
      <vt:lpstr>Main  algorithm - cnn</vt:lpstr>
      <vt:lpstr>Main  algorithm - cnn</vt:lpstr>
      <vt:lpstr>Main  algorithm - cnn</vt:lpstr>
      <vt:lpstr>Implementation</vt:lpstr>
      <vt:lpstr>Implementation</vt:lpstr>
      <vt:lpstr>design</vt:lpstr>
      <vt:lpstr>GUI snapshot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 on Image compression</dc:title>
  <dc:creator>Tarun Singh Mahar</dc:creator>
  <cp:lastModifiedBy>Tarun Singh Mahar</cp:lastModifiedBy>
  <cp:revision>2</cp:revision>
  <dcterms:created xsi:type="dcterms:W3CDTF">2019-12-04T11:00:02Z</dcterms:created>
  <dcterms:modified xsi:type="dcterms:W3CDTF">2022-02-12T07:35:13Z</dcterms:modified>
</cp:coreProperties>
</file>