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Wingdings 3" panose="05040102010807070707" pitchFamily="18" charset="2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27F8F-AFCA-47D5-A25C-981271D29AAA}" type="doc">
      <dgm:prSet loTypeId="urn:microsoft.com/office/officeart/2005/8/layout/vList6" loCatId="process" qsTypeId="urn:microsoft.com/office/officeart/2005/8/quickstyle/3d3" qsCatId="3D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6153723B-49B4-4D9B-A056-F4587273046A}">
      <dgm:prSet phldrT="[Text]"/>
      <dgm:spPr/>
      <dgm:t>
        <a:bodyPr/>
        <a:lstStyle/>
        <a:p>
          <a:r>
            <a:rPr lang="en-US" sz="3000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rPr>
            <a:t>CAN</a:t>
          </a:r>
        </a:p>
      </dgm:t>
    </dgm:pt>
    <dgm:pt modelId="{BCA22A0D-8069-4659-B5B2-7AA62AE55812}" type="parTrans" cxnId="{0B6390D5-3FAF-4EAC-9B5A-E891B0D0D7EE}">
      <dgm:prSet/>
      <dgm:spPr/>
      <dgm:t>
        <a:bodyPr/>
        <a:lstStyle/>
        <a:p>
          <a:endParaRPr lang="en-US"/>
        </a:p>
      </dgm:t>
    </dgm:pt>
    <dgm:pt modelId="{7B630C09-B4F5-4701-8E81-F2A73C86B4A7}" type="sibTrans" cxnId="{0B6390D5-3FAF-4EAC-9B5A-E891B0D0D7EE}">
      <dgm:prSet/>
      <dgm:spPr/>
      <dgm:t>
        <a:bodyPr/>
        <a:lstStyle/>
        <a:p>
          <a:endParaRPr lang="en-US"/>
        </a:p>
      </dgm:t>
    </dgm:pt>
    <dgm:pt modelId="{3A9ECE52-BE1D-4795-8AB6-F70DDAF6C939}">
      <dgm:prSet phldrT="[Text]"/>
      <dgm:spPr/>
      <dgm:t>
        <a:bodyPr/>
        <a:lstStyle/>
        <a:p>
          <a:pPr>
            <a:buClr>
              <a:srgbClr val="EFEFEF"/>
            </a:buClr>
            <a:buSzPts val="1800"/>
            <a:buFont typeface="Arial"/>
            <a:buChar char="•"/>
          </a:pPr>
          <a:r>
            <a:rPr lang="en-US" b="0" i="0" u="none" strike="noStrike" cap="none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rPr>
            <a:t>It is a broadcast protocol; hence attacker can easily inject any message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8754B3-6A6C-414E-8A64-4428CD71AE3F}" type="parTrans" cxnId="{5FC27445-360F-43D6-AEEC-1EB7A0CE5C99}">
      <dgm:prSet/>
      <dgm:spPr/>
      <dgm:t>
        <a:bodyPr/>
        <a:lstStyle/>
        <a:p>
          <a:endParaRPr lang="en-US"/>
        </a:p>
      </dgm:t>
    </dgm:pt>
    <dgm:pt modelId="{62CDA9F7-A850-4923-B66E-A69DEAEB9BD4}" type="sibTrans" cxnId="{5FC27445-360F-43D6-AEEC-1EB7A0CE5C99}">
      <dgm:prSet/>
      <dgm:spPr/>
      <dgm:t>
        <a:bodyPr/>
        <a:lstStyle/>
        <a:p>
          <a:endParaRPr lang="en-US"/>
        </a:p>
      </dgm:t>
    </dgm:pt>
    <dgm:pt modelId="{FC92F99E-CA1D-431C-B887-5D425C4CD6BA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Work</a:t>
          </a:r>
        </a:p>
      </dgm:t>
    </dgm:pt>
    <dgm:pt modelId="{E999DC2B-F3C8-4D49-AE74-FE2DD658CA18}" type="parTrans" cxnId="{7B490A17-E778-4E84-9C8A-AFE2D26081B7}">
      <dgm:prSet/>
      <dgm:spPr/>
      <dgm:t>
        <a:bodyPr/>
        <a:lstStyle/>
        <a:p>
          <a:endParaRPr lang="en-US"/>
        </a:p>
      </dgm:t>
    </dgm:pt>
    <dgm:pt modelId="{18928B86-6911-4F5D-9FDB-0FE17537F493}" type="sibTrans" cxnId="{7B490A17-E778-4E84-9C8A-AFE2D26081B7}">
      <dgm:prSet/>
      <dgm:spPr/>
      <dgm:t>
        <a:bodyPr/>
        <a:lstStyle/>
        <a:p>
          <a:endParaRPr lang="en-US"/>
        </a:p>
      </dgm:t>
    </dgm:pt>
    <dgm:pt modelId="{D996BE48-F980-4BAC-ABCE-BA8236A71800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rPr>
            <a:t>Firstly I am trying to build simple classification technique by keeping threshold time interval as average of all the time intervals in dataset, as done in the paper.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10A27D-7197-4B41-8220-6FE8DB018292}" type="parTrans" cxnId="{BD9AE159-07C8-4C4F-BB35-195DBD5685E5}">
      <dgm:prSet/>
      <dgm:spPr/>
      <dgm:t>
        <a:bodyPr/>
        <a:lstStyle/>
        <a:p>
          <a:endParaRPr lang="en-US"/>
        </a:p>
      </dgm:t>
    </dgm:pt>
    <dgm:pt modelId="{86B07C45-F55D-4962-811E-39D3B905FDBC}" type="sibTrans" cxnId="{BD9AE159-07C8-4C4F-BB35-195DBD5685E5}">
      <dgm:prSet/>
      <dgm:spPr/>
      <dgm:t>
        <a:bodyPr/>
        <a:lstStyle/>
        <a:p>
          <a:endParaRPr lang="en-US"/>
        </a:p>
      </dgm:t>
    </dgm:pt>
    <dgm:pt modelId="{4533AB39-2DA7-467B-B892-23B17273AB9D}">
      <dgm:prSet phldrT="[Text]"/>
      <dgm:spPr/>
      <dgm:t>
        <a:bodyPr/>
        <a:lstStyle/>
        <a:p>
          <a:pPr>
            <a:buClr>
              <a:srgbClr val="EFEFEF"/>
            </a:buClr>
            <a:buSzPts val="1800"/>
            <a:buFont typeface="Arial" panose="020B0604020202020204" pitchFamily="34" charset="0"/>
            <a:buChar char="•"/>
          </a:pPr>
          <a:r>
            <a:rPr lang="en-US" b="0" i="0" u="none" strike="noStrike" cap="none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rPr>
            <a:t>Further, we will try to improve classification accuracy by tuning the threshold using ML techniques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A7DBA0-FBC2-4D2E-A3B0-CB19C59096B4}" type="parTrans" cxnId="{550551CB-F3B5-4211-AFA5-3D2D3CD75A8D}">
      <dgm:prSet/>
      <dgm:spPr/>
      <dgm:t>
        <a:bodyPr/>
        <a:lstStyle/>
        <a:p>
          <a:endParaRPr lang="en-US"/>
        </a:p>
      </dgm:t>
    </dgm:pt>
    <dgm:pt modelId="{8DA96E25-5E4F-474E-9DC0-F462485B04A7}" type="sibTrans" cxnId="{550551CB-F3B5-4211-AFA5-3D2D3CD75A8D}">
      <dgm:prSet/>
      <dgm:spPr/>
      <dgm:t>
        <a:bodyPr/>
        <a:lstStyle/>
        <a:p>
          <a:endParaRPr lang="en-US"/>
        </a:p>
      </dgm:t>
    </dgm:pt>
    <dgm:pt modelId="{530D75C0-3F7A-4393-96E7-0BDB428362FB}">
      <dgm:prSet phldrT="[Text]"/>
      <dgm:spPr/>
      <dgm:t>
        <a:bodyPr/>
        <a:lstStyle/>
        <a:p>
          <a:endParaRPr lang="en-US" sz="3000" dirty="0">
            <a:solidFill>
              <a:srgbClr val="EFEFEF"/>
            </a:solidFill>
            <a:latin typeface="Arial"/>
            <a:cs typeface="Arial"/>
          </a:endParaRPr>
        </a:p>
      </dgm:t>
    </dgm:pt>
    <dgm:pt modelId="{CFC84B58-8780-40FF-8104-1660A141B0AB}" type="parTrans" cxnId="{6CB76E75-1E10-4173-8D53-28B0DE4A32E5}">
      <dgm:prSet/>
      <dgm:spPr/>
      <dgm:t>
        <a:bodyPr/>
        <a:lstStyle/>
        <a:p>
          <a:endParaRPr lang="en-IN"/>
        </a:p>
      </dgm:t>
    </dgm:pt>
    <dgm:pt modelId="{B647A00F-E0ED-4BD8-B5AE-9CA267D80CA5}" type="sibTrans" cxnId="{6CB76E75-1E10-4173-8D53-28B0DE4A32E5}">
      <dgm:prSet/>
      <dgm:spPr/>
      <dgm:t>
        <a:bodyPr/>
        <a:lstStyle/>
        <a:p>
          <a:endParaRPr lang="en-IN"/>
        </a:p>
      </dgm:t>
    </dgm:pt>
    <dgm:pt modelId="{11ECDADC-1056-4920-AF21-79AE4FE7ECD8}">
      <dgm:prSet phldrT="[Text]"/>
      <dgm:spPr/>
      <dgm:t>
        <a:bodyPr/>
        <a:lstStyle/>
        <a:p>
          <a:r>
            <a:rPr lang="en-US" sz="3000" dirty="0">
              <a:latin typeface="Arial"/>
              <a:cs typeface="Arial"/>
            </a:rPr>
            <a:t>Bus communication protocol for efficient transmission between in-vehicle </a:t>
          </a:r>
          <a:r>
            <a:rPr lang="en-IN" sz="3000" dirty="0">
              <a:latin typeface="Arial"/>
              <a:cs typeface="Arial"/>
            </a:rPr>
            <a:t>nodes</a:t>
          </a:r>
        </a:p>
      </dgm:t>
    </dgm:pt>
    <dgm:pt modelId="{DD9C9D4A-5166-48D5-B4FE-83710CD0B242}" type="parTrans" cxnId="{44AC566F-65F7-4C39-9883-6DE58928337A}">
      <dgm:prSet/>
      <dgm:spPr/>
      <dgm:t>
        <a:bodyPr/>
        <a:lstStyle/>
        <a:p>
          <a:endParaRPr lang="en-IN"/>
        </a:p>
      </dgm:t>
    </dgm:pt>
    <dgm:pt modelId="{0C62B235-F5F1-4EEA-970D-B67C5F42F3F2}" type="sibTrans" cxnId="{44AC566F-65F7-4C39-9883-6DE58928337A}">
      <dgm:prSet/>
      <dgm:spPr/>
      <dgm:t>
        <a:bodyPr/>
        <a:lstStyle/>
        <a:p>
          <a:endParaRPr lang="en-IN"/>
        </a:p>
      </dgm:t>
    </dgm:pt>
    <dgm:pt modelId="{37574C53-F3AA-4038-9CDB-77D500156FDD}">
      <dgm:prSet phldrT="[Text]"/>
      <dgm:spPr/>
      <dgm:t>
        <a:bodyPr/>
        <a:lstStyle/>
        <a:p>
          <a:pPr>
            <a:buClr>
              <a:srgbClr val="EFEFEF"/>
            </a:buClr>
            <a:buSzPts val="1800"/>
            <a:buFont typeface="Arial"/>
            <a:buChar char="•"/>
          </a:pPr>
          <a:endParaRPr lang="en-US" dirty="0"/>
        </a:p>
      </dgm:t>
    </dgm:pt>
    <dgm:pt modelId="{5EA2EFF8-4843-47C7-89F0-5A059DF1ACA3}" type="parTrans" cxnId="{CFEF9DA7-BD8A-4C68-95EB-5752C5EBCD75}">
      <dgm:prSet/>
      <dgm:spPr/>
      <dgm:t>
        <a:bodyPr/>
        <a:lstStyle/>
        <a:p>
          <a:endParaRPr lang="en-IN"/>
        </a:p>
      </dgm:t>
    </dgm:pt>
    <dgm:pt modelId="{96C5B288-3C4A-4314-8AD0-B55549B229A0}" type="sibTrans" cxnId="{CFEF9DA7-BD8A-4C68-95EB-5752C5EBCD75}">
      <dgm:prSet/>
      <dgm:spPr/>
      <dgm:t>
        <a:bodyPr/>
        <a:lstStyle/>
        <a:p>
          <a:endParaRPr lang="en-IN"/>
        </a:p>
      </dgm:t>
    </dgm:pt>
    <dgm:pt modelId="{A15F5A68-3B74-434D-ABE9-F5DE33148D6A}">
      <dgm:prSet phldrT="[Text]"/>
      <dgm:spPr/>
      <dgm:t>
        <a:bodyPr/>
        <a:lstStyle/>
        <a:p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B303CB-4A0E-41FE-8C0E-F0F47121F1F5}" type="parTrans" cxnId="{9C732084-A59E-49E1-BAE0-4EB9B8E17139}">
      <dgm:prSet/>
      <dgm:spPr/>
      <dgm:t>
        <a:bodyPr/>
        <a:lstStyle/>
        <a:p>
          <a:endParaRPr lang="en-IN"/>
        </a:p>
      </dgm:t>
    </dgm:pt>
    <dgm:pt modelId="{09E7BC37-AE8F-4D74-868A-604E7896F8EB}" type="sibTrans" cxnId="{9C732084-A59E-49E1-BAE0-4EB9B8E17139}">
      <dgm:prSet/>
      <dgm:spPr/>
      <dgm:t>
        <a:bodyPr/>
        <a:lstStyle/>
        <a:p>
          <a:endParaRPr lang="en-IN"/>
        </a:p>
      </dgm:t>
    </dgm:pt>
    <dgm:pt modelId="{39B75B33-25EA-4522-82B4-BBFE768D534F}" type="pres">
      <dgm:prSet presAssocID="{5B327F8F-AFCA-47D5-A25C-981271D29AAA}" presName="Name0" presStyleCnt="0">
        <dgm:presLayoutVars>
          <dgm:dir/>
          <dgm:animLvl val="lvl"/>
          <dgm:resizeHandles/>
        </dgm:presLayoutVars>
      </dgm:prSet>
      <dgm:spPr/>
    </dgm:pt>
    <dgm:pt modelId="{D1B4965E-E0C1-47FA-A08D-86B9B0BAD655}" type="pres">
      <dgm:prSet presAssocID="{6153723B-49B4-4D9B-A056-F4587273046A}" presName="linNode" presStyleCnt="0"/>
      <dgm:spPr/>
    </dgm:pt>
    <dgm:pt modelId="{C7918A13-8A96-4E41-B0E3-FA8B1527A700}" type="pres">
      <dgm:prSet presAssocID="{6153723B-49B4-4D9B-A056-F4587273046A}" presName="parentShp" presStyleLbl="node1" presStyleIdx="0" presStyleCnt="2" custScaleX="85556" custScaleY="75105">
        <dgm:presLayoutVars>
          <dgm:bulletEnabled val="1"/>
        </dgm:presLayoutVars>
      </dgm:prSet>
      <dgm:spPr/>
    </dgm:pt>
    <dgm:pt modelId="{13A0B67F-DAB6-4BFA-ABF5-D8A40E53B889}" type="pres">
      <dgm:prSet presAssocID="{6153723B-49B4-4D9B-A056-F4587273046A}" presName="childShp" presStyleLbl="bgAccFollowNode1" presStyleIdx="0" presStyleCnt="2">
        <dgm:presLayoutVars>
          <dgm:bulletEnabled val="1"/>
        </dgm:presLayoutVars>
      </dgm:prSet>
      <dgm:spPr/>
    </dgm:pt>
    <dgm:pt modelId="{8B3E4839-A8E2-4A64-959F-44CA6CCD2369}" type="pres">
      <dgm:prSet presAssocID="{7B630C09-B4F5-4701-8E81-F2A73C86B4A7}" presName="spacing" presStyleCnt="0"/>
      <dgm:spPr/>
    </dgm:pt>
    <dgm:pt modelId="{935B5A61-5F99-4584-AA1C-7F907C2A5AE3}" type="pres">
      <dgm:prSet presAssocID="{FC92F99E-CA1D-431C-B887-5D425C4CD6BA}" presName="linNode" presStyleCnt="0"/>
      <dgm:spPr/>
    </dgm:pt>
    <dgm:pt modelId="{FFFBE3FA-3B8E-46CA-A760-1A9DFB7019C3}" type="pres">
      <dgm:prSet presAssocID="{FC92F99E-CA1D-431C-B887-5D425C4CD6BA}" presName="parentShp" presStyleLbl="node1" presStyleIdx="1" presStyleCnt="2">
        <dgm:presLayoutVars>
          <dgm:bulletEnabled val="1"/>
        </dgm:presLayoutVars>
      </dgm:prSet>
      <dgm:spPr/>
    </dgm:pt>
    <dgm:pt modelId="{5493D0E4-E123-48DE-B59A-0643B39413D8}" type="pres">
      <dgm:prSet presAssocID="{FC92F99E-CA1D-431C-B887-5D425C4CD6BA}" presName="childShp" presStyleLbl="bgAccFollowNode1" presStyleIdx="1" presStyleCnt="2" custScaleY="131235">
        <dgm:presLayoutVars>
          <dgm:bulletEnabled val="1"/>
        </dgm:presLayoutVars>
      </dgm:prSet>
      <dgm:spPr/>
    </dgm:pt>
  </dgm:ptLst>
  <dgm:cxnLst>
    <dgm:cxn modelId="{7B490A17-E778-4E84-9C8A-AFE2D26081B7}" srcId="{5B327F8F-AFCA-47D5-A25C-981271D29AAA}" destId="{FC92F99E-CA1D-431C-B887-5D425C4CD6BA}" srcOrd="1" destOrd="0" parTransId="{E999DC2B-F3C8-4D49-AE74-FE2DD658CA18}" sibTransId="{18928B86-6911-4F5D-9FDB-0FE17537F493}"/>
    <dgm:cxn modelId="{65E30427-9AAA-4F2A-8403-33A1C8348A54}" type="presOf" srcId="{37574C53-F3AA-4038-9CDB-77D500156FDD}" destId="{13A0B67F-DAB6-4BFA-ABF5-D8A40E53B889}" srcOrd="0" destOrd="3" presId="urn:microsoft.com/office/officeart/2005/8/layout/vList6"/>
    <dgm:cxn modelId="{37A2675E-DFFB-4D23-A3A7-242F58D7D581}" type="presOf" srcId="{530D75C0-3F7A-4393-96E7-0BDB428362FB}" destId="{13A0B67F-DAB6-4BFA-ABF5-D8A40E53B889}" srcOrd="0" destOrd="1" presId="urn:microsoft.com/office/officeart/2005/8/layout/vList6"/>
    <dgm:cxn modelId="{5FC27445-360F-43D6-AEEC-1EB7A0CE5C99}" srcId="{6153723B-49B4-4D9B-A056-F4587273046A}" destId="{3A9ECE52-BE1D-4795-8AB6-F70DDAF6C939}" srcOrd="2" destOrd="0" parTransId="{D38754B3-6A6C-414E-8A64-4428CD71AE3F}" sibTransId="{62CDA9F7-A850-4923-B66E-A69DEAEB9BD4}"/>
    <dgm:cxn modelId="{44AC566F-65F7-4C39-9883-6DE58928337A}" srcId="{6153723B-49B4-4D9B-A056-F4587273046A}" destId="{11ECDADC-1056-4920-AF21-79AE4FE7ECD8}" srcOrd="0" destOrd="0" parTransId="{DD9C9D4A-5166-48D5-B4FE-83710CD0B242}" sibTransId="{0C62B235-F5F1-4EEA-970D-B67C5F42F3F2}"/>
    <dgm:cxn modelId="{C6D8DA70-41BA-4B62-A11D-C3C9D191591C}" type="presOf" srcId="{FC92F99E-CA1D-431C-B887-5D425C4CD6BA}" destId="{FFFBE3FA-3B8E-46CA-A760-1A9DFB7019C3}" srcOrd="0" destOrd="0" presId="urn:microsoft.com/office/officeart/2005/8/layout/vList6"/>
    <dgm:cxn modelId="{4892CC54-6BB1-4732-9DA8-1FB4C15C1A42}" type="presOf" srcId="{D996BE48-F980-4BAC-ABCE-BA8236A71800}" destId="{5493D0E4-E123-48DE-B59A-0643B39413D8}" srcOrd="0" destOrd="0" presId="urn:microsoft.com/office/officeart/2005/8/layout/vList6"/>
    <dgm:cxn modelId="{6CB76E75-1E10-4173-8D53-28B0DE4A32E5}" srcId="{6153723B-49B4-4D9B-A056-F4587273046A}" destId="{530D75C0-3F7A-4393-96E7-0BDB428362FB}" srcOrd="1" destOrd="0" parTransId="{CFC84B58-8780-40FF-8104-1660A141B0AB}" sibTransId="{B647A00F-E0ED-4BD8-B5AE-9CA267D80CA5}"/>
    <dgm:cxn modelId="{BD9AE159-07C8-4C4F-BB35-195DBD5685E5}" srcId="{FC92F99E-CA1D-431C-B887-5D425C4CD6BA}" destId="{D996BE48-F980-4BAC-ABCE-BA8236A71800}" srcOrd="0" destOrd="0" parTransId="{1610A27D-7197-4B41-8220-6FE8DB018292}" sibTransId="{86B07C45-F55D-4962-811E-39D3B905FDBC}"/>
    <dgm:cxn modelId="{C3EEC17E-64B3-4634-8E20-3A13DA668227}" type="presOf" srcId="{5B327F8F-AFCA-47D5-A25C-981271D29AAA}" destId="{39B75B33-25EA-4522-82B4-BBFE768D534F}" srcOrd="0" destOrd="0" presId="urn:microsoft.com/office/officeart/2005/8/layout/vList6"/>
    <dgm:cxn modelId="{9C732084-A59E-49E1-BAE0-4EB9B8E17139}" srcId="{FC92F99E-CA1D-431C-B887-5D425C4CD6BA}" destId="{A15F5A68-3B74-434D-ABE9-F5DE33148D6A}" srcOrd="1" destOrd="0" parTransId="{A8B303CB-4A0E-41FE-8C0E-F0F47121F1F5}" sibTransId="{09E7BC37-AE8F-4D74-868A-604E7896F8EB}"/>
    <dgm:cxn modelId="{269EB2A1-1362-433D-8B95-0C57FD650A0F}" type="presOf" srcId="{4533AB39-2DA7-467B-B892-23B17273AB9D}" destId="{5493D0E4-E123-48DE-B59A-0643B39413D8}" srcOrd="0" destOrd="2" presId="urn:microsoft.com/office/officeart/2005/8/layout/vList6"/>
    <dgm:cxn modelId="{CFEF9DA7-BD8A-4C68-95EB-5752C5EBCD75}" srcId="{6153723B-49B4-4D9B-A056-F4587273046A}" destId="{37574C53-F3AA-4038-9CDB-77D500156FDD}" srcOrd="3" destOrd="0" parTransId="{5EA2EFF8-4843-47C7-89F0-5A059DF1ACA3}" sibTransId="{96C5B288-3C4A-4314-8AD0-B55549B229A0}"/>
    <dgm:cxn modelId="{550551CB-F3B5-4211-AFA5-3D2D3CD75A8D}" srcId="{FC92F99E-CA1D-431C-B887-5D425C4CD6BA}" destId="{4533AB39-2DA7-467B-B892-23B17273AB9D}" srcOrd="2" destOrd="0" parTransId="{B2A7DBA0-FBC2-4D2E-A3B0-CB19C59096B4}" sibTransId="{8DA96E25-5E4F-474E-9DC0-F462485B04A7}"/>
    <dgm:cxn modelId="{288CB4CE-0E2F-4276-90B1-835028B4F92F}" type="presOf" srcId="{3A9ECE52-BE1D-4795-8AB6-F70DDAF6C939}" destId="{13A0B67F-DAB6-4BFA-ABF5-D8A40E53B889}" srcOrd="0" destOrd="2" presId="urn:microsoft.com/office/officeart/2005/8/layout/vList6"/>
    <dgm:cxn modelId="{A47445D4-CBCF-436E-9074-F71D5293D40F}" type="presOf" srcId="{6153723B-49B4-4D9B-A056-F4587273046A}" destId="{C7918A13-8A96-4E41-B0E3-FA8B1527A700}" srcOrd="0" destOrd="0" presId="urn:microsoft.com/office/officeart/2005/8/layout/vList6"/>
    <dgm:cxn modelId="{0B6390D5-3FAF-4EAC-9B5A-E891B0D0D7EE}" srcId="{5B327F8F-AFCA-47D5-A25C-981271D29AAA}" destId="{6153723B-49B4-4D9B-A056-F4587273046A}" srcOrd="0" destOrd="0" parTransId="{BCA22A0D-8069-4659-B5B2-7AA62AE55812}" sibTransId="{7B630C09-B4F5-4701-8E81-F2A73C86B4A7}"/>
    <dgm:cxn modelId="{7A5CBDED-9A5C-4F04-86A9-586282F1C813}" type="presOf" srcId="{A15F5A68-3B74-434D-ABE9-F5DE33148D6A}" destId="{5493D0E4-E123-48DE-B59A-0643B39413D8}" srcOrd="0" destOrd="1" presId="urn:microsoft.com/office/officeart/2005/8/layout/vList6"/>
    <dgm:cxn modelId="{EDB174FD-9E76-42F3-AFAA-5E1FD1F134E3}" type="presOf" srcId="{11ECDADC-1056-4920-AF21-79AE4FE7ECD8}" destId="{13A0B67F-DAB6-4BFA-ABF5-D8A40E53B889}" srcOrd="0" destOrd="0" presId="urn:microsoft.com/office/officeart/2005/8/layout/vList6"/>
    <dgm:cxn modelId="{D227BDF4-2217-47F8-A129-F14FB69B9D14}" type="presParOf" srcId="{39B75B33-25EA-4522-82B4-BBFE768D534F}" destId="{D1B4965E-E0C1-47FA-A08D-86B9B0BAD655}" srcOrd="0" destOrd="0" presId="urn:microsoft.com/office/officeart/2005/8/layout/vList6"/>
    <dgm:cxn modelId="{AE173441-4B03-45E4-A402-73581CCE5183}" type="presParOf" srcId="{D1B4965E-E0C1-47FA-A08D-86B9B0BAD655}" destId="{C7918A13-8A96-4E41-B0E3-FA8B1527A700}" srcOrd="0" destOrd="0" presId="urn:microsoft.com/office/officeart/2005/8/layout/vList6"/>
    <dgm:cxn modelId="{D93642E4-B86B-4351-A612-52B425B1DC18}" type="presParOf" srcId="{D1B4965E-E0C1-47FA-A08D-86B9B0BAD655}" destId="{13A0B67F-DAB6-4BFA-ABF5-D8A40E53B889}" srcOrd="1" destOrd="0" presId="urn:microsoft.com/office/officeart/2005/8/layout/vList6"/>
    <dgm:cxn modelId="{52B084F9-4857-478E-856B-7F2CA558338D}" type="presParOf" srcId="{39B75B33-25EA-4522-82B4-BBFE768D534F}" destId="{8B3E4839-A8E2-4A64-959F-44CA6CCD2369}" srcOrd="1" destOrd="0" presId="urn:microsoft.com/office/officeart/2005/8/layout/vList6"/>
    <dgm:cxn modelId="{71DBDE91-3886-470E-BB7A-A82616D53F9E}" type="presParOf" srcId="{39B75B33-25EA-4522-82B4-BBFE768D534F}" destId="{935B5A61-5F99-4584-AA1C-7F907C2A5AE3}" srcOrd="2" destOrd="0" presId="urn:microsoft.com/office/officeart/2005/8/layout/vList6"/>
    <dgm:cxn modelId="{28C84CDF-AB25-4193-93D9-449FF016B46B}" type="presParOf" srcId="{935B5A61-5F99-4584-AA1C-7F907C2A5AE3}" destId="{FFFBE3FA-3B8E-46CA-A760-1A9DFB7019C3}" srcOrd="0" destOrd="0" presId="urn:microsoft.com/office/officeart/2005/8/layout/vList6"/>
    <dgm:cxn modelId="{E355AFEE-758E-47F5-916C-E9F2E14CFA62}" type="presParOf" srcId="{935B5A61-5F99-4584-AA1C-7F907C2A5AE3}" destId="{5493D0E4-E123-48DE-B59A-0643B39413D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E54326-449F-4A07-805E-F5C2F690F2EB}" type="doc">
      <dgm:prSet loTypeId="urn:microsoft.com/office/officeart/2005/8/layout/hList1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IN"/>
        </a:p>
      </dgm:t>
    </dgm:pt>
    <dgm:pt modelId="{B3039807-D86A-4BEA-BCA2-38305F0787A1}">
      <dgm:prSet phldrT="[Text]"/>
      <dgm:spPr/>
      <dgm:t>
        <a:bodyPr/>
        <a:lstStyle/>
        <a:p>
          <a:r>
            <a:rPr lang="en-IN">
              <a:latin typeface="Calibri"/>
              <a:ea typeface="Calibri"/>
              <a:cs typeface="Calibri"/>
              <a:sym typeface="Calibri"/>
            </a:rPr>
            <a:t>Message Authentication Codes(MACs)</a:t>
          </a:r>
          <a:endParaRPr lang="en-IN" dirty="0"/>
        </a:p>
      </dgm:t>
    </dgm:pt>
    <dgm:pt modelId="{ADCC43C5-0DAC-4EA4-A4FB-474746F7727B}" type="parTrans" cxnId="{D266C623-563D-4659-97A4-ED1F92BB55BC}">
      <dgm:prSet/>
      <dgm:spPr/>
      <dgm:t>
        <a:bodyPr/>
        <a:lstStyle/>
        <a:p>
          <a:endParaRPr lang="en-IN"/>
        </a:p>
      </dgm:t>
    </dgm:pt>
    <dgm:pt modelId="{DE902639-90FD-4AB0-BC23-BC2E55E230CC}" type="sibTrans" cxnId="{D266C623-563D-4659-97A4-ED1F92BB55BC}">
      <dgm:prSet/>
      <dgm:spPr/>
      <dgm:t>
        <a:bodyPr/>
        <a:lstStyle/>
        <a:p>
          <a:endParaRPr lang="en-IN"/>
        </a:p>
      </dgm:t>
    </dgm:pt>
    <dgm:pt modelId="{D267CB7C-D4AF-47A7-B09E-FFAAAB13680E}">
      <dgm:prSet phldrT="[Text]"/>
      <dgm:spPr/>
      <dgm:t>
        <a:bodyPr/>
        <a:lstStyle/>
        <a:p>
          <a:r>
            <a:rPr lang="en-IN">
              <a:latin typeface="Calibri"/>
              <a:ea typeface="Calibri"/>
              <a:cs typeface="Calibri"/>
              <a:sym typeface="Calibri"/>
            </a:rPr>
            <a:t>Each node stores key elements which are composed of identifier table, receiving and sending counters and the pairwise symmetric secret keys for the authentication process.</a:t>
          </a:r>
          <a:endParaRPr lang="en-IN" dirty="0"/>
        </a:p>
      </dgm:t>
    </dgm:pt>
    <dgm:pt modelId="{844656AB-B69A-4DD9-8907-A8D7701C30F6}" type="parTrans" cxnId="{74DC0923-3C39-46F0-BB03-A3B8BD5070B5}">
      <dgm:prSet/>
      <dgm:spPr/>
      <dgm:t>
        <a:bodyPr/>
        <a:lstStyle/>
        <a:p>
          <a:endParaRPr lang="en-IN"/>
        </a:p>
      </dgm:t>
    </dgm:pt>
    <dgm:pt modelId="{91DF3341-77CE-4E13-8650-FD255B074991}" type="sibTrans" cxnId="{74DC0923-3C39-46F0-BB03-A3B8BD5070B5}">
      <dgm:prSet/>
      <dgm:spPr/>
      <dgm:t>
        <a:bodyPr/>
        <a:lstStyle/>
        <a:p>
          <a:endParaRPr lang="en-IN"/>
        </a:p>
      </dgm:t>
    </dgm:pt>
    <dgm:pt modelId="{AFFE1109-A39D-4547-BF05-115590F22F2B}">
      <dgm:prSet phldrT="[Text]"/>
      <dgm:spPr/>
      <dgm:t>
        <a:bodyPr/>
        <a:lstStyle/>
        <a:p>
          <a:r>
            <a:rPr lang="en-IN" b="1">
              <a:latin typeface="Calibri"/>
              <a:ea typeface="Calibri"/>
              <a:cs typeface="Calibri"/>
              <a:sym typeface="Calibri"/>
            </a:rPr>
            <a:t>Drawback :</a:t>
          </a:r>
          <a:r>
            <a:rPr lang="en-IN">
              <a:latin typeface="Calibri"/>
              <a:ea typeface="Calibri"/>
              <a:cs typeface="Calibri"/>
              <a:sym typeface="Calibri"/>
            </a:rPr>
            <a:t>  Simple cryptographic functions used for decoding the key are easily compromised whereas complicated functions( like hash tables) require large computing power at each node</a:t>
          </a:r>
          <a:endParaRPr lang="en-IN" dirty="0"/>
        </a:p>
      </dgm:t>
    </dgm:pt>
    <dgm:pt modelId="{6081360A-E2F8-45A9-919A-AEB351A7F7F6}" type="parTrans" cxnId="{088F84F9-6939-4FF0-BD50-B488AD91D2C5}">
      <dgm:prSet/>
      <dgm:spPr/>
      <dgm:t>
        <a:bodyPr/>
        <a:lstStyle/>
        <a:p>
          <a:endParaRPr lang="en-IN"/>
        </a:p>
      </dgm:t>
    </dgm:pt>
    <dgm:pt modelId="{C8B5FF58-3AB5-4B0C-9E90-6BF818772006}" type="sibTrans" cxnId="{088F84F9-6939-4FF0-BD50-B488AD91D2C5}">
      <dgm:prSet/>
      <dgm:spPr/>
      <dgm:t>
        <a:bodyPr/>
        <a:lstStyle/>
        <a:p>
          <a:endParaRPr lang="en-IN"/>
        </a:p>
      </dgm:t>
    </dgm:pt>
    <dgm:pt modelId="{925F9350-8343-4ACE-8268-E0FE49C45483}">
      <dgm:prSet phldrT="[Text]"/>
      <dgm:spPr/>
      <dgm:t>
        <a:bodyPr/>
        <a:lstStyle/>
        <a:p>
          <a:r>
            <a:rPr lang="en-IN" dirty="0">
              <a:latin typeface="Calibri"/>
              <a:ea typeface="Calibri"/>
              <a:cs typeface="Calibri"/>
              <a:sym typeface="Calibri"/>
            </a:rPr>
            <a:t>Centralised system</a:t>
          </a:r>
          <a:endParaRPr lang="en-IN" dirty="0"/>
        </a:p>
      </dgm:t>
    </dgm:pt>
    <dgm:pt modelId="{73A0E480-84D6-4607-83EC-945B440A7B3E}" type="parTrans" cxnId="{0C1CF306-F247-4AD5-AB91-0291A05FBE68}">
      <dgm:prSet/>
      <dgm:spPr/>
      <dgm:t>
        <a:bodyPr/>
        <a:lstStyle/>
        <a:p>
          <a:endParaRPr lang="en-IN"/>
        </a:p>
      </dgm:t>
    </dgm:pt>
    <dgm:pt modelId="{8D914CA9-E098-46E4-95F9-DC8DBD654F5D}" type="sibTrans" cxnId="{0C1CF306-F247-4AD5-AB91-0291A05FBE68}">
      <dgm:prSet/>
      <dgm:spPr/>
      <dgm:t>
        <a:bodyPr/>
        <a:lstStyle/>
        <a:p>
          <a:endParaRPr lang="en-IN"/>
        </a:p>
      </dgm:t>
    </dgm:pt>
    <dgm:pt modelId="{D50C7A69-11BC-4989-83CD-86D56A763233}">
      <dgm:prSet phldrT="[Text]"/>
      <dgm:spPr/>
      <dgm:t>
        <a:bodyPr/>
        <a:lstStyle/>
        <a:p>
          <a:r>
            <a:rPr lang="en-IN">
              <a:latin typeface="Calibri"/>
              <a:ea typeface="Calibri"/>
              <a:cs typeface="Calibri"/>
              <a:sym typeface="Calibri"/>
            </a:rPr>
            <a:t>all the ECUs are connected to a central device and the central monitor verifies the authenticity of the message before it sends it to destined node.</a:t>
          </a:r>
          <a:endParaRPr lang="en-IN" dirty="0"/>
        </a:p>
      </dgm:t>
    </dgm:pt>
    <dgm:pt modelId="{23DC56DE-AB51-45E2-825C-78EA157DCF5A}" type="parTrans" cxnId="{BC115045-1E80-4773-9044-0F9827B7B8D5}">
      <dgm:prSet/>
      <dgm:spPr/>
      <dgm:t>
        <a:bodyPr/>
        <a:lstStyle/>
        <a:p>
          <a:endParaRPr lang="en-IN"/>
        </a:p>
      </dgm:t>
    </dgm:pt>
    <dgm:pt modelId="{2748D856-D856-4023-B9B5-AAAE3014E2F6}" type="sibTrans" cxnId="{BC115045-1E80-4773-9044-0F9827B7B8D5}">
      <dgm:prSet/>
      <dgm:spPr/>
      <dgm:t>
        <a:bodyPr/>
        <a:lstStyle/>
        <a:p>
          <a:endParaRPr lang="en-IN"/>
        </a:p>
      </dgm:t>
    </dgm:pt>
    <dgm:pt modelId="{3F7E91BC-3B03-48E2-9287-61D83025C7DB}">
      <dgm:prSet phldrT="[Text]"/>
      <dgm:spPr/>
      <dgm:t>
        <a:bodyPr/>
        <a:lstStyle/>
        <a:p>
          <a:r>
            <a:rPr lang="en-IN" b="1">
              <a:latin typeface="Calibri"/>
              <a:ea typeface="Calibri"/>
              <a:cs typeface="Calibri"/>
              <a:sym typeface="Calibri"/>
            </a:rPr>
            <a:t>Drawback : </a:t>
          </a:r>
          <a:r>
            <a:rPr lang="en-IN">
              <a:latin typeface="Calibri"/>
              <a:ea typeface="Calibri"/>
              <a:cs typeface="Calibri"/>
              <a:sym typeface="Calibri"/>
            </a:rPr>
            <a:t>Throughput of will be less, ie., message transfer rate will be very low</a:t>
          </a:r>
          <a:endParaRPr lang="en-IN" dirty="0"/>
        </a:p>
      </dgm:t>
    </dgm:pt>
    <dgm:pt modelId="{295EE46F-3AFA-40BE-BD96-0F31DB2C0786}" type="parTrans" cxnId="{F18B3FBF-37E2-4FFC-884C-C49801711330}">
      <dgm:prSet/>
      <dgm:spPr/>
      <dgm:t>
        <a:bodyPr/>
        <a:lstStyle/>
        <a:p>
          <a:endParaRPr lang="en-IN"/>
        </a:p>
      </dgm:t>
    </dgm:pt>
    <dgm:pt modelId="{EE118395-4F45-4A1E-9112-7CD9D8273B2A}" type="sibTrans" cxnId="{F18B3FBF-37E2-4FFC-884C-C49801711330}">
      <dgm:prSet/>
      <dgm:spPr/>
      <dgm:t>
        <a:bodyPr/>
        <a:lstStyle/>
        <a:p>
          <a:endParaRPr lang="en-IN"/>
        </a:p>
      </dgm:t>
    </dgm:pt>
    <dgm:pt modelId="{D858E62F-0688-4B73-8384-74B5F2C2F8A8}">
      <dgm:prSet phldrT="[Text]"/>
      <dgm:spPr/>
      <dgm:t>
        <a:bodyPr/>
        <a:lstStyle/>
        <a:p>
          <a:r>
            <a:rPr lang="en-IN" dirty="0"/>
            <a:t>Time stamp </a:t>
          </a:r>
          <a:r>
            <a:rPr lang="en-IN"/>
            <a:t>based distinction</a:t>
          </a:r>
          <a:endParaRPr lang="en-IN" dirty="0"/>
        </a:p>
      </dgm:t>
    </dgm:pt>
    <dgm:pt modelId="{55792A32-660B-4398-9497-713AD62CA591}" type="parTrans" cxnId="{BC480D76-7183-40B5-8759-8F9BAB010A11}">
      <dgm:prSet/>
      <dgm:spPr/>
      <dgm:t>
        <a:bodyPr/>
        <a:lstStyle/>
        <a:p>
          <a:endParaRPr lang="en-IN"/>
        </a:p>
      </dgm:t>
    </dgm:pt>
    <dgm:pt modelId="{011250C4-1145-4C23-947F-2A9BE17A847B}" type="sibTrans" cxnId="{BC480D76-7183-40B5-8759-8F9BAB010A11}">
      <dgm:prSet/>
      <dgm:spPr/>
      <dgm:t>
        <a:bodyPr/>
        <a:lstStyle/>
        <a:p>
          <a:endParaRPr lang="en-IN"/>
        </a:p>
      </dgm:t>
    </dgm:pt>
    <dgm:pt modelId="{4ED89169-DEB7-477F-9942-7DB5896BBEEF}">
      <dgm:prSet phldrT="[Text]"/>
      <dgm:spPr/>
      <dgm:t>
        <a:bodyPr/>
        <a:lstStyle/>
        <a:p>
          <a:r>
            <a:rPr lang="en-IN" dirty="0">
              <a:latin typeface="Calibri"/>
              <a:ea typeface="Calibri"/>
              <a:cs typeface="Calibri"/>
              <a:sym typeface="Calibri"/>
            </a:rPr>
            <a:t>Our target paper proposed a novel idea of intrusion detection using delay time interval between request and response messages.</a:t>
          </a:r>
          <a:endParaRPr lang="en-IN" dirty="0"/>
        </a:p>
      </dgm:t>
    </dgm:pt>
    <dgm:pt modelId="{65CB2A5C-C446-423F-90E4-CF90E3FB08DC}" type="parTrans" cxnId="{9E8D40B2-8DFF-4DCA-A99F-FDC51138A5AB}">
      <dgm:prSet/>
      <dgm:spPr/>
      <dgm:t>
        <a:bodyPr/>
        <a:lstStyle/>
        <a:p>
          <a:endParaRPr lang="en-IN"/>
        </a:p>
      </dgm:t>
    </dgm:pt>
    <dgm:pt modelId="{DE09802E-1C28-4AC8-A336-8D08946C0608}" type="sibTrans" cxnId="{9E8D40B2-8DFF-4DCA-A99F-FDC51138A5AB}">
      <dgm:prSet/>
      <dgm:spPr/>
      <dgm:t>
        <a:bodyPr/>
        <a:lstStyle/>
        <a:p>
          <a:endParaRPr lang="en-IN"/>
        </a:p>
      </dgm:t>
    </dgm:pt>
    <dgm:pt modelId="{795C92D7-11D2-4F16-87AA-6789A2CE0B27}" type="pres">
      <dgm:prSet presAssocID="{A9E54326-449F-4A07-805E-F5C2F690F2EB}" presName="Name0" presStyleCnt="0">
        <dgm:presLayoutVars>
          <dgm:dir/>
          <dgm:animLvl val="lvl"/>
          <dgm:resizeHandles val="exact"/>
        </dgm:presLayoutVars>
      </dgm:prSet>
      <dgm:spPr/>
    </dgm:pt>
    <dgm:pt modelId="{FAB37DC3-C67D-4142-BB35-70BEB5B69064}" type="pres">
      <dgm:prSet presAssocID="{B3039807-D86A-4BEA-BCA2-38305F0787A1}" presName="composite" presStyleCnt="0"/>
      <dgm:spPr/>
    </dgm:pt>
    <dgm:pt modelId="{F2FABFB4-2C2B-4C54-8ACD-7B2A0C8671D4}" type="pres">
      <dgm:prSet presAssocID="{B3039807-D86A-4BEA-BCA2-38305F0787A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FAF9A29-7F43-444A-ACE5-102944717EF1}" type="pres">
      <dgm:prSet presAssocID="{B3039807-D86A-4BEA-BCA2-38305F0787A1}" presName="desTx" presStyleLbl="alignAccFollowNode1" presStyleIdx="0" presStyleCnt="3">
        <dgm:presLayoutVars>
          <dgm:bulletEnabled val="1"/>
        </dgm:presLayoutVars>
      </dgm:prSet>
      <dgm:spPr/>
    </dgm:pt>
    <dgm:pt modelId="{52A00E70-934A-4DBA-8049-A461EA30DBF0}" type="pres">
      <dgm:prSet presAssocID="{DE902639-90FD-4AB0-BC23-BC2E55E230CC}" presName="space" presStyleCnt="0"/>
      <dgm:spPr/>
    </dgm:pt>
    <dgm:pt modelId="{2553C77F-EC88-4C77-89EF-8C6D6B766F8A}" type="pres">
      <dgm:prSet presAssocID="{925F9350-8343-4ACE-8268-E0FE49C45483}" presName="composite" presStyleCnt="0"/>
      <dgm:spPr/>
    </dgm:pt>
    <dgm:pt modelId="{924D68D7-3195-4DEB-A0EF-084BB261D8EF}" type="pres">
      <dgm:prSet presAssocID="{925F9350-8343-4ACE-8268-E0FE49C4548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0ABCE41-2955-4BE0-AD4A-CEFE7134E49B}" type="pres">
      <dgm:prSet presAssocID="{925F9350-8343-4ACE-8268-E0FE49C45483}" presName="desTx" presStyleLbl="alignAccFollowNode1" presStyleIdx="1" presStyleCnt="3">
        <dgm:presLayoutVars>
          <dgm:bulletEnabled val="1"/>
        </dgm:presLayoutVars>
      </dgm:prSet>
      <dgm:spPr/>
    </dgm:pt>
    <dgm:pt modelId="{2F9FE990-1D1D-491F-BEA3-E0C89B9F3E19}" type="pres">
      <dgm:prSet presAssocID="{8D914CA9-E098-46E4-95F9-DC8DBD654F5D}" presName="space" presStyleCnt="0"/>
      <dgm:spPr/>
    </dgm:pt>
    <dgm:pt modelId="{8DF027E9-15D7-4B95-9C92-DC2260E92029}" type="pres">
      <dgm:prSet presAssocID="{D858E62F-0688-4B73-8384-74B5F2C2F8A8}" presName="composite" presStyleCnt="0"/>
      <dgm:spPr/>
    </dgm:pt>
    <dgm:pt modelId="{726C5A82-B94C-4745-9053-3E9248E756FC}" type="pres">
      <dgm:prSet presAssocID="{D858E62F-0688-4B73-8384-74B5F2C2F8A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5A0C6AF-68BA-4326-AC23-EF0B1C2FB588}" type="pres">
      <dgm:prSet presAssocID="{D858E62F-0688-4B73-8384-74B5F2C2F8A8}" presName="desTx" presStyleLbl="alignAccFollowNode1" presStyleIdx="2" presStyleCnt="3" custLinFactNeighborX="103" custLinFactNeighborY="430">
        <dgm:presLayoutVars>
          <dgm:bulletEnabled val="1"/>
        </dgm:presLayoutVars>
      </dgm:prSet>
      <dgm:spPr/>
    </dgm:pt>
  </dgm:ptLst>
  <dgm:cxnLst>
    <dgm:cxn modelId="{0C1CF306-F247-4AD5-AB91-0291A05FBE68}" srcId="{A9E54326-449F-4A07-805E-F5C2F690F2EB}" destId="{925F9350-8343-4ACE-8268-E0FE49C45483}" srcOrd="1" destOrd="0" parTransId="{73A0E480-84D6-4607-83EC-945B440A7B3E}" sibTransId="{8D914CA9-E098-46E4-95F9-DC8DBD654F5D}"/>
    <dgm:cxn modelId="{74DC0923-3C39-46F0-BB03-A3B8BD5070B5}" srcId="{B3039807-D86A-4BEA-BCA2-38305F0787A1}" destId="{D267CB7C-D4AF-47A7-B09E-FFAAAB13680E}" srcOrd="0" destOrd="0" parTransId="{844656AB-B69A-4DD9-8907-A8D7701C30F6}" sibTransId="{91DF3341-77CE-4E13-8650-FD255B074991}"/>
    <dgm:cxn modelId="{D266C623-563D-4659-97A4-ED1F92BB55BC}" srcId="{A9E54326-449F-4A07-805E-F5C2F690F2EB}" destId="{B3039807-D86A-4BEA-BCA2-38305F0787A1}" srcOrd="0" destOrd="0" parTransId="{ADCC43C5-0DAC-4EA4-A4FB-474746F7727B}" sibTransId="{DE902639-90FD-4AB0-BC23-BC2E55E230CC}"/>
    <dgm:cxn modelId="{250E713A-490C-4529-999E-AC234A93C2C2}" type="presOf" srcId="{925F9350-8343-4ACE-8268-E0FE49C45483}" destId="{924D68D7-3195-4DEB-A0EF-084BB261D8EF}" srcOrd="0" destOrd="0" presId="urn:microsoft.com/office/officeart/2005/8/layout/hList1"/>
    <dgm:cxn modelId="{63F66240-6C57-45EB-9512-CDA98CDB9D25}" type="presOf" srcId="{D50C7A69-11BC-4989-83CD-86D56A763233}" destId="{F0ABCE41-2955-4BE0-AD4A-CEFE7134E49B}" srcOrd="0" destOrd="0" presId="urn:microsoft.com/office/officeart/2005/8/layout/hList1"/>
    <dgm:cxn modelId="{45706C62-8E89-4A6E-80ED-77A26A5FBA32}" type="presOf" srcId="{D267CB7C-D4AF-47A7-B09E-FFAAAB13680E}" destId="{EFAF9A29-7F43-444A-ACE5-102944717EF1}" srcOrd="0" destOrd="0" presId="urn:microsoft.com/office/officeart/2005/8/layout/hList1"/>
    <dgm:cxn modelId="{BC115045-1E80-4773-9044-0F9827B7B8D5}" srcId="{925F9350-8343-4ACE-8268-E0FE49C45483}" destId="{D50C7A69-11BC-4989-83CD-86D56A763233}" srcOrd="0" destOrd="0" parTransId="{23DC56DE-AB51-45E2-825C-78EA157DCF5A}" sibTransId="{2748D856-D856-4023-B9B5-AAAE3014E2F6}"/>
    <dgm:cxn modelId="{BD812748-E863-4193-BDEE-4D4DD644B326}" type="presOf" srcId="{B3039807-D86A-4BEA-BCA2-38305F0787A1}" destId="{F2FABFB4-2C2B-4C54-8ACD-7B2A0C8671D4}" srcOrd="0" destOrd="0" presId="urn:microsoft.com/office/officeart/2005/8/layout/hList1"/>
    <dgm:cxn modelId="{C9D1BF6C-A268-4CAE-B91F-150B037A6EB1}" type="presOf" srcId="{A9E54326-449F-4A07-805E-F5C2F690F2EB}" destId="{795C92D7-11D2-4F16-87AA-6789A2CE0B27}" srcOrd="0" destOrd="0" presId="urn:microsoft.com/office/officeart/2005/8/layout/hList1"/>
    <dgm:cxn modelId="{65E85F54-D2EF-4F41-8BAC-3A52F85E52AD}" type="presOf" srcId="{4ED89169-DEB7-477F-9942-7DB5896BBEEF}" destId="{75A0C6AF-68BA-4326-AC23-EF0B1C2FB588}" srcOrd="0" destOrd="0" presId="urn:microsoft.com/office/officeart/2005/8/layout/hList1"/>
    <dgm:cxn modelId="{BC480D76-7183-40B5-8759-8F9BAB010A11}" srcId="{A9E54326-449F-4A07-805E-F5C2F690F2EB}" destId="{D858E62F-0688-4B73-8384-74B5F2C2F8A8}" srcOrd="2" destOrd="0" parTransId="{55792A32-660B-4398-9497-713AD62CA591}" sibTransId="{011250C4-1145-4C23-947F-2A9BE17A847B}"/>
    <dgm:cxn modelId="{70A7C484-A607-42D7-904D-A2DBFCDACD25}" type="presOf" srcId="{3F7E91BC-3B03-48E2-9287-61D83025C7DB}" destId="{F0ABCE41-2955-4BE0-AD4A-CEFE7134E49B}" srcOrd="0" destOrd="1" presId="urn:microsoft.com/office/officeart/2005/8/layout/hList1"/>
    <dgm:cxn modelId="{9E8D40B2-8DFF-4DCA-A99F-FDC51138A5AB}" srcId="{D858E62F-0688-4B73-8384-74B5F2C2F8A8}" destId="{4ED89169-DEB7-477F-9942-7DB5896BBEEF}" srcOrd="0" destOrd="0" parTransId="{65CB2A5C-C446-423F-90E4-CF90E3FB08DC}" sibTransId="{DE09802E-1C28-4AC8-A336-8D08946C0608}"/>
    <dgm:cxn modelId="{880F05B4-1AA3-4703-9C9C-04EDEE89FF8E}" type="presOf" srcId="{D858E62F-0688-4B73-8384-74B5F2C2F8A8}" destId="{726C5A82-B94C-4745-9053-3E9248E756FC}" srcOrd="0" destOrd="0" presId="urn:microsoft.com/office/officeart/2005/8/layout/hList1"/>
    <dgm:cxn modelId="{F18B3FBF-37E2-4FFC-884C-C49801711330}" srcId="{925F9350-8343-4ACE-8268-E0FE49C45483}" destId="{3F7E91BC-3B03-48E2-9287-61D83025C7DB}" srcOrd="1" destOrd="0" parTransId="{295EE46F-3AFA-40BE-BD96-0F31DB2C0786}" sibTransId="{EE118395-4F45-4A1E-9112-7CD9D8273B2A}"/>
    <dgm:cxn modelId="{95A779E0-0BFA-4859-9205-747304ECEB10}" type="presOf" srcId="{AFFE1109-A39D-4547-BF05-115590F22F2B}" destId="{EFAF9A29-7F43-444A-ACE5-102944717EF1}" srcOrd="0" destOrd="1" presId="urn:microsoft.com/office/officeart/2005/8/layout/hList1"/>
    <dgm:cxn modelId="{088F84F9-6939-4FF0-BD50-B488AD91D2C5}" srcId="{B3039807-D86A-4BEA-BCA2-38305F0787A1}" destId="{AFFE1109-A39D-4547-BF05-115590F22F2B}" srcOrd="1" destOrd="0" parTransId="{6081360A-E2F8-45A9-919A-AEB351A7F7F6}" sibTransId="{C8B5FF58-3AB5-4B0C-9E90-6BF818772006}"/>
    <dgm:cxn modelId="{B04CC34A-6504-4454-9F2C-967A8A0963C1}" type="presParOf" srcId="{795C92D7-11D2-4F16-87AA-6789A2CE0B27}" destId="{FAB37DC3-C67D-4142-BB35-70BEB5B69064}" srcOrd="0" destOrd="0" presId="urn:microsoft.com/office/officeart/2005/8/layout/hList1"/>
    <dgm:cxn modelId="{2082E253-FFD9-433F-A070-33DBDAAC1C79}" type="presParOf" srcId="{FAB37DC3-C67D-4142-BB35-70BEB5B69064}" destId="{F2FABFB4-2C2B-4C54-8ACD-7B2A0C8671D4}" srcOrd="0" destOrd="0" presId="urn:microsoft.com/office/officeart/2005/8/layout/hList1"/>
    <dgm:cxn modelId="{75B96057-6BD2-44C2-8DAD-9E76C7F0DBE7}" type="presParOf" srcId="{FAB37DC3-C67D-4142-BB35-70BEB5B69064}" destId="{EFAF9A29-7F43-444A-ACE5-102944717EF1}" srcOrd="1" destOrd="0" presId="urn:microsoft.com/office/officeart/2005/8/layout/hList1"/>
    <dgm:cxn modelId="{7F4F46BD-0176-4361-A81B-40FCD234E727}" type="presParOf" srcId="{795C92D7-11D2-4F16-87AA-6789A2CE0B27}" destId="{52A00E70-934A-4DBA-8049-A461EA30DBF0}" srcOrd="1" destOrd="0" presId="urn:microsoft.com/office/officeart/2005/8/layout/hList1"/>
    <dgm:cxn modelId="{4C9443CE-DD29-44AC-8C28-48F4FF6333EB}" type="presParOf" srcId="{795C92D7-11D2-4F16-87AA-6789A2CE0B27}" destId="{2553C77F-EC88-4C77-89EF-8C6D6B766F8A}" srcOrd="2" destOrd="0" presId="urn:microsoft.com/office/officeart/2005/8/layout/hList1"/>
    <dgm:cxn modelId="{9C061560-37E9-48CF-8214-022B54F58CD7}" type="presParOf" srcId="{2553C77F-EC88-4C77-89EF-8C6D6B766F8A}" destId="{924D68D7-3195-4DEB-A0EF-084BB261D8EF}" srcOrd="0" destOrd="0" presId="urn:microsoft.com/office/officeart/2005/8/layout/hList1"/>
    <dgm:cxn modelId="{861DECA4-A6E5-486E-86AB-88B6326CD1A0}" type="presParOf" srcId="{2553C77F-EC88-4C77-89EF-8C6D6B766F8A}" destId="{F0ABCE41-2955-4BE0-AD4A-CEFE7134E49B}" srcOrd="1" destOrd="0" presId="urn:microsoft.com/office/officeart/2005/8/layout/hList1"/>
    <dgm:cxn modelId="{8F5F2D27-FE40-4796-988E-19A28F3D538C}" type="presParOf" srcId="{795C92D7-11D2-4F16-87AA-6789A2CE0B27}" destId="{2F9FE990-1D1D-491F-BEA3-E0C89B9F3E19}" srcOrd="3" destOrd="0" presId="urn:microsoft.com/office/officeart/2005/8/layout/hList1"/>
    <dgm:cxn modelId="{32920D64-499E-417A-9CC9-10F4925F7461}" type="presParOf" srcId="{795C92D7-11D2-4F16-87AA-6789A2CE0B27}" destId="{8DF027E9-15D7-4B95-9C92-DC2260E92029}" srcOrd="4" destOrd="0" presId="urn:microsoft.com/office/officeart/2005/8/layout/hList1"/>
    <dgm:cxn modelId="{8717112B-5717-437B-91AE-F9F9F9174231}" type="presParOf" srcId="{8DF027E9-15D7-4B95-9C92-DC2260E92029}" destId="{726C5A82-B94C-4745-9053-3E9248E756FC}" srcOrd="0" destOrd="0" presId="urn:microsoft.com/office/officeart/2005/8/layout/hList1"/>
    <dgm:cxn modelId="{B3E1ECF9-B06B-4EBD-9AE6-FC17B6A062B4}" type="presParOf" srcId="{8DF027E9-15D7-4B95-9C92-DC2260E92029}" destId="{75A0C6AF-68BA-4326-AC23-EF0B1C2FB58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0AB71E-E9D3-42FE-9313-2802C5F7AE8A}" type="doc">
      <dgm:prSet loTypeId="urn:microsoft.com/office/officeart/2005/8/layout/process2" loCatId="process" qsTypeId="urn:microsoft.com/office/officeart/2005/8/quickstyle/simple1" qsCatId="simple" csTypeId="urn:microsoft.com/office/officeart/2005/8/colors/accent6_4" csCatId="accent6" phldr="1"/>
      <dgm:spPr/>
    </dgm:pt>
    <dgm:pt modelId="{62CDED13-461D-4C10-BC00-BB529171C35B}">
      <dgm:prSet phldrT="[Text]"/>
      <dgm:spPr/>
      <dgm:t>
        <a:bodyPr/>
        <a:lstStyle/>
        <a:p>
          <a:pPr>
            <a:buClr>
              <a:srgbClr val="F3F3F3"/>
            </a:buClr>
            <a:buSzPts val="1800"/>
            <a:buFont typeface="Arial"/>
            <a:buChar char="•"/>
          </a:pPr>
          <a:r>
            <a:rPr lang="en-US" dirty="0">
              <a:solidFill>
                <a:schemeClr val="tx1">
                  <a:lumMod val="65000"/>
                </a:schemeClr>
              </a:solidFill>
              <a:latin typeface="Calibri"/>
              <a:ea typeface="Calibri"/>
              <a:cs typeface="Calibri"/>
              <a:sym typeface="Calibri"/>
            </a:rPr>
            <a:t>Jan 2019 – mid Feb 2019 : Survey of different research papers published in this area</a:t>
          </a:r>
          <a:endParaRPr lang="en-IN" dirty="0">
            <a:solidFill>
              <a:schemeClr val="tx1">
                <a:lumMod val="65000"/>
              </a:schemeClr>
            </a:solidFill>
          </a:endParaRPr>
        </a:p>
      </dgm:t>
    </dgm:pt>
    <dgm:pt modelId="{09D8D6B4-9C69-4F9B-AB0A-D261A6AC8B5A}" type="parTrans" cxnId="{8FD7CC30-3FB4-4E02-A297-DFCBF2C8FBAA}">
      <dgm:prSet/>
      <dgm:spPr/>
      <dgm:t>
        <a:bodyPr/>
        <a:lstStyle/>
        <a:p>
          <a:endParaRPr lang="en-IN"/>
        </a:p>
      </dgm:t>
    </dgm:pt>
    <dgm:pt modelId="{A2BCE5E1-DE41-427C-99B7-D5BFDC784B34}" type="sibTrans" cxnId="{8FD7CC30-3FB4-4E02-A297-DFCBF2C8FBAA}">
      <dgm:prSet/>
      <dgm:spPr/>
      <dgm:t>
        <a:bodyPr/>
        <a:lstStyle/>
        <a:p>
          <a:endParaRPr lang="en-IN"/>
        </a:p>
      </dgm:t>
    </dgm:pt>
    <dgm:pt modelId="{7BBCF84F-347F-434D-BFF3-8122410A2D42}">
      <dgm:prSet phldrT="[Text]"/>
      <dgm:spPr/>
      <dgm:t>
        <a:bodyPr/>
        <a:lstStyle/>
        <a:p>
          <a:r>
            <a:rPr lang="en-IN" dirty="0">
              <a:solidFill>
                <a:schemeClr val="tx2">
                  <a:lumMod val="25000"/>
                </a:schemeClr>
              </a:solidFill>
              <a:latin typeface="Calibri"/>
              <a:ea typeface="Calibri"/>
              <a:cs typeface="Calibri"/>
              <a:sym typeface="Calibri"/>
            </a:rPr>
            <a:t>March 2019 : Design and 	simulation of CANBUS using  Raspberry pi and other microcontrollers</a:t>
          </a:r>
          <a:endParaRPr lang="en-IN" dirty="0">
            <a:solidFill>
              <a:schemeClr val="tx2">
                <a:lumMod val="25000"/>
              </a:schemeClr>
            </a:solidFill>
          </a:endParaRPr>
        </a:p>
      </dgm:t>
    </dgm:pt>
    <dgm:pt modelId="{9A83F774-B747-4DFC-8F99-CEBB8470E462}" type="parTrans" cxnId="{5906A004-E4B4-4390-8569-BFF0D5745C35}">
      <dgm:prSet/>
      <dgm:spPr/>
      <dgm:t>
        <a:bodyPr/>
        <a:lstStyle/>
        <a:p>
          <a:endParaRPr lang="en-IN"/>
        </a:p>
      </dgm:t>
    </dgm:pt>
    <dgm:pt modelId="{B402ECBE-970F-442B-9A2F-0493F995B99F}" type="sibTrans" cxnId="{5906A004-E4B4-4390-8569-BFF0D5745C35}">
      <dgm:prSet/>
      <dgm:spPr/>
      <dgm:t>
        <a:bodyPr/>
        <a:lstStyle/>
        <a:p>
          <a:endParaRPr lang="en-IN"/>
        </a:p>
      </dgm:t>
    </dgm:pt>
    <dgm:pt modelId="{6C438ECC-1CF2-4D04-BC9D-0F02F0C77A3C}">
      <dgm:prSet phldrT="[Text]"/>
      <dgm:spPr/>
      <dgm:t>
        <a:bodyPr/>
        <a:lstStyle/>
        <a:p>
          <a:pPr>
            <a:buClr>
              <a:srgbClr val="F3F3F3"/>
            </a:buClr>
            <a:buSzPts val="1800"/>
            <a:buFont typeface="Arial"/>
            <a:buChar char="•"/>
          </a:pPr>
          <a:r>
            <a:rPr lang="en-IN" dirty="0">
              <a:solidFill>
                <a:schemeClr val="tx2">
                  <a:lumMod val="10000"/>
                </a:schemeClr>
              </a:solidFill>
              <a:latin typeface="Calibri"/>
              <a:ea typeface="Calibri"/>
              <a:cs typeface="Calibri"/>
              <a:sym typeface="Calibri"/>
            </a:rPr>
            <a:t>Present : </a:t>
          </a:r>
          <a:endParaRPr lang="en-IN" dirty="0">
            <a:solidFill>
              <a:schemeClr val="tx2">
                <a:lumMod val="10000"/>
              </a:schemeClr>
            </a:solidFill>
          </a:endParaRPr>
        </a:p>
        <a:p>
          <a:pPr>
            <a:buClr>
              <a:srgbClr val="F3F3F3"/>
            </a:buClr>
            <a:buSzPts val="1800"/>
            <a:buFont typeface="Arial"/>
            <a:buChar char="•"/>
          </a:pPr>
          <a:r>
            <a:rPr lang="en-US" b="0" i="0" u="none" strike="noStrike" cap="none" dirty="0">
              <a:solidFill>
                <a:schemeClr val="tx2">
                  <a:lumMod val="10000"/>
                </a:schemeClr>
              </a:solidFill>
              <a:latin typeface="Calibri"/>
              <a:ea typeface="Calibri"/>
              <a:cs typeface="Calibri"/>
              <a:sym typeface="Calibri"/>
            </a:rPr>
            <a:t>Obtained a model dataset of CAN messages </a:t>
          </a:r>
          <a:r>
            <a:rPr lang="en-IN" b="0" i="0" u="none" strike="noStrike" cap="none" dirty="0">
              <a:solidFill>
                <a:schemeClr val="tx2">
                  <a:lumMod val="10000"/>
                </a:schemeClr>
              </a:solidFill>
              <a:latin typeface="Calibri"/>
              <a:ea typeface="Calibri"/>
              <a:cs typeface="Calibri"/>
              <a:sym typeface="Calibri"/>
            </a:rPr>
            <a:t>Implementing the algorithm proposed in the paper and check the accuracy </a:t>
          </a:r>
          <a:endParaRPr lang="en-IN" dirty="0">
            <a:solidFill>
              <a:schemeClr val="tx2">
                <a:lumMod val="10000"/>
              </a:schemeClr>
            </a:solidFill>
          </a:endParaRPr>
        </a:p>
      </dgm:t>
    </dgm:pt>
    <dgm:pt modelId="{7B92A146-3256-4F8B-B7E8-BBA2E127FBFF}" type="parTrans" cxnId="{E12454A1-F5EA-4672-A4F5-3EFC27BF3862}">
      <dgm:prSet/>
      <dgm:spPr/>
      <dgm:t>
        <a:bodyPr/>
        <a:lstStyle/>
        <a:p>
          <a:endParaRPr lang="en-IN"/>
        </a:p>
      </dgm:t>
    </dgm:pt>
    <dgm:pt modelId="{8B58E6F3-0075-4380-BD81-9E1CA18EB66D}" type="sibTrans" cxnId="{E12454A1-F5EA-4672-A4F5-3EFC27BF3862}">
      <dgm:prSet/>
      <dgm:spPr/>
      <dgm:t>
        <a:bodyPr/>
        <a:lstStyle/>
        <a:p>
          <a:endParaRPr lang="en-IN"/>
        </a:p>
      </dgm:t>
    </dgm:pt>
    <dgm:pt modelId="{5E2E3AF0-CE58-40C9-8052-C501A89EB550}" type="pres">
      <dgm:prSet presAssocID="{ED0AB71E-E9D3-42FE-9313-2802C5F7AE8A}" presName="linearFlow" presStyleCnt="0">
        <dgm:presLayoutVars>
          <dgm:resizeHandles val="exact"/>
        </dgm:presLayoutVars>
      </dgm:prSet>
      <dgm:spPr/>
    </dgm:pt>
    <dgm:pt modelId="{AC5151E7-21D5-43F6-927A-33F00CB7D9EF}" type="pres">
      <dgm:prSet presAssocID="{62CDED13-461D-4C10-BC00-BB529171C35B}" presName="node" presStyleLbl="node1" presStyleIdx="0" presStyleCnt="3">
        <dgm:presLayoutVars>
          <dgm:bulletEnabled val="1"/>
        </dgm:presLayoutVars>
      </dgm:prSet>
      <dgm:spPr/>
    </dgm:pt>
    <dgm:pt modelId="{1FAE282B-04CF-4C45-898F-E5162151C7D5}" type="pres">
      <dgm:prSet presAssocID="{A2BCE5E1-DE41-427C-99B7-D5BFDC784B34}" presName="sibTrans" presStyleLbl="sibTrans2D1" presStyleIdx="0" presStyleCnt="2"/>
      <dgm:spPr/>
    </dgm:pt>
    <dgm:pt modelId="{1036688A-39FC-46FF-B993-290E26741F1E}" type="pres">
      <dgm:prSet presAssocID="{A2BCE5E1-DE41-427C-99B7-D5BFDC784B34}" presName="connectorText" presStyleLbl="sibTrans2D1" presStyleIdx="0" presStyleCnt="2"/>
      <dgm:spPr/>
    </dgm:pt>
    <dgm:pt modelId="{54AD2777-928B-4E03-83F5-D6F31D24A36E}" type="pres">
      <dgm:prSet presAssocID="{7BBCF84F-347F-434D-BFF3-8122410A2D42}" presName="node" presStyleLbl="node1" presStyleIdx="1" presStyleCnt="3">
        <dgm:presLayoutVars>
          <dgm:bulletEnabled val="1"/>
        </dgm:presLayoutVars>
      </dgm:prSet>
      <dgm:spPr/>
    </dgm:pt>
    <dgm:pt modelId="{84993E56-33AF-4F61-9A3F-C14B98BFEC95}" type="pres">
      <dgm:prSet presAssocID="{B402ECBE-970F-442B-9A2F-0493F995B99F}" presName="sibTrans" presStyleLbl="sibTrans2D1" presStyleIdx="1" presStyleCnt="2"/>
      <dgm:spPr/>
    </dgm:pt>
    <dgm:pt modelId="{3A006830-5669-489B-A1F7-B92029FEA0BA}" type="pres">
      <dgm:prSet presAssocID="{B402ECBE-970F-442B-9A2F-0493F995B99F}" presName="connectorText" presStyleLbl="sibTrans2D1" presStyleIdx="1" presStyleCnt="2"/>
      <dgm:spPr/>
    </dgm:pt>
    <dgm:pt modelId="{136954EA-DF4B-4ADC-9575-BAABC0A8F668}" type="pres">
      <dgm:prSet presAssocID="{6C438ECC-1CF2-4D04-BC9D-0F02F0C77A3C}" presName="node" presStyleLbl="node1" presStyleIdx="2" presStyleCnt="3">
        <dgm:presLayoutVars>
          <dgm:bulletEnabled val="1"/>
        </dgm:presLayoutVars>
      </dgm:prSet>
      <dgm:spPr/>
    </dgm:pt>
  </dgm:ptLst>
  <dgm:cxnLst>
    <dgm:cxn modelId="{5906A004-E4B4-4390-8569-BFF0D5745C35}" srcId="{ED0AB71E-E9D3-42FE-9313-2802C5F7AE8A}" destId="{7BBCF84F-347F-434D-BFF3-8122410A2D42}" srcOrd="1" destOrd="0" parTransId="{9A83F774-B747-4DFC-8F99-CEBB8470E462}" sibTransId="{B402ECBE-970F-442B-9A2F-0493F995B99F}"/>
    <dgm:cxn modelId="{8FD7CC30-3FB4-4E02-A297-DFCBF2C8FBAA}" srcId="{ED0AB71E-E9D3-42FE-9313-2802C5F7AE8A}" destId="{62CDED13-461D-4C10-BC00-BB529171C35B}" srcOrd="0" destOrd="0" parTransId="{09D8D6B4-9C69-4F9B-AB0A-D261A6AC8B5A}" sibTransId="{A2BCE5E1-DE41-427C-99B7-D5BFDC784B34}"/>
    <dgm:cxn modelId="{268D3538-E989-4DF4-B043-6E1C78E969A2}" type="presOf" srcId="{6C438ECC-1CF2-4D04-BC9D-0F02F0C77A3C}" destId="{136954EA-DF4B-4ADC-9575-BAABC0A8F668}" srcOrd="0" destOrd="0" presId="urn:microsoft.com/office/officeart/2005/8/layout/process2"/>
    <dgm:cxn modelId="{C629423B-A8EA-44F0-91B1-970CEF644C09}" type="presOf" srcId="{B402ECBE-970F-442B-9A2F-0493F995B99F}" destId="{84993E56-33AF-4F61-9A3F-C14B98BFEC95}" srcOrd="0" destOrd="0" presId="urn:microsoft.com/office/officeart/2005/8/layout/process2"/>
    <dgm:cxn modelId="{7F441791-28B1-44F8-AE5A-9964329F93EA}" type="presOf" srcId="{62CDED13-461D-4C10-BC00-BB529171C35B}" destId="{AC5151E7-21D5-43F6-927A-33F00CB7D9EF}" srcOrd="0" destOrd="0" presId="urn:microsoft.com/office/officeart/2005/8/layout/process2"/>
    <dgm:cxn modelId="{C72DE895-E3E3-4AAF-A0EE-FF96BB9C3BEA}" type="presOf" srcId="{7BBCF84F-347F-434D-BFF3-8122410A2D42}" destId="{54AD2777-928B-4E03-83F5-D6F31D24A36E}" srcOrd="0" destOrd="0" presId="urn:microsoft.com/office/officeart/2005/8/layout/process2"/>
    <dgm:cxn modelId="{5F84CC9C-58E4-4E70-B0AB-136F26012D0B}" type="presOf" srcId="{A2BCE5E1-DE41-427C-99B7-D5BFDC784B34}" destId="{1FAE282B-04CF-4C45-898F-E5162151C7D5}" srcOrd="0" destOrd="0" presId="urn:microsoft.com/office/officeart/2005/8/layout/process2"/>
    <dgm:cxn modelId="{E12454A1-F5EA-4672-A4F5-3EFC27BF3862}" srcId="{ED0AB71E-E9D3-42FE-9313-2802C5F7AE8A}" destId="{6C438ECC-1CF2-4D04-BC9D-0F02F0C77A3C}" srcOrd="2" destOrd="0" parTransId="{7B92A146-3256-4F8B-B7E8-BBA2E127FBFF}" sibTransId="{8B58E6F3-0075-4380-BD81-9E1CA18EB66D}"/>
    <dgm:cxn modelId="{C3ACFAC3-2CFA-4CF9-AC0C-158D9493894F}" type="presOf" srcId="{ED0AB71E-E9D3-42FE-9313-2802C5F7AE8A}" destId="{5E2E3AF0-CE58-40C9-8052-C501A89EB550}" srcOrd="0" destOrd="0" presId="urn:microsoft.com/office/officeart/2005/8/layout/process2"/>
    <dgm:cxn modelId="{F821A4CC-8AA3-4059-B196-FDFE4B727AC5}" type="presOf" srcId="{B402ECBE-970F-442B-9A2F-0493F995B99F}" destId="{3A006830-5669-489B-A1F7-B92029FEA0BA}" srcOrd="1" destOrd="0" presId="urn:microsoft.com/office/officeart/2005/8/layout/process2"/>
    <dgm:cxn modelId="{705D0AEA-E8EB-49D4-99D4-A52B33E6A826}" type="presOf" srcId="{A2BCE5E1-DE41-427C-99B7-D5BFDC784B34}" destId="{1036688A-39FC-46FF-B993-290E26741F1E}" srcOrd="1" destOrd="0" presId="urn:microsoft.com/office/officeart/2005/8/layout/process2"/>
    <dgm:cxn modelId="{18C47E48-2ADF-4A81-AC77-AFC11FCD0F61}" type="presParOf" srcId="{5E2E3AF0-CE58-40C9-8052-C501A89EB550}" destId="{AC5151E7-21D5-43F6-927A-33F00CB7D9EF}" srcOrd="0" destOrd="0" presId="urn:microsoft.com/office/officeart/2005/8/layout/process2"/>
    <dgm:cxn modelId="{94399903-8F57-4889-890C-D8B3A2BDB6CA}" type="presParOf" srcId="{5E2E3AF0-CE58-40C9-8052-C501A89EB550}" destId="{1FAE282B-04CF-4C45-898F-E5162151C7D5}" srcOrd="1" destOrd="0" presId="urn:microsoft.com/office/officeart/2005/8/layout/process2"/>
    <dgm:cxn modelId="{A2829826-A064-414E-B776-21D461109280}" type="presParOf" srcId="{1FAE282B-04CF-4C45-898F-E5162151C7D5}" destId="{1036688A-39FC-46FF-B993-290E26741F1E}" srcOrd="0" destOrd="0" presId="urn:microsoft.com/office/officeart/2005/8/layout/process2"/>
    <dgm:cxn modelId="{C2FEBE1F-4FF4-43C3-9861-84FFB0A05E11}" type="presParOf" srcId="{5E2E3AF0-CE58-40C9-8052-C501A89EB550}" destId="{54AD2777-928B-4E03-83F5-D6F31D24A36E}" srcOrd="2" destOrd="0" presId="urn:microsoft.com/office/officeart/2005/8/layout/process2"/>
    <dgm:cxn modelId="{365538C7-179C-451D-A8C1-3B5E894BBC0D}" type="presParOf" srcId="{5E2E3AF0-CE58-40C9-8052-C501A89EB550}" destId="{84993E56-33AF-4F61-9A3F-C14B98BFEC95}" srcOrd="3" destOrd="0" presId="urn:microsoft.com/office/officeart/2005/8/layout/process2"/>
    <dgm:cxn modelId="{B0DE563E-4198-4967-B47F-DDF7F4498382}" type="presParOf" srcId="{84993E56-33AF-4F61-9A3F-C14B98BFEC95}" destId="{3A006830-5669-489B-A1F7-B92029FEA0BA}" srcOrd="0" destOrd="0" presId="urn:microsoft.com/office/officeart/2005/8/layout/process2"/>
    <dgm:cxn modelId="{FA680A42-CDCC-42DF-B368-4CD7508229FB}" type="presParOf" srcId="{5E2E3AF0-CE58-40C9-8052-C501A89EB550}" destId="{136954EA-DF4B-4ADC-9575-BAABC0A8F66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0B67F-DAB6-4BFA-ABF5-D8A40E53B889}">
      <dsp:nvSpPr>
        <dsp:cNvPr id="0" name=""/>
        <dsp:cNvSpPr/>
      </dsp:nvSpPr>
      <dsp:spPr>
        <a:xfrm>
          <a:off x="2859796" y="2468"/>
          <a:ext cx="4623612" cy="1799251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alpha val="90000"/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"/>
              <a:cs typeface="Arial"/>
            </a:rPr>
            <a:t>Bus communication protocol for efficient transmission between in-vehicle </a:t>
          </a:r>
          <a:r>
            <a:rPr lang="en-IN" sz="1400" kern="1200" dirty="0">
              <a:latin typeface="Arial"/>
              <a:cs typeface="Arial"/>
            </a:rPr>
            <a:t>nodes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solidFill>
              <a:srgbClr val="EFEFEF"/>
            </a:solidFill>
            <a:latin typeface="Arial"/>
            <a:cs typeface="Arial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EFEFEF"/>
            </a:buClr>
            <a:buSzPts val="1800"/>
            <a:buFont typeface="Arial"/>
            <a:buChar char="•"/>
          </a:pPr>
          <a:r>
            <a:rPr lang="en-US" sz="1400" b="0" i="0" u="none" strike="noStrike" kern="1200" cap="none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rPr>
            <a:t>It is a broadcast protocol; hence attacker can easily inject any message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EFEFEF"/>
            </a:buClr>
            <a:buSzPts val="1800"/>
            <a:buFont typeface="Arial"/>
            <a:buChar char="•"/>
          </a:pPr>
          <a:endParaRPr lang="en-US" sz="1400" kern="1200" dirty="0"/>
        </a:p>
      </dsp:txBody>
      <dsp:txXfrm>
        <a:off x="2859796" y="227374"/>
        <a:ext cx="3948893" cy="1349439"/>
      </dsp:txXfrm>
    </dsp:sp>
    <dsp:sp modelId="{C7918A13-8A96-4E41-B0E3-FA8B1527A700}">
      <dsp:nvSpPr>
        <dsp:cNvPr id="0" name=""/>
        <dsp:cNvSpPr/>
      </dsp:nvSpPr>
      <dsp:spPr>
        <a:xfrm>
          <a:off x="222611" y="226430"/>
          <a:ext cx="2637184" cy="1351328"/>
        </a:xfrm>
        <a:prstGeom prst="round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rPr>
            <a:t>CAN</a:t>
          </a:r>
        </a:p>
      </dsp:txBody>
      <dsp:txXfrm>
        <a:off x="288577" y="292396"/>
        <a:ext cx="2505252" cy="1219396"/>
      </dsp:txXfrm>
    </dsp:sp>
    <dsp:sp modelId="{5493D0E4-E123-48DE-B59A-0643B39413D8}">
      <dsp:nvSpPr>
        <dsp:cNvPr id="0" name=""/>
        <dsp:cNvSpPr/>
      </dsp:nvSpPr>
      <dsp:spPr>
        <a:xfrm>
          <a:off x="3083160" y="1981645"/>
          <a:ext cx="4619096" cy="2361248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alpha val="90000"/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rPr>
            <a:t>Firstly I am trying to build simple classification technique by keeping threshold time interval as average of all the time intervals in dataset, as done in the paper.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EFEFEF"/>
            </a:buClr>
            <a:buSzPts val="1800"/>
            <a:buFont typeface="Arial" panose="020B0604020202020204" pitchFamily="34" charset="0"/>
            <a:buChar char="•"/>
          </a:pPr>
          <a:r>
            <a:rPr lang="en-US" sz="1400" b="0" i="0" u="none" strike="noStrike" kern="1200" cap="none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rPr>
            <a:t>Further, we will try to improve classification accuracy by tuning the threshold using ML techniques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83160" y="2276801"/>
        <a:ext cx="3733628" cy="1770936"/>
      </dsp:txXfrm>
    </dsp:sp>
    <dsp:sp modelId="{FFFBE3FA-3B8E-46CA-A760-1A9DFB7019C3}">
      <dsp:nvSpPr>
        <dsp:cNvPr id="0" name=""/>
        <dsp:cNvSpPr/>
      </dsp:nvSpPr>
      <dsp:spPr>
        <a:xfrm>
          <a:off x="3762" y="2262644"/>
          <a:ext cx="3079397" cy="1799251"/>
        </a:xfrm>
        <a:prstGeom prst="roundRect">
          <a:avLst/>
        </a:prstGeom>
        <a:solidFill>
          <a:schemeClr val="accent6">
            <a:shade val="50000"/>
            <a:hueOff val="39650"/>
            <a:satOff val="-8784"/>
            <a:lumOff val="42502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bg2">
                  <a:lumMod val="50000"/>
                </a:schemeClr>
              </a:solidFill>
            </a:rPr>
            <a:t>Work</a:t>
          </a:r>
        </a:p>
      </dsp:txBody>
      <dsp:txXfrm>
        <a:off x="91594" y="2350476"/>
        <a:ext cx="2903733" cy="16235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ABFB4-2C2B-4C54-8ACD-7B2A0C8671D4}">
      <dsp:nvSpPr>
        <dsp:cNvPr id="0" name=""/>
        <dsp:cNvSpPr/>
      </dsp:nvSpPr>
      <dsp:spPr>
        <a:xfrm>
          <a:off x="2240" y="327930"/>
          <a:ext cx="2184170" cy="556219"/>
        </a:xfrm>
        <a:prstGeom prst="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>
              <a:latin typeface="Calibri"/>
              <a:ea typeface="Calibri"/>
              <a:cs typeface="Calibri"/>
              <a:sym typeface="Calibri"/>
            </a:rPr>
            <a:t>Message Authentication Codes(MACs)</a:t>
          </a:r>
          <a:endParaRPr lang="en-IN" sz="1500" kern="1200" dirty="0"/>
        </a:p>
      </dsp:txBody>
      <dsp:txXfrm>
        <a:off x="2240" y="327930"/>
        <a:ext cx="2184170" cy="556219"/>
      </dsp:txXfrm>
    </dsp:sp>
    <dsp:sp modelId="{EFAF9A29-7F43-444A-ACE5-102944717EF1}">
      <dsp:nvSpPr>
        <dsp:cNvPr id="0" name=""/>
        <dsp:cNvSpPr/>
      </dsp:nvSpPr>
      <dsp:spPr>
        <a:xfrm>
          <a:off x="2240" y="884150"/>
          <a:ext cx="2184170" cy="387045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>
              <a:latin typeface="Calibri"/>
              <a:ea typeface="Calibri"/>
              <a:cs typeface="Calibri"/>
              <a:sym typeface="Calibri"/>
            </a:rPr>
            <a:t>Each node stores key elements which are composed of identifier table, receiving and sending counters and the pairwise symmetric secret keys for the authentication process.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1" kern="1200">
              <a:latin typeface="Calibri"/>
              <a:ea typeface="Calibri"/>
              <a:cs typeface="Calibri"/>
              <a:sym typeface="Calibri"/>
            </a:rPr>
            <a:t>Drawback :</a:t>
          </a:r>
          <a:r>
            <a:rPr lang="en-IN" sz="1500" kern="1200">
              <a:latin typeface="Calibri"/>
              <a:ea typeface="Calibri"/>
              <a:cs typeface="Calibri"/>
              <a:sym typeface="Calibri"/>
            </a:rPr>
            <a:t>  Simple cryptographic functions used for decoding the key are easily compromised whereas complicated functions( like hash tables) require large computing power at each node</a:t>
          </a:r>
          <a:endParaRPr lang="en-IN" sz="1500" kern="1200" dirty="0"/>
        </a:p>
      </dsp:txBody>
      <dsp:txXfrm>
        <a:off x="2240" y="884150"/>
        <a:ext cx="2184170" cy="3870450"/>
      </dsp:txXfrm>
    </dsp:sp>
    <dsp:sp modelId="{924D68D7-3195-4DEB-A0EF-084BB261D8EF}">
      <dsp:nvSpPr>
        <dsp:cNvPr id="0" name=""/>
        <dsp:cNvSpPr/>
      </dsp:nvSpPr>
      <dsp:spPr>
        <a:xfrm>
          <a:off x="2492195" y="327930"/>
          <a:ext cx="2184170" cy="556219"/>
        </a:xfrm>
        <a:prstGeom prst="rect">
          <a:avLst/>
        </a:prstGeom>
        <a:solidFill>
          <a:schemeClr val="accent5">
            <a:shade val="50000"/>
            <a:hueOff val="153536"/>
            <a:satOff val="-8689"/>
            <a:lumOff val="29229"/>
            <a:alphaOff val="0"/>
          </a:schemeClr>
        </a:solidFill>
        <a:ln w="19050" cap="rnd" cmpd="sng" algn="ctr">
          <a:solidFill>
            <a:schemeClr val="accent5">
              <a:shade val="50000"/>
              <a:hueOff val="153536"/>
              <a:satOff val="-8689"/>
              <a:lumOff val="292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Calibri"/>
              <a:ea typeface="Calibri"/>
              <a:cs typeface="Calibri"/>
              <a:sym typeface="Calibri"/>
            </a:rPr>
            <a:t>Centralised system</a:t>
          </a:r>
          <a:endParaRPr lang="en-IN" sz="1500" kern="1200" dirty="0"/>
        </a:p>
      </dsp:txBody>
      <dsp:txXfrm>
        <a:off x="2492195" y="327930"/>
        <a:ext cx="2184170" cy="556219"/>
      </dsp:txXfrm>
    </dsp:sp>
    <dsp:sp modelId="{F0ABCE41-2955-4BE0-AD4A-CEFE7134E49B}">
      <dsp:nvSpPr>
        <dsp:cNvPr id="0" name=""/>
        <dsp:cNvSpPr/>
      </dsp:nvSpPr>
      <dsp:spPr>
        <a:xfrm>
          <a:off x="2492195" y="884150"/>
          <a:ext cx="2184170" cy="387045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>
              <a:latin typeface="Calibri"/>
              <a:ea typeface="Calibri"/>
              <a:cs typeface="Calibri"/>
              <a:sym typeface="Calibri"/>
            </a:rPr>
            <a:t>all the ECUs are connected to a central device and the central monitor verifies the authenticity of the message before it sends it to destined node.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1" kern="1200">
              <a:latin typeface="Calibri"/>
              <a:ea typeface="Calibri"/>
              <a:cs typeface="Calibri"/>
              <a:sym typeface="Calibri"/>
            </a:rPr>
            <a:t>Drawback : </a:t>
          </a:r>
          <a:r>
            <a:rPr lang="en-IN" sz="1500" kern="1200">
              <a:latin typeface="Calibri"/>
              <a:ea typeface="Calibri"/>
              <a:cs typeface="Calibri"/>
              <a:sym typeface="Calibri"/>
            </a:rPr>
            <a:t>Throughput of will be less, ie., message transfer rate will be very low</a:t>
          </a:r>
          <a:endParaRPr lang="en-IN" sz="1500" kern="1200" dirty="0"/>
        </a:p>
      </dsp:txBody>
      <dsp:txXfrm>
        <a:off x="2492195" y="884150"/>
        <a:ext cx="2184170" cy="3870450"/>
      </dsp:txXfrm>
    </dsp:sp>
    <dsp:sp modelId="{726C5A82-B94C-4745-9053-3E9248E756FC}">
      <dsp:nvSpPr>
        <dsp:cNvPr id="0" name=""/>
        <dsp:cNvSpPr/>
      </dsp:nvSpPr>
      <dsp:spPr>
        <a:xfrm>
          <a:off x="4982149" y="327930"/>
          <a:ext cx="2184170" cy="556219"/>
        </a:xfrm>
        <a:prstGeom prst="rect">
          <a:avLst/>
        </a:prstGeom>
        <a:solidFill>
          <a:schemeClr val="accent5">
            <a:shade val="50000"/>
            <a:hueOff val="153536"/>
            <a:satOff val="-8689"/>
            <a:lumOff val="29229"/>
            <a:alphaOff val="0"/>
          </a:schemeClr>
        </a:solidFill>
        <a:ln w="19050" cap="rnd" cmpd="sng" algn="ctr">
          <a:solidFill>
            <a:schemeClr val="accent5">
              <a:shade val="50000"/>
              <a:hueOff val="153536"/>
              <a:satOff val="-8689"/>
              <a:lumOff val="292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Time stamp </a:t>
          </a:r>
          <a:r>
            <a:rPr lang="en-IN" sz="1500" kern="1200"/>
            <a:t>based distinction</a:t>
          </a:r>
          <a:endParaRPr lang="en-IN" sz="1500" kern="1200" dirty="0"/>
        </a:p>
      </dsp:txBody>
      <dsp:txXfrm>
        <a:off x="4982149" y="327930"/>
        <a:ext cx="2184170" cy="556219"/>
      </dsp:txXfrm>
    </dsp:sp>
    <dsp:sp modelId="{75A0C6AF-68BA-4326-AC23-EF0B1C2FB588}">
      <dsp:nvSpPr>
        <dsp:cNvPr id="0" name=""/>
        <dsp:cNvSpPr/>
      </dsp:nvSpPr>
      <dsp:spPr>
        <a:xfrm>
          <a:off x="4984390" y="900793"/>
          <a:ext cx="2184170" cy="387045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latin typeface="Calibri"/>
              <a:ea typeface="Calibri"/>
              <a:cs typeface="Calibri"/>
              <a:sym typeface="Calibri"/>
            </a:rPr>
            <a:t>Our target paper proposed a novel idea of intrusion detection using delay time interval between request and response messages.</a:t>
          </a:r>
          <a:endParaRPr lang="en-IN" sz="1500" kern="1200" dirty="0"/>
        </a:p>
      </dsp:txBody>
      <dsp:txXfrm>
        <a:off x="4984390" y="900793"/>
        <a:ext cx="2184170" cy="38704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151E7-21D5-43F6-927A-33F00CB7D9EF}">
      <dsp:nvSpPr>
        <dsp:cNvPr id="0" name=""/>
        <dsp:cNvSpPr/>
      </dsp:nvSpPr>
      <dsp:spPr>
        <a:xfrm>
          <a:off x="1907281" y="0"/>
          <a:ext cx="4313436" cy="1354666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3F3F3"/>
            </a:buClr>
            <a:buSzPts val="1800"/>
            <a:buFont typeface="Arial"/>
            <a:buNone/>
          </a:pPr>
          <a:r>
            <a:rPr lang="en-US" sz="1800" kern="1200" dirty="0">
              <a:solidFill>
                <a:schemeClr val="tx1">
                  <a:lumMod val="65000"/>
                </a:schemeClr>
              </a:solidFill>
              <a:latin typeface="Calibri"/>
              <a:ea typeface="Calibri"/>
              <a:cs typeface="Calibri"/>
              <a:sym typeface="Calibri"/>
            </a:rPr>
            <a:t>Jan 2019 – mid Feb 2019 : Survey of different research papers published in this area</a:t>
          </a:r>
          <a:endParaRPr lang="en-IN" sz="1800" kern="1200" dirty="0">
            <a:solidFill>
              <a:schemeClr val="tx1">
                <a:lumMod val="65000"/>
              </a:schemeClr>
            </a:solidFill>
          </a:endParaRPr>
        </a:p>
      </dsp:txBody>
      <dsp:txXfrm>
        <a:off x="1946958" y="39677"/>
        <a:ext cx="4234082" cy="1275312"/>
      </dsp:txXfrm>
    </dsp:sp>
    <dsp:sp modelId="{1FAE282B-04CF-4C45-898F-E5162151C7D5}">
      <dsp:nvSpPr>
        <dsp:cNvPr id="0" name=""/>
        <dsp:cNvSpPr/>
      </dsp:nvSpPr>
      <dsp:spPr>
        <a:xfrm rot="5400000">
          <a:off x="3809999" y="1388533"/>
          <a:ext cx="508000" cy="6096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-5400000">
        <a:off x="3881119" y="1439333"/>
        <a:ext cx="365760" cy="355600"/>
      </dsp:txXfrm>
    </dsp:sp>
    <dsp:sp modelId="{54AD2777-928B-4E03-83F5-D6F31D24A36E}">
      <dsp:nvSpPr>
        <dsp:cNvPr id="0" name=""/>
        <dsp:cNvSpPr/>
      </dsp:nvSpPr>
      <dsp:spPr>
        <a:xfrm>
          <a:off x="1907281" y="2032000"/>
          <a:ext cx="4313436" cy="1354666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26433"/>
            <a:satOff val="-5856"/>
            <a:lumOff val="2833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2">
                  <a:lumMod val="25000"/>
                </a:schemeClr>
              </a:solidFill>
              <a:latin typeface="Calibri"/>
              <a:ea typeface="Calibri"/>
              <a:cs typeface="Calibri"/>
              <a:sym typeface="Calibri"/>
            </a:rPr>
            <a:t>March 2019 : Design and 	simulation of CANBUS using  Raspberry pi and other microcontrollers</a:t>
          </a:r>
          <a:endParaRPr lang="en-IN" sz="1800" kern="1200" dirty="0">
            <a:solidFill>
              <a:schemeClr val="tx2">
                <a:lumMod val="25000"/>
              </a:schemeClr>
            </a:solidFill>
          </a:endParaRPr>
        </a:p>
      </dsp:txBody>
      <dsp:txXfrm>
        <a:off x="1946958" y="2071677"/>
        <a:ext cx="4234082" cy="1275312"/>
      </dsp:txXfrm>
    </dsp:sp>
    <dsp:sp modelId="{84993E56-33AF-4F61-9A3F-C14B98BFEC95}">
      <dsp:nvSpPr>
        <dsp:cNvPr id="0" name=""/>
        <dsp:cNvSpPr/>
      </dsp:nvSpPr>
      <dsp:spPr>
        <a:xfrm rot="5400000">
          <a:off x="3809999" y="3420533"/>
          <a:ext cx="508000" cy="6096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41717"/>
            <a:satOff val="-8288"/>
            <a:lumOff val="3342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-5400000">
        <a:off x="3881119" y="3471333"/>
        <a:ext cx="365760" cy="355600"/>
      </dsp:txXfrm>
    </dsp:sp>
    <dsp:sp modelId="{136954EA-DF4B-4ADC-9575-BAABC0A8F668}">
      <dsp:nvSpPr>
        <dsp:cNvPr id="0" name=""/>
        <dsp:cNvSpPr/>
      </dsp:nvSpPr>
      <dsp:spPr>
        <a:xfrm>
          <a:off x="1907281" y="4064000"/>
          <a:ext cx="4313436" cy="1354666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26433"/>
            <a:satOff val="-5856"/>
            <a:lumOff val="2833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3F3F3"/>
            </a:buClr>
            <a:buSzPts val="1800"/>
            <a:buFont typeface="Arial"/>
            <a:buNone/>
          </a:pPr>
          <a:r>
            <a:rPr lang="en-IN" sz="1800" kern="1200" dirty="0">
              <a:solidFill>
                <a:schemeClr val="tx2">
                  <a:lumMod val="10000"/>
                </a:schemeClr>
              </a:solidFill>
              <a:latin typeface="Calibri"/>
              <a:ea typeface="Calibri"/>
              <a:cs typeface="Calibri"/>
              <a:sym typeface="Calibri"/>
            </a:rPr>
            <a:t>Present : </a:t>
          </a:r>
          <a:endParaRPr lang="en-IN" sz="1800" kern="1200" dirty="0">
            <a:solidFill>
              <a:schemeClr val="tx2">
                <a:lumMod val="10000"/>
              </a:schemeClr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3F3F3"/>
            </a:buClr>
            <a:buSzPts val="1800"/>
            <a:buFont typeface="Arial"/>
            <a:buNone/>
          </a:pPr>
          <a:r>
            <a:rPr lang="en-US" sz="1800" b="0" i="0" u="none" strike="noStrike" kern="1200" cap="none" dirty="0">
              <a:solidFill>
                <a:schemeClr val="tx2">
                  <a:lumMod val="10000"/>
                </a:schemeClr>
              </a:solidFill>
              <a:latin typeface="Calibri"/>
              <a:ea typeface="Calibri"/>
              <a:cs typeface="Calibri"/>
              <a:sym typeface="Calibri"/>
            </a:rPr>
            <a:t>Obtained a model dataset of CAN messages </a:t>
          </a:r>
          <a:r>
            <a:rPr lang="en-IN" sz="1800" b="0" i="0" u="none" strike="noStrike" kern="1200" cap="none" dirty="0">
              <a:solidFill>
                <a:schemeClr val="tx2">
                  <a:lumMod val="10000"/>
                </a:schemeClr>
              </a:solidFill>
              <a:latin typeface="Calibri"/>
              <a:ea typeface="Calibri"/>
              <a:cs typeface="Calibri"/>
              <a:sym typeface="Calibri"/>
            </a:rPr>
            <a:t>Implementing the algorithm proposed in the paper and check the accuracy </a:t>
          </a:r>
          <a:endParaRPr lang="en-IN" sz="1800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1946958" y="4103677"/>
        <a:ext cx="4234082" cy="1275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17401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7018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53002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068027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4877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03227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36982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63781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9866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09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188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0975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5653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99549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29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55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2798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860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s://www.ucalgary.ca/pst2017/files/pst2017/paper-67.pdf" TargetMode="External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jpg"/><Relationship Id="rId9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588755" y="1116299"/>
            <a:ext cx="6406500" cy="822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Arial"/>
              <a:buChar char="•"/>
            </a:pPr>
            <a:r>
              <a:rPr lang="en-IN" sz="1800" b="0" i="0" u="none" strike="noStrike" cap="none" dirty="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Target paper : </a:t>
            </a:r>
            <a:r>
              <a:rPr lang="en-IN" sz="1800" b="0" i="0" u="sng" strike="noStrike" cap="none" dirty="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https://www.ucalgary.ca/pst2017/files/pst2017/paper-67.pdf</a:t>
            </a:r>
            <a:endParaRPr sz="1800" b="0" i="0" u="none" strike="noStrike" cap="none" dirty="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</a:pPr>
            <a:endParaRPr dirty="0">
              <a:solidFill>
                <a:srgbClr val="EFEFEF"/>
              </a:solidFill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1536" y="1679603"/>
            <a:ext cx="4639550" cy="25275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>
            <a:off x="2370825" y="348250"/>
            <a:ext cx="7005352" cy="8227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D9D9D9"/>
                </a:solidFill>
                <a:latin typeface="Arial"/>
              </a:rPr>
              <a:t>CANBUS security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2C88565-C055-4DA0-8FDF-3590F6A00E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2107504"/>
              </p:ext>
            </p:extLst>
          </p:nvPr>
        </p:nvGraphicFramePr>
        <p:xfrm>
          <a:off x="476446" y="2328421"/>
          <a:ext cx="7706020" cy="4345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516176" y="205592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Related work :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280619" y="680532"/>
            <a:ext cx="6255300" cy="750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Arial"/>
              <a:buChar char="•"/>
            </a:pPr>
            <a:r>
              <a:rPr lang="en-IN" sz="1800" dirty="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In-vehicle networks of current vehicles lack security mechanisms against attacks:</a:t>
            </a:r>
            <a:endParaRPr dirty="0">
              <a:solidFill>
                <a:srgbClr val="EFEFEF"/>
              </a:solidFill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0869" y="726600"/>
            <a:ext cx="4572001" cy="288386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8224608" y="3543651"/>
            <a:ext cx="66597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Using MAC authentication codes</a:t>
            </a: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7DB4FB4-870B-40CE-8BBE-CEAA7C0D49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0592469"/>
              </p:ext>
            </p:extLst>
          </p:nvPr>
        </p:nvGraphicFramePr>
        <p:xfrm>
          <a:off x="280619" y="1569877"/>
          <a:ext cx="7168561" cy="5082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subTitle" idx="1"/>
          </p:nvPr>
        </p:nvSpPr>
        <p:spPr>
          <a:xfrm>
            <a:off x="422426" y="259192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>
                <a:solidFill>
                  <a:srgbClr val="F3F3F3"/>
                </a:solidFill>
              </a:rPr>
              <a:t>Work done :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F3F3F3"/>
              </a:solidFill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8892" y="2314636"/>
            <a:ext cx="5316332" cy="281318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B5C6CB6-8271-4132-9DD4-3C367DF371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6559163"/>
              </p:ext>
            </p:extLst>
          </p:nvPr>
        </p:nvGraphicFramePr>
        <p:xfrm>
          <a:off x="-937444" y="101189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subTitle" idx="1"/>
          </p:nvPr>
        </p:nvSpPr>
        <p:spPr>
          <a:xfrm>
            <a:off x="409001" y="620842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Future plans :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683581" y="1500326"/>
            <a:ext cx="10040644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Once we get the proposed algorithm working:</a:t>
            </a:r>
            <a:endParaRPr>
              <a:solidFill>
                <a:srgbClr val="F3F3F3"/>
              </a:solidFill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Will try to improve accuracy by changing threshold</a:t>
            </a:r>
            <a:endParaRPr>
              <a:solidFill>
                <a:srgbClr val="F3F3F3"/>
              </a:solidFill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If possible, we will try to extract a new feature and not relying solely on offset time</a:t>
            </a:r>
            <a:endParaRPr>
              <a:solidFill>
                <a:srgbClr val="F3F3F3"/>
              </a:solidFill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After building the model, we will test it on CANBUS simulator made using Raspberry pi.</a:t>
            </a:r>
            <a:endParaRPr>
              <a:solidFill>
                <a:srgbClr val="F3F3F3"/>
              </a:solidFill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</TotalTime>
  <Words>340</Words>
  <Application>Microsoft Office PowerPoint</Application>
  <PresentationFormat>Widescreen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Roboto</vt:lpstr>
      <vt:lpstr>Arial</vt:lpstr>
      <vt:lpstr>Wingdings 3</vt:lpstr>
      <vt:lpstr>Century Gothic</vt:lpstr>
      <vt:lpstr>Calibri</vt:lpstr>
      <vt:lpstr>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tarun sai ganesh</cp:lastModifiedBy>
  <cp:revision>28</cp:revision>
  <dcterms:modified xsi:type="dcterms:W3CDTF">2019-04-14T12:14:37Z</dcterms:modified>
</cp:coreProperties>
</file>