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12f82ba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512f82ba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6bb33dce7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6bb33dce7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6bb33dce7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6bb33dce7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6bb33dce7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6bb33dce7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bb33dce7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6bb33dce7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6bb33dce7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6bb33dce7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6bb33dce7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6bb33dce7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6bb33dce7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6bb33dce7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6bb33dce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6bb33dce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6bb33dce7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6bb33dce7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6bb33dce7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6bb33dce7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12f82bac0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12f82bac0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12f82bac0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12f82bac0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6bb33dce7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6bb33dce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6bb33dce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6bb33dce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6bb33dce7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6bb33dce7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6bb33dce7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6bb33dce7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0" y="1064875"/>
            <a:ext cx="85206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Diabetic Retinopathy Detection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Kunal Narayan(2016EE10439)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Tarun(2016EE10438)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ctrTitle"/>
          </p:nvPr>
        </p:nvSpPr>
        <p:spPr>
          <a:xfrm>
            <a:off x="50225" y="347975"/>
            <a:ext cx="7688100" cy="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Try 3 :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311425" y="1255775"/>
            <a:ext cx="7037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Tested the dataset on a self made model shown (input size = (299,299)) 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Base model used: Inception V3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Validation accuracy obtained ~ 69%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Train accuracy obtained ~ 73%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7483788" y="806875"/>
            <a:ext cx="6966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Model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25" y="2529581"/>
            <a:ext cx="3113250" cy="2334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9275" y="2529581"/>
            <a:ext cx="3113250" cy="2334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4925" y="1138325"/>
            <a:ext cx="2334350" cy="391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ctrTitle"/>
          </p:nvPr>
        </p:nvSpPr>
        <p:spPr>
          <a:xfrm>
            <a:off x="0" y="367075"/>
            <a:ext cx="7688100" cy="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Try 3(contd) :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77575" y="1219375"/>
            <a:ext cx="42741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Result: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Added 5 extra convolutional layers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Kept the number of trainable parameters at 401,382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Other parameters kept fixed with values in line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with ImageNet.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Train accuracy &gt; Validation accuracy, indicating that model most likely will not perform better on unseen data.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5915450" y="754875"/>
            <a:ext cx="17022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Model Parameters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80809"/>
            <a:ext cx="4480250" cy="3862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ctrTitle"/>
          </p:nvPr>
        </p:nvSpPr>
        <p:spPr>
          <a:xfrm>
            <a:off x="50225" y="347975"/>
            <a:ext cx="7688100" cy="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Try 4 :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311425" y="1255775"/>
            <a:ext cx="7037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Tested the dataset on a self made model shown (input size = (299,299)) 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Base model used: InceptionResNetV2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Validation accuracy obtained ~ 62%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Train accuracy obtained ~ 71%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7516050" y="895650"/>
            <a:ext cx="6966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Model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75" y="2528875"/>
            <a:ext cx="3094475" cy="2320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9725" y="2528875"/>
            <a:ext cx="3094459" cy="232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4447" y="1255774"/>
            <a:ext cx="2259831" cy="378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ctrTitle"/>
          </p:nvPr>
        </p:nvSpPr>
        <p:spPr>
          <a:xfrm>
            <a:off x="0" y="367075"/>
            <a:ext cx="7688100" cy="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Try 4(contd) :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77575" y="1219375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Result: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Added 5 extra convolutional layers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Kept the number of trainable parameters at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301,542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Other parameters kept fixed with values in line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with ImageNet.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Train accuracy &gt; Validation accuracy, indicating that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model most likely will not perform better on unseen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5915450" y="754875"/>
            <a:ext cx="17022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Model Parameters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0335" y="1117575"/>
            <a:ext cx="4530689" cy="39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ctrTitle"/>
          </p:nvPr>
        </p:nvSpPr>
        <p:spPr>
          <a:xfrm>
            <a:off x="50225" y="347975"/>
            <a:ext cx="7688100" cy="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Try 5 :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311425" y="1255775"/>
            <a:ext cx="7037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Tested the dataset on a self made model shown (input size = (224,224)) 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Base model used: VGG19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Validation accuracy obtained ~ 76%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Train accuracy obtained ~ 71%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7516050" y="895650"/>
            <a:ext cx="6966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Model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4447" y="1255774"/>
            <a:ext cx="2255430" cy="377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000" y="2528881"/>
            <a:ext cx="3094450" cy="2320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9725" y="2528887"/>
            <a:ext cx="3094450" cy="2320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ctrTitle"/>
          </p:nvPr>
        </p:nvSpPr>
        <p:spPr>
          <a:xfrm>
            <a:off x="0" y="367075"/>
            <a:ext cx="7688100" cy="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Try 5(contd) :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77575" y="1219375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Result: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Added 5 extra convolutional layers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Kept the number of trainable parameters at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101,862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Other parameters kept fixed with values in line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with ImageNet.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Train accuracy &lt; Validation accuracy, indicating that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model most likely will perform better on unseen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5915450" y="754875"/>
            <a:ext cx="17022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Model Parameters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8093" y="1117575"/>
            <a:ext cx="4605206" cy="396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/>
        </p:nvSpPr>
        <p:spPr>
          <a:xfrm>
            <a:off x="488450" y="374325"/>
            <a:ext cx="46179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Comparison </a:t>
            </a:r>
            <a:r>
              <a:rPr b="1" lang="en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8"/>
          <p:cNvSpPr txBox="1"/>
          <p:nvPr/>
        </p:nvSpPr>
        <p:spPr>
          <a:xfrm>
            <a:off x="488450" y="1184125"/>
            <a:ext cx="7356300" cy="3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Best train accuracy was obtained by the model which uses Inception V3 as the base model.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Best validation/test accuracy was obtained by the model which uses VGG19 as the base model.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This suggests that our model number 5 ,ie, the one with the base model as VGG19 will perform the best on unseen data.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Training standard models like VGG16, VGG19, Inception V3 and InceptionResNetV2 using the kaggle given training data, the train accuracy obtained was around 45% - 55%.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Our method of data augmentation and improvising the standard models performed much better.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Hardware used for training: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Processor : Intel core i7-7700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RAM : 16GB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Graphics card : Nvidia GeForce GTX 1050 card with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4GB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memory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OS : Windows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ctrTitle"/>
          </p:nvPr>
        </p:nvSpPr>
        <p:spPr>
          <a:xfrm>
            <a:off x="157850" y="3480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Alternative to Data augmentation :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301400" y="1390600"/>
            <a:ext cx="78558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Found your paper on “Twin neural networks for classification of unbalanced data”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Similar to neural network, minimize the error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unction for separately using samples from the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corresponding class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 = +1 :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T (+1)φ(x)+b(+1) /||w(+1)|| ≤ w T (−1)φ(x)+b(−1) /||w(−1)||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  −1 : otherwise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Multiclass extension with K classes is done simply by training K such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networks , with an extra output layer for each network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7125" y="1848450"/>
            <a:ext cx="3126900" cy="27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/>
        </p:nvSpPr>
        <p:spPr>
          <a:xfrm>
            <a:off x="4658625" y="4579250"/>
            <a:ext cx="4485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" sz="1200"/>
              <a:t>Image ref :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/>
              <a:t>Scalable Twin Neural Networks for Classification of         Unbalanced Data ; </a:t>
            </a:r>
            <a:r>
              <a:rPr lang="en" sz="1200"/>
              <a:t>Jayadeva Et Al</a:t>
            </a:r>
            <a:r>
              <a:rPr lang="en" sz="1100"/>
              <a:t>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66400" y="408150"/>
            <a:ext cx="5257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Problem statement: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319350" y="1358000"/>
            <a:ext cx="77052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Diabetic Retinopathy : leading cause of blindness in the working-age population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Severity Diabetic retinopathy in each image on a scale of 0 to 4, according to the following scale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0 - No DR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1 - Mild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2 - Moderate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3 - Severe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4 - Proliferative DR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1275" y="2282350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0" y="325975"/>
            <a:ext cx="5526000" cy="9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Problem statement (contd):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518050" y="1398750"/>
            <a:ext cx="75192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Large dataset of high-resolution retina images of left and right eye can be used to identify DR to fair level of accuracy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Challenges: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images in the dataset come from different models and types of cameras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Images have different brightness, saturation and may be inverted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Preprocessing required to bring all images onto the same page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50250" y="358050"/>
            <a:ext cx="7267200" cy="8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Preprocessing :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303425" y="1309125"/>
            <a:ext cx="5580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Done in batches each consisting of 48 images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Cropped all the images to remove unnecessary regions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Adjusted the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brightness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contrast, saturation and hue for the images to the desired levels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Reduced pixel count of all images to (128,128) or (224,224) or (299,299) depending on the model used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Training data has 35,124 images classified into 5 different classes.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Class 0 : 25809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Class 1 : 2442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Class 2 : 5292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Class 3 : 873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Class 4 : 708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4406" l="12931" r="13803" t="8682"/>
          <a:stretch/>
        </p:blipFill>
        <p:spPr>
          <a:xfrm>
            <a:off x="5883738" y="2209500"/>
            <a:ext cx="3114475" cy="277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6340737" y="1658625"/>
            <a:ext cx="2200500" cy="1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Preprocessed sample image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(128, 128)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ctrTitle"/>
          </p:nvPr>
        </p:nvSpPr>
        <p:spPr>
          <a:xfrm>
            <a:off x="50225" y="347975"/>
            <a:ext cx="7688100" cy="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Try 1</a:t>
            </a: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 :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311425" y="1255775"/>
            <a:ext cx="7037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Tested the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dataset on a self made model shown (input size = (128,128)) 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Validation accuracy obtained ~ 74%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Train accuracy obtained ~ 73%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0975" y="2327525"/>
            <a:ext cx="3654026" cy="251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350" y="2327525"/>
            <a:ext cx="3550931" cy="251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2502" y="666050"/>
            <a:ext cx="1307750" cy="44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7918075" y="310975"/>
            <a:ext cx="6966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Model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ctrTitle"/>
          </p:nvPr>
        </p:nvSpPr>
        <p:spPr>
          <a:xfrm>
            <a:off x="0" y="367075"/>
            <a:ext cx="7688100" cy="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Try 1(contd) :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77575" y="1219375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Problem encountered 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Most of the predicted labels for test samples are 0’s and 2’s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Reason :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Skewed dataset; Most of the images of class 0 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Complex model overfit  the data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1800" y="1964275"/>
            <a:ext cx="3832566" cy="287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ctrTitle"/>
          </p:nvPr>
        </p:nvSpPr>
        <p:spPr>
          <a:xfrm>
            <a:off x="0" y="3580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Data Augmentation</a:t>
            </a: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 :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266425" y="1373400"/>
            <a:ext cx="83850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If an images of the retina is rotated or flipped or the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brightness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is changed, the level of the disease will not change.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 a more random and larger dataset can be created using these transformations.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266425" y="2379900"/>
            <a:ext cx="4305600" cy="21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New 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raining data has 120,621 images classified into 5 different classes.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Class 0 : 25,809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Class 1 : 24,420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Class 2 : 21,168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Class 3 : 24,444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Class 4 : 24,780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Training data = 98,230 images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Validation data = 22,391 images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025" y="2379900"/>
            <a:ext cx="3422400" cy="25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ctrTitle"/>
          </p:nvPr>
        </p:nvSpPr>
        <p:spPr>
          <a:xfrm>
            <a:off x="50225" y="347975"/>
            <a:ext cx="7688100" cy="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Try 2 :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311425" y="1255775"/>
            <a:ext cx="7037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Tested the dataset on a self made model shown (input size = (224,224)) 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Base model used: VGG16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Validation accuracy obtained ~ 71%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Train accuracy obtained ~ 69%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7621513" y="1006675"/>
            <a:ext cx="6966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Model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00" y="2529588"/>
            <a:ext cx="3113250" cy="23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5725" y="2529600"/>
            <a:ext cx="3113250" cy="23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0150" y="1348100"/>
            <a:ext cx="2221726" cy="372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ctrTitle"/>
          </p:nvPr>
        </p:nvSpPr>
        <p:spPr>
          <a:xfrm>
            <a:off x="0" y="367075"/>
            <a:ext cx="7688100" cy="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Try 2(contd) :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77575" y="1219375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Added 5 extra convolutional layers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Kept the number of trainable parameters at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101,862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Other parameters kept fixed with values in line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with ImageNet.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Train accuracy &lt; Validation accuracy, indicating that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model most likely will perform better on unseen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750" y="1154500"/>
            <a:ext cx="4535600" cy="39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/>
        </p:nvSpPr>
        <p:spPr>
          <a:xfrm>
            <a:off x="5985900" y="754875"/>
            <a:ext cx="17022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Model Parameters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