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8" r:id="rId2"/>
    <p:sldId id="259" r:id="rId3"/>
    <p:sldId id="260" r:id="rId4"/>
    <p:sldId id="261" r:id="rId5"/>
    <p:sldId id="262" r:id="rId6"/>
    <p:sldId id="264" r:id="rId7"/>
    <p:sldId id="263" r:id="rId8"/>
    <p:sldId id="270" r:id="rId9"/>
    <p:sldId id="265" r:id="rId10"/>
    <p:sldId id="278" r:id="rId11"/>
    <p:sldId id="266" r:id="rId12"/>
    <p:sldId id="271" r:id="rId13"/>
    <p:sldId id="267" r:id="rId14"/>
    <p:sldId id="269" r:id="rId15"/>
    <p:sldId id="276" r:id="rId16"/>
    <p:sldId id="272" r:id="rId17"/>
    <p:sldId id="275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45F40-0F9F-4013-A0EB-AE0727938461}" type="datetimeFigureOut">
              <a:rPr lang="en-CA" smtClean="0"/>
              <a:t>2024-08-09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CD5777-F074-465B-81FD-0C0723AEBE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2342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D5777-F074-465B-81FD-0C0723AEBE44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9200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D5777-F074-465B-81FD-0C0723AEBE44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1701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D5777-F074-465B-81FD-0C0723AEBE44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7550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D5777-F074-465B-81FD-0C0723AEBE44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1502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132E4-0CD1-E441-1FBE-A4BEEE5813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C1776C-D41F-F489-F3F8-2694834DD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D7954-7749-4837-65DD-B7DD7A502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21ABC-859C-455F-9799-350BCB8EC7BA}" type="datetimeFigureOut">
              <a:rPr lang="en-CA" smtClean="0"/>
              <a:t>2024-08-09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E1C58-3D52-F40B-221F-2365B0673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C4596-D3AF-0C5F-DD41-F5EA69E5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55F4-BA19-49ED-86F6-3C32B5CC49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6541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0203E-7B75-4033-883C-D107D9F3D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57C4CD-F505-855E-5581-22DB2EBF3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EB88C-2C39-F56C-B667-D903195D7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21ABC-859C-455F-9799-350BCB8EC7BA}" type="datetimeFigureOut">
              <a:rPr lang="en-CA" smtClean="0"/>
              <a:t>2024-08-09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E5D91-C952-4403-69C0-A7B248081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A77EA-684A-38EC-C9E6-402E95A76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55F4-BA19-49ED-86F6-3C32B5CC49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6770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6160CA-7BC1-B1ED-B6EF-9BC6D1EE9A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A26F3F-8244-2072-6069-3F2ED85A1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8A1FE-08D5-7AF6-D121-058287971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21ABC-859C-455F-9799-350BCB8EC7BA}" type="datetimeFigureOut">
              <a:rPr lang="en-CA" smtClean="0"/>
              <a:t>2024-08-09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25932-1FC6-398D-1A88-3D382C440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24234-6656-E423-2521-54EDAF69A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55F4-BA19-49ED-86F6-3C32B5CC49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3013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8AEB0-251D-9A87-97AE-09040B1C9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578D7-291F-D9BC-5ACC-A968A1DA3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20722-0619-8FDC-DA3E-DB1B08EAD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21ABC-859C-455F-9799-350BCB8EC7BA}" type="datetimeFigureOut">
              <a:rPr lang="en-CA" smtClean="0"/>
              <a:t>2024-08-09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38017-2E41-D873-D425-B42134CD5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29609-92FE-BCF1-809B-A809C6963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55F4-BA19-49ED-86F6-3C32B5CC49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586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DCDF6-ADA7-E0AE-A5A4-322292E99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7EAA8-39E8-5FDD-B253-103BFF4B1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5F573-1093-39C3-B6FD-9AF7A7A9B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21ABC-859C-455F-9799-350BCB8EC7BA}" type="datetimeFigureOut">
              <a:rPr lang="en-CA" smtClean="0"/>
              <a:t>2024-08-09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46FE1-3ED7-E8C6-43F2-4491A496F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6C306-3AF0-0C66-5EDF-839278B02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55F4-BA19-49ED-86F6-3C32B5CC49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8134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87E3A-A2BB-EE8F-4C46-894D79742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51E95-0F73-EF80-3160-A0EC27DCC4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CEA4E8-6B84-776A-817E-BF0CBE9EA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33687-548F-778E-99DF-9080B232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21ABC-859C-455F-9799-350BCB8EC7BA}" type="datetimeFigureOut">
              <a:rPr lang="en-CA" smtClean="0"/>
              <a:t>2024-08-09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B7E5C5-1EAF-D3BA-6640-A7662506B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291BB-8E18-CDF5-663B-914BE0D86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55F4-BA19-49ED-86F6-3C32B5CC49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120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E7D5F-F2FA-5C20-CDB3-5F9FE78FF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6B0BB-ECCB-199E-F7BC-803A1BD5F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F477F2-5A60-FD85-CEB2-A7B6AAFA5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E4114A-2A65-3187-C246-F29478A6E3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AA219F-4B83-8B7B-78B1-6A540D604A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7C3E99-A9CB-AB81-8AEA-37A2FE56D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21ABC-859C-455F-9799-350BCB8EC7BA}" type="datetimeFigureOut">
              <a:rPr lang="en-CA" smtClean="0"/>
              <a:t>2024-08-09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7C7B32-F6E7-BF31-7706-C2225F56D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7E71DD-28CD-EBE2-58FB-1074D38F3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55F4-BA19-49ED-86F6-3C32B5CC49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7980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91CA9-7F63-B2D4-EF14-3C22CEBAE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1F8813-2B3B-9916-31B2-18C81A4E5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21ABC-859C-455F-9799-350BCB8EC7BA}" type="datetimeFigureOut">
              <a:rPr lang="en-CA" smtClean="0"/>
              <a:t>2024-08-09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DD23EF-1E97-0BDC-E93A-616098974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272DB3-8BA2-F382-81BE-2032F3C48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55F4-BA19-49ED-86F6-3C32B5CC49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831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1EA16E-6C40-AE29-574A-CB875CEE6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21ABC-859C-455F-9799-350BCB8EC7BA}" type="datetimeFigureOut">
              <a:rPr lang="en-CA" smtClean="0"/>
              <a:t>2024-08-09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D5F791-84CE-7AFC-F9AB-92E1C80CE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E322C-B099-A210-0C41-EC6AAC797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55F4-BA19-49ED-86F6-3C32B5CC49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1741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15E3-0AD1-FF5F-E939-2F1E06B2C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CC810-FB15-842A-CA27-27B011A5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FD90B1-2EBB-96B1-2D03-71A0A1D7D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1DCB4-D9EE-D1E6-418C-9F168E5B2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21ABC-859C-455F-9799-350BCB8EC7BA}" type="datetimeFigureOut">
              <a:rPr lang="en-CA" smtClean="0"/>
              <a:t>2024-08-09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DBB60-3E32-40A5-557A-738A64A97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39E39-146C-29A9-959E-27BF24014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55F4-BA19-49ED-86F6-3C32B5CC49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854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ACD89-5445-90BF-8D51-86406F6BF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6231DA-B3D7-A56D-E814-0CA68AD081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69291-7106-5D73-42E7-799C720DE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C0244-F459-E500-6123-DD2671004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21ABC-859C-455F-9799-350BCB8EC7BA}" type="datetimeFigureOut">
              <a:rPr lang="en-CA" smtClean="0"/>
              <a:t>2024-08-09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59C84-AE85-EA2F-FAE3-04BE98C94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5C738-148F-797A-CC01-6411AAAF2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55F4-BA19-49ED-86F6-3C32B5CC49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53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76DB8E-7D6E-D2C4-1592-02E8E46F4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A11B2-CCD8-E03A-2346-5E386E7B9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408E9-9529-7150-76DF-F7BAADC68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521ABC-859C-455F-9799-350BCB8EC7BA}" type="datetimeFigureOut">
              <a:rPr lang="en-CA" smtClean="0"/>
              <a:t>2024-08-09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EF050-284D-43D1-46B4-9D8FC678F6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DF518-126C-F547-B6F6-7B40F0315E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6055F4-BA19-49ED-86F6-3C32B5CC49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856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-up of a factory&#10;&#10;Description automatically generated">
            <a:extLst>
              <a:ext uri="{FF2B5EF4-FFF2-40B4-BE49-F238E27FC236}">
                <a16:creationId xmlns:a16="http://schemas.microsoft.com/office/drawing/2014/main" id="{CB32552E-124C-C7AE-3C84-6212242D27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8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601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9E301E5-1206-47D0-9CDF-72583D739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A31FBE-7948-4384-B68A-75DEFDC49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of different sizes and colors&#10;&#10;Description automatically generated">
            <a:extLst>
              <a:ext uri="{FF2B5EF4-FFF2-40B4-BE49-F238E27FC236}">
                <a16:creationId xmlns:a16="http://schemas.microsoft.com/office/drawing/2014/main" id="{1239EC6A-7E77-C14D-EDBB-09308B893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85" r="4" b="4"/>
          <a:stretch/>
        </p:blipFill>
        <p:spPr>
          <a:xfrm>
            <a:off x="641276" y="643467"/>
            <a:ext cx="4013020" cy="2702558"/>
          </a:xfrm>
          <a:prstGeom prst="rect">
            <a:avLst/>
          </a:prstGeom>
        </p:spPr>
      </p:pic>
      <p:pic>
        <p:nvPicPr>
          <p:cNvPr id="3" name="Picture 2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A8F26E25-E322-EE00-76D0-588C23BCE4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1" r="-1" b="-1"/>
          <a:stretch/>
        </p:blipFill>
        <p:spPr>
          <a:xfrm>
            <a:off x="643467" y="3509433"/>
            <a:ext cx="4010830" cy="2705099"/>
          </a:xfrm>
          <a:prstGeom prst="rect">
            <a:avLst/>
          </a:prstGeom>
        </p:spPr>
      </p:pic>
      <p:pic>
        <p:nvPicPr>
          <p:cNvPr id="8" name="Picture 7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24E4EBAE-611A-A58C-0956-05CCE66D7E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0" r="9582"/>
          <a:stretch/>
        </p:blipFill>
        <p:spPr>
          <a:xfrm>
            <a:off x="4812633" y="643467"/>
            <a:ext cx="673590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666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63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D05548F-DF53-9A53-5384-78D5AF6BDC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33" b="26270"/>
          <a:stretch/>
        </p:blipFill>
        <p:spPr>
          <a:xfrm>
            <a:off x="643467" y="1368280"/>
            <a:ext cx="10905066" cy="412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936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aph showing a number of blue and orange lines&#10;&#10;Description automatically generated">
            <a:extLst>
              <a:ext uri="{FF2B5EF4-FFF2-40B4-BE49-F238E27FC236}">
                <a16:creationId xmlns:a16="http://schemas.microsoft.com/office/drawing/2014/main" id="{62278791-66E5-6634-7A2A-F2BFB0159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303" y="182552"/>
            <a:ext cx="5679113" cy="3183533"/>
          </a:xfrm>
          <a:prstGeom prst="rect">
            <a:avLst/>
          </a:prstGeom>
        </p:spPr>
      </p:pic>
      <p:pic>
        <p:nvPicPr>
          <p:cNvPr id="9" name="Picture 8" descr="A graph showing a number of blue and orange lines&#10;&#10;Description automatically generated">
            <a:extLst>
              <a:ext uri="{FF2B5EF4-FFF2-40B4-BE49-F238E27FC236}">
                <a16:creationId xmlns:a16="http://schemas.microsoft.com/office/drawing/2014/main" id="{99425694-5C0C-F1C2-44B0-A8A8B00A26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125" y="3664342"/>
            <a:ext cx="4876954" cy="3004035"/>
          </a:xfrm>
          <a:prstGeom prst="rect">
            <a:avLst/>
          </a:prstGeom>
        </p:spPr>
      </p:pic>
      <p:pic>
        <p:nvPicPr>
          <p:cNvPr id="11" name="Picture 10" descr="A graph showing the results of a model&#10;&#10;Description automatically generated with medium confidence">
            <a:extLst>
              <a:ext uri="{FF2B5EF4-FFF2-40B4-BE49-F238E27FC236}">
                <a16:creationId xmlns:a16="http://schemas.microsoft.com/office/drawing/2014/main" id="{B09FD933-B67F-9D02-4B18-8D54858437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6" y="99874"/>
            <a:ext cx="5161268" cy="3183533"/>
          </a:xfrm>
          <a:prstGeom prst="rect">
            <a:avLst/>
          </a:prstGeom>
        </p:spPr>
      </p:pic>
      <p:pic>
        <p:nvPicPr>
          <p:cNvPr id="13" name="Picture 12" descr="A screen shot of a graph&#10;&#10;Description automatically generated">
            <a:extLst>
              <a:ext uri="{FF2B5EF4-FFF2-40B4-BE49-F238E27FC236}">
                <a16:creationId xmlns:a16="http://schemas.microsoft.com/office/drawing/2014/main" id="{D6DD8B44-42AC-B3B9-2A65-1F4367D961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9" y="3666032"/>
            <a:ext cx="5095423" cy="30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540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with blue and purple circles&#10;&#10;Description automatically generated">
            <a:extLst>
              <a:ext uri="{FF2B5EF4-FFF2-40B4-BE49-F238E27FC236}">
                <a16:creationId xmlns:a16="http://schemas.microsoft.com/office/drawing/2014/main" id="{CDC93BE2-A97A-A41B-C4C9-6B7A7536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339" y="0"/>
            <a:ext cx="12231339" cy="685800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6C83E18-CC73-502A-BFC9-A798DD53AD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08" t="26667" r="32915" b="27742"/>
          <a:stretch/>
        </p:blipFill>
        <p:spPr>
          <a:xfrm>
            <a:off x="235974" y="2635045"/>
            <a:ext cx="4847303" cy="312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99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-up of a document&#10;&#10;Description automatically generated">
            <a:extLst>
              <a:ext uri="{FF2B5EF4-FFF2-40B4-BE49-F238E27FC236}">
                <a16:creationId xmlns:a16="http://schemas.microsoft.com/office/drawing/2014/main" id="{A4984BC5-C8BD-E143-5643-1F71CDB270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7" y="457200"/>
            <a:ext cx="1051964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958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document&#10;&#10;Description automatically generated">
            <a:extLst>
              <a:ext uri="{FF2B5EF4-FFF2-40B4-BE49-F238E27FC236}">
                <a16:creationId xmlns:a16="http://schemas.microsoft.com/office/drawing/2014/main" id="{057C7FD9-7FB2-2766-7960-A7F7014E75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65"/>
          <a:stretch/>
        </p:blipFill>
        <p:spPr>
          <a:xfrm>
            <a:off x="643467" y="1863656"/>
            <a:ext cx="10905066" cy="313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603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45939D-03E9-CEA1-8D8E-8A3A3C68A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53" y="457200"/>
            <a:ext cx="10336694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655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5887FF0C-20FD-7363-1D59-0A99CF90B7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483614"/>
            <a:ext cx="11277600" cy="38907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55220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67DCB7-D8B9-1FCC-DE15-592E57324D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4"/>
          <a:stretch/>
        </p:blipFill>
        <p:spPr>
          <a:xfrm>
            <a:off x="812802" y="639097"/>
            <a:ext cx="10566396" cy="576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86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976F03B1-2D4B-3B1E-A9AF-1686B8390C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154" y="457200"/>
            <a:ext cx="11161692" cy="5943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6737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website&#10;&#10;Description automatically generated">
            <a:extLst>
              <a:ext uri="{FF2B5EF4-FFF2-40B4-BE49-F238E27FC236}">
                <a16:creationId xmlns:a16="http://schemas.microsoft.com/office/drawing/2014/main" id="{C3C01A5D-4714-1A6E-490C-1440126F5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21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168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4E9175B9-2FAC-979E-0FC6-2D4F96119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6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140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data analysis report&#10;&#10;Description automatically generated">
            <a:extLst>
              <a:ext uri="{FF2B5EF4-FFF2-40B4-BE49-F238E27FC236}">
                <a16:creationId xmlns:a16="http://schemas.microsoft.com/office/drawing/2014/main" id="{CE3AFE70-B52E-FA99-887A-DC9B09C48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21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629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043E33FB-5E76-E1CA-EE15-E71E12D67B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4" name="Picture 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69E57EBC-5DDC-DC68-2B56-BB5190145D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064" y="1854686"/>
            <a:ext cx="6973530" cy="4850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4267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1DC5BEB4-07B1-757D-E395-2F485E630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" y="14287"/>
            <a:ext cx="12068175" cy="6829425"/>
          </a:xfrm>
          <a:prstGeom prst="rect">
            <a:avLst/>
          </a:prstGeom>
        </p:spPr>
      </p:pic>
      <p:pic>
        <p:nvPicPr>
          <p:cNvPr id="4" name="Picture 3" descr="A graph showing a graph&#10;&#10;Description automatically generated with medium confidence">
            <a:extLst>
              <a:ext uri="{FF2B5EF4-FFF2-40B4-BE49-F238E27FC236}">
                <a16:creationId xmlns:a16="http://schemas.microsoft.com/office/drawing/2014/main" id="{5A11E1A3-43CA-E643-0E22-C57A288C71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507" y="2271252"/>
            <a:ext cx="7442393" cy="41823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2274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36092F1-27CC-1CCC-0AFF-99E060B78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10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899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6BC2774D-E882-5BFB-AF5C-AB98D5FC2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389" y="943908"/>
            <a:ext cx="5797222" cy="533528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E09140-A385-41A8-4A87-EE04E62683EF}"/>
              </a:ext>
            </a:extLst>
          </p:cNvPr>
          <p:cNvSpPr txBox="1"/>
          <p:nvPr/>
        </p:nvSpPr>
        <p:spPr>
          <a:xfrm>
            <a:off x="717755" y="382185"/>
            <a:ext cx="3667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Correlation Matrix</a:t>
            </a:r>
          </a:p>
        </p:txBody>
      </p:sp>
    </p:spTree>
    <p:extLst>
      <p:ext uri="{BB962C8B-B14F-4D97-AF65-F5344CB8AC3E}">
        <p14:creationId xmlns:p14="http://schemas.microsoft.com/office/powerpoint/2010/main" val="3303504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84D66AA-4670-7936-FD8A-37594E38D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6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714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6</Words>
  <Application>Microsoft Office PowerPoint</Application>
  <PresentationFormat>Widescreen</PresentationFormat>
  <Paragraphs>5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Diksha Diksha</dc:creator>
  <cp:lastModifiedBy>Diksha Diksha</cp:lastModifiedBy>
  <cp:revision>3</cp:revision>
  <dcterms:created xsi:type="dcterms:W3CDTF">2024-08-09T02:52:31Z</dcterms:created>
  <dcterms:modified xsi:type="dcterms:W3CDTF">2024-08-09T13:29:11Z</dcterms:modified>
</cp:coreProperties>
</file>