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CD Catalog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Tarun Kumar sarkar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Problem Description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GB" sz="2400"/>
              <a:t>Input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GB" sz="2400"/>
              <a:t>Process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-GB" sz="2400"/>
              <a:t>Record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975" y="1609725"/>
            <a:ext cx="19240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Input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-GB" sz="2400"/>
              <a:t>Plain text file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GB" sz="2400"/>
              <a:t>Manual input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Screen Shot 2017-09-11 at 10.44.05 PM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276" y="278873"/>
            <a:ext cx="5207624" cy="504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11 at 10.43.34 PM.png"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500" y="1613099"/>
            <a:ext cx="7980323" cy="338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Process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66325"/>
            <a:ext cx="8520600" cy="147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-GB" sz="2400"/>
              <a:t>Plain text file input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GB"/>
              <a:t>Read input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Parse data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42175" y="2914275"/>
            <a:ext cx="8400600" cy="13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GB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Manual input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Capture data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Map data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Record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-GB" sz="2400"/>
              <a:t>Structure definition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-GB" sz="2400"/>
              <a:t>Store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9-11 at 10.53.15 PM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350" y="445028"/>
            <a:ext cx="5810199" cy="460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Demonstration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2500" y="245080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Thank you!!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