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3.org/2001/XMLSchema" TargetMode="External"/><Relationship Id="rId3" Type="http://schemas.openxmlformats.org/officeDocument/2006/relationships/hyperlink" Target="https://www.w3schools.com" TargetMode="External"/><Relationship Id="rId4" Type="http://schemas.openxmlformats.org/officeDocument/2006/relationships/hyperlink" Target="https://www.w3schools.com" TargetMode="External"/><Relationship Id="rId5" Type="http://schemas.openxmlformats.org/officeDocument/2006/relationships/hyperlink" Target="http://www.w3.org/2001/XMLSchema-instanc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Album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xmlns:xs=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http://www.w3.org/2001/XMLSchema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ndicates that the elements and data types used in the schema come from the "http://www.w3.org/2001/XMLSchema" namespace. It also specifies that the elements and data types that come from the "http://www.w3.org/2001/XMLSchema" namespace should be prefixed with </a:t>
            </a:r>
            <a:r>
              <a:rPr b="1"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targetNamespace=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https://www.w3schools.com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xmlns=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https://www.w3schools.com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elementFormDefault=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"qualified"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xmlns:xsi=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http://www.w3.org/2001/XMLSchema-instance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lvl="0">
              <a:spcBef>
                <a:spcPts val="0"/>
              </a:spcBef>
              <a:buNone/>
            </a:pP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Once you have the XML Schema Instance namespace available: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use the schemaLocation attribute. This attribute has two values, separated by a space. The first value is the namespace to use. The second value is the location of the XML schema to use for that namespace: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xsi:schemaLocation=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"https://www.w3schools.com note.xsd"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199322" y="3891535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766622" y="387289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50" y="4783816"/>
            <a:ext cx="7136667" cy="152400"/>
            <a:chOff x="1346427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0" y="4875757"/>
            <a:ext cx="7136667" cy="152400"/>
            <a:chOff x="1346434" y="3969087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072351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405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0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328813" y="3564687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74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66675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66675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6675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66675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66675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66675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66675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6675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814800"/>
            <a:ext cx="8571299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667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571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571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571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571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71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71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71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571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6675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571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571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571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571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71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71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71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571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1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1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571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571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571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571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571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71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71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71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○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571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■"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405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405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Shape 92"/>
          <p:cNvCxnSpPr/>
          <p:nvPr/>
        </p:nvCxnSpPr>
        <p:spPr>
          <a:xfrm>
            <a:off x="5029674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15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15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1575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69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66675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66675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6675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66675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66675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66675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66675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6675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7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18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66675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66675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6675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66675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66675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66675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66675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6675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4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b="1" i="0" sz="975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975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66675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66675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6675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66675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66675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66675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66675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6675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66675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66675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6675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66675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66675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66675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●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66675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○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6675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95454"/>
              <a:buFont typeface="Open Sans"/>
              <a:buChar char="■"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-GB" sz="7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642201" y="1474969"/>
            <a:ext cx="7136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5400" u="none" cap="none" strike="noStrike">
                <a:solidFill>
                  <a:srgbClr val="EB8C00"/>
                </a:solidFill>
                <a:latin typeface="Arial"/>
                <a:ea typeface="Arial"/>
                <a:cs typeface="Arial"/>
                <a:sym typeface="Arial"/>
              </a:rPr>
              <a:t>CD Catalog</a:t>
            </a:r>
          </a:p>
        </p:txBody>
      </p:sp>
      <p:sp>
        <p:nvSpPr>
          <p:cNvPr id="112" name="Shape 112"/>
          <p:cNvSpPr/>
          <p:nvPr/>
        </p:nvSpPr>
        <p:spPr>
          <a:xfrm>
            <a:off x="0" y="3830594"/>
            <a:ext cx="9144000" cy="1312905"/>
          </a:xfrm>
          <a:prstGeom prst="rect">
            <a:avLst/>
          </a:prstGeom>
          <a:solidFill>
            <a:srgbClr val="B04D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9144000" cy="155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755453" y="1225356"/>
            <a:ext cx="2540780" cy="2042073"/>
            <a:chOff x="566589" y="-66478"/>
            <a:chExt cx="1905585" cy="2042073"/>
          </a:xfrm>
        </p:grpSpPr>
        <p:sp>
          <p:nvSpPr>
            <p:cNvPr id="115" name="Shape 115"/>
            <p:cNvSpPr/>
            <p:nvPr/>
          </p:nvSpPr>
          <p:spPr>
            <a:xfrm>
              <a:off x="1282869" y="824700"/>
              <a:ext cx="1007968" cy="1007968"/>
            </a:xfrm>
            <a:custGeom>
              <a:pathLst>
                <a:path extrusionOk="0" h="120000" w="120000">
                  <a:moveTo>
                    <a:pt x="86750" y="19132"/>
                  </a:moveTo>
                  <a:lnTo>
                    <a:pt x="92701" y="9885"/>
                  </a:lnTo>
                  <a:lnTo>
                    <a:pt x="101338" y="16706"/>
                  </a:lnTo>
                  <a:lnTo>
                    <a:pt x="98116" y="28109"/>
                  </a:lnTo>
                  <a:lnTo>
                    <a:pt x="98116" y="28109"/>
                  </a:lnTo>
                  <a:cubicBezTo>
                    <a:pt x="102719" y="32983"/>
                    <a:pt x="106219" y="38688"/>
                    <a:pt x="108402" y="44876"/>
                  </a:cubicBezTo>
                  <a:lnTo>
                    <a:pt x="117518" y="44021"/>
                  </a:lnTo>
                  <a:lnTo>
                    <a:pt x="119326" y="53669"/>
                  </a:lnTo>
                  <a:lnTo>
                    <a:pt x="110979" y="58630"/>
                  </a:lnTo>
                  <a:cubicBezTo>
                    <a:pt x="111176" y="65148"/>
                    <a:pt x="109961" y="71636"/>
                    <a:pt x="107407" y="77697"/>
                  </a:cubicBezTo>
                  <a:lnTo>
                    <a:pt x="113368" y="86932"/>
                  </a:lnTo>
                  <a:lnTo>
                    <a:pt x="107958" y="95751"/>
                  </a:lnTo>
                  <a:lnTo>
                    <a:pt x="99987" y="89791"/>
                  </a:lnTo>
                  <a:cubicBezTo>
                    <a:pt x="95687" y="94904"/>
                    <a:pt x="90325" y="99139"/>
                    <a:pt x="84229" y="102237"/>
                  </a:cubicBezTo>
                  <a:lnTo>
                    <a:pt x="84931" y="114386"/>
                  </a:lnTo>
                  <a:lnTo>
                    <a:pt x="74062" y="118109"/>
                  </a:lnTo>
                  <a:lnTo>
                    <a:pt x="70285" y="107013"/>
                  </a:lnTo>
                  <a:lnTo>
                    <a:pt x="70285" y="107013"/>
                  </a:lnTo>
                  <a:cubicBezTo>
                    <a:pt x="63499" y="108328"/>
                    <a:pt x="56500" y="108328"/>
                    <a:pt x="49714" y="107013"/>
                  </a:cubicBezTo>
                  <a:lnTo>
                    <a:pt x="45937" y="118109"/>
                  </a:lnTo>
                  <a:lnTo>
                    <a:pt x="35068" y="114386"/>
                  </a:lnTo>
                  <a:lnTo>
                    <a:pt x="35770" y="102237"/>
                  </a:lnTo>
                  <a:lnTo>
                    <a:pt x="35770" y="102237"/>
                  </a:lnTo>
                  <a:cubicBezTo>
                    <a:pt x="29674" y="99139"/>
                    <a:pt x="24312" y="94904"/>
                    <a:pt x="20012" y="89791"/>
                  </a:cubicBezTo>
                  <a:lnTo>
                    <a:pt x="12041" y="95751"/>
                  </a:lnTo>
                  <a:lnTo>
                    <a:pt x="6631" y="86932"/>
                  </a:lnTo>
                  <a:lnTo>
                    <a:pt x="12592" y="77697"/>
                  </a:lnTo>
                  <a:lnTo>
                    <a:pt x="12592" y="77697"/>
                  </a:lnTo>
                  <a:cubicBezTo>
                    <a:pt x="10038" y="71636"/>
                    <a:pt x="8823" y="65148"/>
                    <a:pt x="9020" y="58630"/>
                  </a:cubicBezTo>
                  <a:lnTo>
                    <a:pt x="673" y="53669"/>
                  </a:lnTo>
                  <a:lnTo>
                    <a:pt x="2481" y="44021"/>
                  </a:lnTo>
                  <a:lnTo>
                    <a:pt x="11597" y="44876"/>
                  </a:lnTo>
                  <a:cubicBezTo>
                    <a:pt x="13780" y="38688"/>
                    <a:pt x="17280" y="32983"/>
                    <a:pt x="21883" y="28109"/>
                  </a:cubicBezTo>
                  <a:lnTo>
                    <a:pt x="18661" y="16706"/>
                  </a:lnTo>
                  <a:lnTo>
                    <a:pt x="27298" y="9885"/>
                  </a:lnTo>
                  <a:lnTo>
                    <a:pt x="33249" y="19132"/>
                  </a:lnTo>
                  <a:lnTo>
                    <a:pt x="33249" y="19132"/>
                  </a:lnTo>
                  <a:cubicBezTo>
                    <a:pt x="39148" y="15712"/>
                    <a:pt x="45726" y="13459"/>
                    <a:pt x="52580" y="12510"/>
                  </a:cubicBezTo>
                  <a:lnTo>
                    <a:pt x="54167" y="510"/>
                  </a:lnTo>
                  <a:lnTo>
                    <a:pt x="65832" y="510"/>
                  </a:lnTo>
                  <a:lnTo>
                    <a:pt x="67419" y="12510"/>
                  </a:lnTo>
                  <a:cubicBezTo>
                    <a:pt x="74273" y="13459"/>
                    <a:pt x="80851" y="15712"/>
                    <a:pt x="86750" y="19132"/>
                  </a:cubicBezTo>
                  <a:close/>
                </a:path>
              </a:pathLst>
            </a:custGeom>
            <a:solidFill>
              <a:srgbClr val="AE4D0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485516" y="1060812"/>
              <a:ext cx="602675" cy="518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96414" y="586454"/>
              <a:ext cx="733068" cy="733068"/>
            </a:xfrm>
            <a:custGeom>
              <a:pathLst>
                <a:path extrusionOk="0" h="120000" w="120000">
                  <a:moveTo>
                    <a:pt x="92981" y="30392"/>
                  </a:moveTo>
                  <a:lnTo>
                    <a:pt x="105314" y="21937"/>
                  </a:lnTo>
                  <a:lnTo>
                    <a:pt x="113094" y="34108"/>
                  </a:lnTo>
                  <a:lnTo>
                    <a:pt x="104878" y="49004"/>
                  </a:lnTo>
                  <a:lnTo>
                    <a:pt x="104878" y="49004"/>
                  </a:lnTo>
                  <a:cubicBezTo>
                    <a:pt x="107040" y="56204"/>
                    <a:pt x="107040" y="63795"/>
                    <a:pt x="104878" y="70995"/>
                  </a:cubicBezTo>
                  <a:lnTo>
                    <a:pt x="113094" y="85891"/>
                  </a:lnTo>
                  <a:lnTo>
                    <a:pt x="105314" y="98062"/>
                  </a:lnTo>
                  <a:lnTo>
                    <a:pt x="92981" y="89607"/>
                  </a:lnTo>
                  <a:cubicBezTo>
                    <a:pt x="87159" y="94898"/>
                    <a:pt x="79881" y="98693"/>
                    <a:pt x="71896" y="100602"/>
                  </a:cubicBezTo>
                  <a:lnTo>
                    <a:pt x="68723" y="118602"/>
                  </a:lnTo>
                  <a:lnTo>
                    <a:pt x="51276" y="118602"/>
                  </a:lnTo>
                  <a:lnTo>
                    <a:pt x="48103" y="100602"/>
                  </a:lnTo>
                  <a:lnTo>
                    <a:pt x="48103" y="100602"/>
                  </a:lnTo>
                  <a:cubicBezTo>
                    <a:pt x="40118" y="98693"/>
                    <a:pt x="32840" y="94898"/>
                    <a:pt x="27018" y="89607"/>
                  </a:cubicBezTo>
                  <a:lnTo>
                    <a:pt x="14685" y="98062"/>
                  </a:lnTo>
                  <a:lnTo>
                    <a:pt x="6905" y="85891"/>
                  </a:lnTo>
                  <a:lnTo>
                    <a:pt x="15121" y="70995"/>
                  </a:lnTo>
                  <a:lnTo>
                    <a:pt x="15121" y="70995"/>
                  </a:lnTo>
                  <a:cubicBezTo>
                    <a:pt x="12959" y="63795"/>
                    <a:pt x="12959" y="56204"/>
                    <a:pt x="15121" y="49004"/>
                  </a:cubicBezTo>
                  <a:lnTo>
                    <a:pt x="6905" y="34108"/>
                  </a:lnTo>
                  <a:lnTo>
                    <a:pt x="14685" y="21937"/>
                  </a:lnTo>
                  <a:lnTo>
                    <a:pt x="27018" y="30392"/>
                  </a:lnTo>
                  <a:lnTo>
                    <a:pt x="27018" y="30392"/>
                  </a:lnTo>
                  <a:cubicBezTo>
                    <a:pt x="32840" y="25101"/>
                    <a:pt x="40118" y="21306"/>
                    <a:pt x="48103" y="19397"/>
                  </a:cubicBezTo>
                  <a:lnTo>
                    <a:pt x="51276" y="1397"/>
                  </a:lnTo>
                  <a:lnTo>
                    <a:pt x="68723" y="1397"/>
                  </a:lnTo>
                  <a:lnTo>
                    <a:pt x="71896" y="19397"/>
                  </a:lnTo>
                  <a:lnTo>
                    <a:pt x="71896" y="19397"/>
                  </a:lnTo>
                  <a:cubicBezTo>
                    <a:pt x="79881" y="21306"/>
                    <a:pt x="87159" y="25101"/>
                    <a:pt x="92981" y="30392"/>
                  </a:cubicBezTo>
                  <a:close/>
                </a:path>
              </a:pathLst>
            </a:custGeom>
            <a:solidFill>
              <a:srgbClr val="F48A5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880966" y="772120"/>
              <a:ext cx="363964" cy="361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900000">
              <a:off x="1107007" y="80712"/>
              <a:ext cx="718257" cy="718257"/>
            </a:xfrm>
            <a:custGeom>
              <a:pathLst>
                <a:path extrusionOk="0" h="120000" w="120000">
                  <a:moveTo>
                    <a:pt x="92587" y="30392"/>
                  </a:moveTo>
                  <a:lnTo>
                    <a:pt x="105593" y="22362"/>
                  </a:lnTo>
                  <a:lnTo>
                    <a:pt x="113192" y="34395"/>
                  </a:lnTo>
                  <a:lnTo>
                    <a:pt x="104342" y="49004"/>
                  </a:lnTo>
                  <a:lnTo>
                    <a:pt x="104342" y="49004"/>
                  </a:lnTo>
                  <a:cubicBezTo>
                    <a:pt x="106479" y="56204"/>
                    <a:pt x="106479" y="63795"/>
                    <a:pt x="104342" y="70995"/>
                  </a:cubicBezTo>
                  <a:lnTo>
                    <a:pt x="113192" y="85604"/>
                  </a:lnTo>
                  <a:lnTo>
                    <a:pt x="105593" y="97637"/>
                  </a:lnTo>
                  <a:lnTo>
                    <a:pt x="92587" y="89607"/>
                  </a:lnTo>
                  <a:lnTo>
                    <a:pt x="92587" y="89607"/>
                  </a:lnTo>
                  <a:cubicBezTo>
                    <a:pt x="86835" y="94898"/>
                    <a:pt x="79644" y="98693"/>
                    <a:pt x="71755" y="100602"/>
                  </a:cubicBezTo>
                  <a:lnTo>
                    <a:pt x="68451" y="118602"/>
                  </a:lnTo>
                  <a:lnTo>
                    <a:pt x="51548" y="118602"/>
                  </a:lnTo>
                  <a:lnTo>
                    <a:pt x="48244" y="100602"/>
                  </a:lnTo>
                  <a:lnTo>
                    <a:pt x="48244" y="100602"/>
                  </a:lnTo>
                  <a:cubicBezTo>
                    <a:pt x="40355" y="98693"/>
                    <a:pt x="33164" y="94898"/>
                    <a:pt x="27412" y="89607"/>
                  </a:cubicBezTo>
                  <a:lnTo>
                    <a:pt x="14406" y="97637"/>
                  </a:lnTo>
                  <a:lnTo>
                    <a:pt x="6807" y="85604"/>
                  </a:lnTo>
                  <a:lnTo>
                    <a:pt x="15657" y="70995"/>
                  </a:lnTo>
                  <a:lnTo>
                    <a:pt x="15657" y="70995"/>
                  </a:lnTo>
                  <a:cubicBezTo>
                    <a:pt x="13520" y="63795"/>
                    <a:pt x="13520" y="56204"/>
                    <a:pt x="15657" y="49004"/>
                  </a:cubicBezTo>
                  <a:lnTo>
                    <a:pt x="6807" y="34395"/>
                  </a:lnTo>
                  <a:lnTo>
                    <a:pt x="14406" y="22362"/>
                  </a:lnTo>
                  <a:lnTo>
                    <a:pt x="27412" y="30392"/>
                  </a:lnTo>
                  <a:lnTo>
                    <a:pt x="27412" y="30392"/>
                  </a:lnTo>
                  <a:cubicBezTo>
                    <a:pt x="33164" y="25101"/>
                    <a:pt x="40355" y="21306"/>
                    <a:pt x="48244" y="19397"/>
                  </a:cubicBezTo>
                  <a:lnTo>
                    <a:pt x="51548" y="1397"/>
                  </a:lnTo>
                  <a:lnTo>
                    <a:pt x="68451" y="1397"/>
                  </a:lnTo>
                  <a:lnTo>
                    <a:pt x="71755" y="19397"/>
                  </a:lnTo>
                  <a:lnTo>
                    <a:pt x="71755" y="19397"/>
                  </a:lnTo>
                  <a:cubicBezTo>
                    <a:pt x="79644" y="21306"/>
                    <a:pt x="86835" y="25101"/>
                    <a:pt x="92587" y="30392"/>
                  </a:cubicBezTo>
                  <a:close/>
                </a:path>
              </a:pathLst>
            </a:custGeom>
            <a:solidFill>
              <a:srgbClr val="F48A5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1264542" y="238246"/>
              <a:ext cx="403187" cy="403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181975" y="685395"/>
              <a:ext cx="1290200" cy="1290200"/>
            </a:xfrm>
            <a:custGeom>
              <a:pathLst>
                <a:path extrusionOk="0" h="120000" w="120000">
                  <a:moveTo>
                    <a:pt x="59025" y="3758"/>
                  </a:moveTo>
                  <a:lnTo>
                    <a:pt x="59025" y="3758"/>
                  </a:lnTo>
                  <a:cubicBezTo>
                    <a:pt x="83061" y="3355"/>
                    <a:pt x="104787" y="17781"/>
                    <a:pt x="113395" y="39859"/>
                  </a:cubicBezTo>
                  <a:cubicBezTo>
                    <a:pt x="122003" y="61936"/>
                    <a:pt x="115654" y="86952"/>
                    <a:pt x="97507" y="102460"/>
                  </a:cubicBezTo>
                  <a:lnTo>
                    <a:pt x="99474" y="105091"/>
                  </a:lnTo>
                  <a:lnTo>
                    <a:pt x="92332" y="103260"/>
                  </a:lnTo>
                  <a:lnTo>
                    <a:pt x="92525" y="95794"/>
                  </a:lnTo>
                  <a:lnTo>
                    <a:pt x="94489" y="98422"/>
                  </a:lnTo>
                  <a:lnTo>
                    <a:pt x="94489" y="98422"/>
                  </a:lnTo>
                  <a:cubicBezTo>
                    <a:pt x="111431" y="84530"/>
                    <a:pt x="117442" y="61978"/>
                    <a:pt x="109520" y="42032"/>
                  </a:cubicBezTo>
                  <a:cubicBezTo>
                    <a:pt x="101598" y="22086"/>
                    <a:pt x="81442" y="9028"/>
                    <a:pt x="59123" y="9381"/>
                  </a:cubicBezTo>
                  <a:close/>
                </a:path>
              </a:pathLst>
            </a:custGeom>
            <a:solidFill>
              <a:srgbClr val="E36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66589" y="434389"/>
              <a:ext cx="937411" cy="937411"/>
            </a:xfrm>
            <a:custGeom>
              <a:pathLst>
                <a:path extrusionOk="0" h="120000" w="120000">
                  <a:moveTo>
                    <a:pt x="43548" y="7569"/>
                  </a:moveTo>
                  <a:lnTo>
                    <a:pt x="45820" y="14811"/>
                  </a:lnTo>
                  <a:lnTo>
                    <a:pt x="45820" y="14811"/>
                  </a:lnTo>
                  <a:cubicBezTo>
                    <a:pt x="22258" y="21287"/>
                    <a:pt x="7131" y="42734"/>
                    <a:pt x="10029" y="65556"/>
                  </a:cubicBezTo>
                  <a:lnTo>
                    <a:pt x="13811" y="64452"/>
                  </a:lnTo>
                  <a:lnTo>
                    <a:pt x="9086" y="74860"/>
                  </a:lnTo>
                  <a:lnTo>
                    <a:pt x="575" y="68316"/>
                  </a:lnTo>
                  <a:lnTo>
                    <a:pt x="4358" y="67211"/>
                  </a:lnTo>
                  <a:cubicBezTo>
                    <a:pt x="751" y="40646"/>
                    <a:pt x="17323" y="15424"/>
                    <a:pt x="43548" y="7569"/>
                  </a:cubicBezTo>
                  <a:close/>
                </a:path>
              </a:pathLst>
            </a:custGeom>
            <a:solidFill>
              <a:srgbClr val="F59A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940867" y="-66478"/>
              <a:ext cx="1010717" cy="1010717"/>
            </a:xfrm>
            <a:custGeom>
              <a:pathLst>
                <a:path extrusionOk="0" h="120000" w="120000">
                  <a:moveTo>
                    <a:pt x="3965" y="66356"/>
                  </a:moveTo>
                  <a:lnTo>
                    <a:pt x="3965" y="66356"/>
                  </a:lnTo>
                  <a:cubicBezTo>
                    <a:pt x="1738" y="47551"/>
                    <a:pt x="9510" y="28940"/>
                    <a:pt x="24556" y="17046"/>
                  </a:cubicBezTo>
                  <a:lnTo>
                    <a:pt x="22190" y="13485"/>
                  </a:lnTo>
                  <a:lnTo>
                    <a:pt x="31093" y="16488"/>
                  </a:lnTo>
                  <a:lnTo>
                    <a:pt x="30522" y="26026"/>
                  </a:lnTo>
                  <a:lnTo>
                    <a:pt x="28158" y="22467"/>
                  </a:lnTo>
                  <a:lnTo>
                    <a:pt x="28158" y="22467"/>
                  </a:lnTo>
                  <a:cubicBezTo>
                    <a:pt x="14346" y="32852"/>
                    <a:pt x="7227" y="49226"/>
                    <a:pt x="9342" y="65746"/>
                  </a:cubicBezTo>
                  <a:close/>
                </a:path>
              </a:pathLst>
            </a:custGeom>
            <a:solidFill>
              <a:srgbClr val="F59A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idx="1" type="subTitle"/>
          </p:nvPr>
        </p:nvSpPr>
        <p:spPr>
          <a:xfrm>
            <a:off x="4030441" y="4189821"/>
            <a:ext cx="4870500" cy="59444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Tarun Kumar Sarkar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783" y="3094596"/>
            <a:ext cx="1658823" cy="165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878349" y="136031"/>
            <a:ext cx="7970733" cy="5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142959" y="315825"/>
            <a:ext cx="735389" cy="319314"/>
            <a:chOff x="217713" y="1262742"/>
            <a:chExt cx="551542" cy="319314"/>
          </a:xfrm>
        </p:grpSpPr>
        <p:sp>
          <p:nvSpPr>
            <p:cNvPr id="132" name="Shape 132"/>
            <p:cNvSpPr/>
            <p:nvPr/>
          </p:nvSpPr>
          <p:spPr>
            <a:xfrm>
              <a:off x="217713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49941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/>
          <p:nvPr/>
        </p:nvSpPr>
        <p:spPr>
          <a:xfrm>
            <a:off x="878349" y="1092679"/>
            <a:ext cx="6011098" cy="2954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ct val="25000"/>
              <a:buFont typeface="Calibri"/>
              <a:buNone/>
            </a:pPr>
            <a:r>
              <a:rPr b="1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Task: </a:t>
            </a:r>
            <a:r>
              <a:rPr b="0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Describe a collection of CDs using XML from the given template by:</a:t>
            </a:r>
          </a:p>
          <a:p>
            <a:pPr indent="-300038" lvl="0" marL="465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ct val="100000"/>
              <a:buFont typeface="Noto Sans Symbols"/>
              <a:buChar char="✓"/>
            </a:pPr>
            <a:r>
              <a:rPr b="0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Artist </a:t>
            </a:r>
          </a:p>
          <a:p>
            <a:pPr indent="-300038" lvl="0" marL="465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ct val="100000"/>
              <a:buFont typeface="Noto Sans Symbols"/>
              <a:buChar char="✓"/>
            </a:pPr>
            <a:r>
              <a:rPr b="0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Title of the CD </a:t>
            </a:r>
          </a:p>
          <a:p>
            <a:pPr indent="-300038" lvl="0" marL="4651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ct val="100000"/>
              <a:buFont typeface="Noto Sans Symbols"/>
              <a:buChar char="✓"/>
            </a:pPr>
            <a:r>
              <a:rPr b="0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List of pieces (title)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4B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B34"/>
              </a:buClr>
              <a:buSzPct val="25000"/>
              <a:buFont typeface="Calibri"/>
              <a:buNone/>
            </a:pPr>
            <a:r>
              <a:rPr b="1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b="0" i="0" lang="en-GB" sz="2400" u="none" cap="none" strike="noStrike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XML file of the CD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78349" y="136031"/>
            <a:ext cx="7970733" cy="5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 Description</a:t>
            </a:r>
          </a:p>
        </p:txBody>
      </p:sp>
      <p:grpSp>
        <p:nvGrpSpPr>
          <p:cNvPr id="140" name="Shape 140"/>
          <p:cNvGrpSpPr/>
          <p:nvPr/>
        </p:nvGrpSpPr>
        <p:grpSpPr>
          <a:xfrm>
            <a:off x="510654" y="993808"/>
            <a:ext cx="8234574" cy="3620807"/>
            <a:chOff x="397505" y="776093"/>
            <a:chExt cx="6175931" cy="3620807"/>
          </a:xfrm>
        </p:grpSpPr>
        <p:sp>
          <p:nvSpPr>
            <p:cNvPr id="141" name="Shape 141"/>
            <p:cNvSpPr/>
            <p:nvPr/>
          </p:nvSpPr>
          <p:spPr>
            <a:xfrm>
              <a:off x="397505" y="1788418"/>
              <a:ext cx="1450869" cy="1196664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4431" y="0"/>
                    <a:pt x="9897" y="0"/>
                  </a:cubicBezTo>
                  <a:lnTo>
                    <a:pt x="110102" y="0"/>
                  </a:lnTo>
                  <a:cubicBezTo>
                    <a:pt x="115568" y="0"/>
                    <a:pt x="120000" y="5372"/>
                    <a:pt x="120000" y="12000"/>
                  </a:cubicBezTo>
                  <a:cubicBezTo>
                    <a:pt x="120000" y="44000"/>
                    <a:pt x="120000" y="76000"/>
                    <a:pt x="120000" y="108000"/>
                  </a:cubicBezTo>
                  <a:cubicBezTo>
                    <a:pt x="120000" y="114627"/>
                    <a:pt x="115568" y="120000"/>
                    <a:pt x="110102" y="120000"/>
                  </a:cubicBezTo>
                  <a:lnTo>
                    <a:pt x="9897" y="120000"/>
                  </a:lnTo>
                  <a:cubicBezTo>
                    <a:pt x="4431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>
                  <a:alpha val="8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20150" lIns="63725" rIns="63725" wrap="square" tIns="63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Plain </a:t>
              </a:r>
              <a:r>
                <a:rPr b="1" lang="en-GB" sz="1800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ext </a:t>
              </a:r>
              <a:r>
                <a:rPr b="1" lang="en-GB" sz="1800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ile 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Manual </a:t>
              </a:r>
            </a:p>
          </p:txBody>
        </p:sp>
        <p:sp>
          <p:nvSpPr>
            <p:cNvPr id="142" name="Shape 142"/>
            <p:cNvSpPr/>
            <p:nvPr/>
          </p:nvSpPr>
          <p:spPr>
            <a:xfrm rot="723721">
              <a:off x="892504" y="1911505"/>
              <a:ext cx="2056049" cy="2056049"/>
            </a:xfrm>
            <a:custGeom>
              <a:pathLst>
                <a:path extrusionOk="0" h="120000" w="120000">
                  <a:moveTo>
                    <a:pt x="12734" y="94524"/>
                  </a:moveTo>
                  <a:lnTo>
                    <a:pt x="14517" y="93222"/>
                  </a:lnTo>
                  <a:lnTo>
                    <a:pt x="14517" y="93222"/>
                  </a:lnTo>
                  <a:cubicBezTo>
                    <a:pt x="24656" y="106621"/>
                    <a:pt x="40380" y="114843"/>
                    <a:pt x="57355" y="115622"/>
                  </a:cubicBezTo>
                  <a:cubicBezTo>
                    <a:pt x="74330" y="116401"/>
                    <a:pt x="90765" y="109655"/>
                    <a:pt x="102132" y="97243"/>
                  </a:cubicBezTo>
                  <a:lnTo>
                    <a:pt x="101025" y="96419"/>
                  </a:lnTo>
                  <a:lnTo>
                    <a:pt x="106057" y="94293"/>
                  </a:lnTo>
                  <a:lnTo>
                    <a:pt x="105062" y="99425"/>
                  </a:lnTo>
                  <a:lnTo>
                    <a:pt x="103953" y="98600"/>
                  </a:lnTo>
                  <a:lnTo>
                    <a:pt x="103953" y="98600"/>
                  </a:lnTo>
                  <a:cubicBezTo>
                    <a:pt x="92206" y="111796"/>
                    <a:pt x="75080" y="119006"/>
                    <a:pt x="57363" y="118214"/>
                  </a:cubicBezTo>
                  <a:cubicBezTo>
                    <a:pt x="39647" y="117423"/>
                    <a:pt x="23241" y="108715"/>
                    <a:pt x="12734" y="94524"/>
                  </a:cubicBezTo>
                  <a:close/>
                </a:path>
              </a:pathLst>
            </a:custGeom>
            <a:solidFill>
              <a:srgbClr val="E36600"/>
            </a:soli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19920" y="2728656"/>
              <a:ext cx="1289662" cy="512856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2136" y="0"/>
                    <a:pt x="4772" y="0"/>
                  </a:cubicBezTo>
                  <a:lnTo>
                    <a:pt x="115227" y="0"/>
                  </a:lnTo>
                  <a:cubicBezTo>
                    <a:pt x="117863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7863" y="120000"/>
                    <a:pt x="115227" y="120000"/>
                  </a:cubicBezTo>
                  <a:lnTo>
                    <a:pt x="4772" y="120000"/>
                  </a:lnTo>
                  <a:cubicBezTo>
                    <a:pt x="2136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accent1">
                <a:alpha val="89803"/>
              </a:schemeClr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39150" lIns="51200" rIns="51200" wrap="square" tIns="39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GB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220916" y="1297761"/>
              <a:ext cx="2324860" cy="2225351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5033" y="0"/>
                    <a:pt x="11241" y="0"/>
                  </a:cubicBezTo>
                  <a:lnTo>
                    <a:pt x="108758" y="0"/>
                  </a:lnTo>
                  <a:cubicBezTo>
                    <a:pt x="114966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4966" y="120000"/>
                    <a:pt x="108758" y="120000"/>
                  </a:cubicBezTo>
                  <a:lnTo>
                    <a:pt x="11241" y="120000"/>
                  </a:lnTo>
                  <a:cubicBezTo>
                    <a:pt x="5033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86300" lIns="86300" rIns="86300" wrap="square" tIns="5530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Plain text file input</a:t>
              </a:r>
            </a:p>
            <a:p>
              <a:pPr indent="-119063" lvl="0" marL="347663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0" i="0" lang="en-GB" sz="16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Read input data</a:t>
              </a:r>
            </a:p>
            <a:p>
              <a:pPr indent="-119063" lvl="2" marL="347663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0" i="0" lang="en-GB" sz="16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Parse data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Manual input</a:t>
              </a:r>
            </a:p>
            <a:p>
              <a:pPr indent="-119063" lvl="2" marL="347663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0" i="0" lang="en-GB" sz="16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Capture data</a:t>
              </a:r>
            </a:p>
            <a:p>
              <a:pPr indent="-119063" lvl="2" marL="347663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0" i="0" lang="en-GB" sz="16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Map data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3053053" y="776093"/>
              <a:ext cx="2416190" cy="2416190"/>
            </a:xfrm>
            <a:custGeom>
              <a:pathLst>
                <a:path extrusionOk="0" h="120000" w="120000">
                  <a:moveTo>
                    <a:pt x="18006" y="18959"/>
                  </a:moveTo>
                  <a:lnTo>
                    <a:pt x="18006" y="18959"/>
                  </a:lnTo>
                  <a:cubicBezTo>
                    <a:pt x="30422" y="6413"/>
                    <a:pt x="47859" y="84"/>
                    <a:pt x="65489" y="1724"/>
                  </a:cubicBezTo>
                  <a:cubicBezTo>
                    <a:pt x="83119" y="3364"/>
                    <a:pt x="99071" y="12799"/>
                    <a:pt x="108928" y="27417"/>
                  </a:cubicBezTo>
                  <a:lnTo>
                    <a:pt x="109906" y="26865"/>
                  </a:lnTo>
                  <a:lnTo>
                    <a:pt x="110435" y="31533"/>
                  </a:lnTo>
                  <a:lnTo>
                    <a:pt x="106354" y="28870"/>
                  </a:lnTo>
                  <a:lnTo>
                    <a:pt x="107331" y="28318"/>
                  </a:lnTo>
                  <a:lnTo>
                    <a:pt x="107331" y="28318"/>
                  </a:lnTo>
                  <a:cubicBezTo>
                    <a:pt x="97718" y="14414"/>
                    <a:pt x="82295" y="5464"/>
                    <a:pt x="65277" y="3913"/>
                  </a:cubicBezTo>
                  <a:cubicBezTo>
                    <a:pt x="48259" y="2363"/>
                    <a:pt x="31428" y="8375"/>
                    <a:pt x="19384" y="20306"/>
                  </a:cubicBezTo>
                  <a:close/>
                </a:path>
              </a:pathLst>
            </a:custGeom>
            <a:solidFill>
              <a:srgbClr val="F7C5B9"/>
            </a:soli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495851" y="1106920"/>
              <a:ext cx="1289662" cy="512856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2136" y="0"/>
                    <a:pt x="4772" y="0"/>
                  </a:cubicBezTo>
                  <a:lnTo>
                    <a:pt x="115227" y="0"/>
                  </a:lnTo>
                  <a:cubicBezTo>
                    <a:pt x="117863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7863" y="120000"/>
                    <a:pt x="115227" y="120000"/>
                  </a:cubicBezTo>
                  <a:lnTo>
                    <a:pt x="4772" y="120000"/>
                  </a:lnTo>
                  <a:cubicBezTo>
                    <a:pt x="2136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39150" lIns="51200" rIns="51200" wrap="square" tIns="39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GB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4757110" y="1575690"/>
              <a:ext cx="1450869" cy="1196664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4431" y="0"/>
                    <a:pt x="9897" y="0"/>
                  </a:cubicBezTo>
                  <a:lnTo>
                    <a:pt x="110102" y="0"/>
                  </a:lnTo>
                  <a:cubicBezTo>
                    <a:pt x="115568" y="0"/>
                    <a:pt x="120000" y="5372"/>
                    <a:pt x="120000" y="12000"/>
                  </a:cubicBezTo>
                  <a:cubicBezTo>
                    <a:pt x="120000" y="44000"/>
                    <a:pt x="120000" y="76000"/>
                    <a:pt x="120000" y="108000"/>
                  </a:cubicBezTo>
                  <a:cubicBezTo>
                    <a:pt x="120000" y="114627"/>
                    <a:pt x="115568" y="120000"/>
                    <a:pt x="110102" y="120000"/>
                  </a:cubicBezTo>
                  <a:lnTo>
                    <a:pt x="9897" y="120000"/>
                  </a:lnTo>
                  <a:cubicBezTo>
                    <a:pt x="4431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>
                  <a:alpha val="4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20150" lIns="63725" rIns="63725" wrap="square" tIns="63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Structure definition</a:t>
              </a: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rgbClr val="004B34"/>
                </a:buClr>
                <a:buSzPct val="100000"/>
                <a:buFont typeface="Calibri"/>
                <a:buChar char="•"/>
              </a:pPr>
              <a:r>
                <a:rPr b="1" i="0" lang="en-GB" sz="1800" u="none" cap="none" strike="noStrike">
                  <a:solidFill>
                    <a:srgbClr val="004B34"/>
                  </a:solidFill>
                  <a:latin typeface="Calibri"/>
                  <a:ea typeface="Calibri"/>
                  <a:cs typeface="Calibri"/>
                  <a:sym typeface="Calibri"/>
                </a:rPr>
                <a:t>Store data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5079526" y="2515926"/>
              <a:ext cx="1289662" cy="512856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2136" y="0"/>
                    <a:pt x="4772" y="0"/>
                  </a:cubicBezTo>
                  <a:lnTo>
                    <a:pt x="115227" y="0"/>
                  </a:lnTo>
                  <a:cubicBezTo>
                    <a:pt x="117863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7863" y="120000"/>
                    <a:pt x="115227" y="120000"/>
                  </a:cubicBezTo>
                  <a:lnTo>
                    <a:pt x="4772" y="120000"/>
                  </a:lnTo>
                  <a:cubicBezTo>
                    <a:pt x="2136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39150" lIns="51200" rIns="51200" wrap="square" tIns="39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en-GB" sz="1900">
                  <a:solidFill>
                    <a:schemeClr val="lt1"/>
                  </a:solidFill>
                </a:rPr>
                <a:t>RECORD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3978825" y="2561948"/>
              <a:ext cx="1726758" cy="67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 rot="5400000">
              <a:off x="5362683" y="3154215"/>
              <a:ext cx="685799" cy="684971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980132" y="3884044"/>
              <a:ext cx="1593304" cy="512856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2136" y="0"/>
                    <a:pt x="4772" y="0"/>
                  </a:cubicBezTo>
                  <a:lnTo>
                    <a:pt x="115227" y="0"/>
                  </a:lnTo>
                  <a:cubicBezTo>
                    <a:pt x="117863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7863" y="120000"/>
                    <a:pt x="115227" y="120000"/>
                  </a:cubicBezTo>
                  <a:lnTo>
                    <a:pt x="4772" y="120000"/>
                  </a:lnTo>
                  <a:cubicBezTo>
                    <a:pt x="2136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39150" lIns="51200" rIns="51200" wrap="square" tIns="39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RETRIEVAL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142959" y="315825"/>
            <a:ext cx="735389" cy="319314"/>
            <a:chOff x="217713" y="1262742"/>
            <a:chExt cx="551542" cy="319314"/>
          </a:xfrm>
        </p:grpSpPr>
        <p:sp>
          <p:nvSpPr>
            <p:cNvPr id="153" name="Shape 153"/>
            <p:cNvSpPr/>
            <p:nvPr/>
          </p:nvSpPr>
          <p:spPr>
            <a:xfrm>
              <a:off x="217713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49941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11 at 10.44.05 PM.png" id="159" name="Shape 159"/>
          <p:cNvPicPr preferRelativeResize="0"/>
          <p:nvPr/>
        </p:nvPicPr>
        <p:blipFill rotWithShape="1">
          <a:blip r:embed="rId3">
            <a:alphaModFix/>
          </a:blip>
          <a:srcRect b="0" l="0" r="25897" t="0"/>
          <a:stretch/>
        </p:blipFill>
        <p:spPr>
          <a:xfrm>
            <a:off x="4035240" y="408273"/>
            <a:ext cx="4402398" cy="431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878349" y="142998"/>
            <a:ext cx="7970732" cy="5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Input Types</a:t>
            </a:r>
          </a:p>
        </p:txBody>
      </p:sp>
      <p:pic>
        <p:nvPicPr>
          <p:cNvPr descr="Screen Shot 2017-09-11 at 10.43.34 PM.png"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533" y="1568376"/>
            <a:ext cx="7980322" cy="25369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Shape 162"/>
          <p:cNvGrpSpPr/>
          <p:nvPr/>
        </p:nvGrpSpPr>
        <p:grpSpPr>
          <a:xfrm>
            <a:off x="142959" y="315825"/>
            <a:ext cx="735389" cy="319314"/>
            <a:chOff x="217713" y="1262742"/>
            <a:chExt cx="551542" cy="319314"/>
          </a:xfrm>
        </p:grpSpPr>
        <p:sp>
          <p:nvSpPr>
            <p:cNvPr id="163" name="Shape 163"/>
            <p:cNvSpPr/>
            <p:nvPr/>
          </p:nvSpPr>
          <p:spPr>
            <a:xfrm>
              <a:off x="217713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449941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45100" y="521225"/>
            <a:ext cx="79872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Structure Definition (XSD)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142952" y="696825"/>
            <a:ext cx="735218" cy="319199"/>
            <a:chOff x="217713" y="1262742"/>
            <a:chExt cx="551428" cy="319200"/>
          </a:xfrm>
        </p:grpSpPr>
        <p:sp>
          <p:nvSpPr>
            <p:cNvPr id="171" name="Shape 171"/>
            <p:cNvSpPr/>
            <p:nvPr/>
          </p:nvSpPr>
          <p:spPr>
            <a:xfrm>
              <a:off x="217713" y="1262742"/>
              <a:ext cx="319200" cy="3192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49941" y="1262742"/>
              <a:ext cx="319200" cy="3192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creen Shot 2017-09-12 at 9.43.03 P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812" y="1266312"/>
            <a:ext cx="61817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878349" y="136031"/>
            <a:ext cx="7970733" cy="5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</a:t>
            </a:r>
            <a:r>
              <a:rPr b="1" lang="en-GB" sz="3600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sult (XML)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142959" y="315825"/>
            <a:ext cx="735389" cy="319314"/>
            <a:chOff x="217713" y="1262742"/>
            <a:chExt cx="551542" cy="319314"/>
          </a:xfrm>
        </p:grpSpPr>
        <p:sp>
          <p:nvSpPr>
            <p:cNvPr id="180" name="Shape 180"/>
            <p:cNvSpPr/>
            <p:nvPr/>
          </p:nvSpPr>
          <p:spPr>
            <a:xfrm>
              <a:off x="217713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49941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creen Shot 2017-09-12 at 9.45.20 PM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56" y="818982"/>
            <a:ext cx="8069943" cy="358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3323825" y="894777"/>
            <a:ext cx="4054326" cy="3231360"/>
            <a:chOff x="897150" y="-115764"/>
            <a:chExt cx="3040745" cy="3231360"/>
          </a:xfrm>
        </p:grpSpPr>
        <p:sp>
          <p:nvSpPr>
            <p:cNvPr id="188" name="Shape 188"/>
            <p:cNvSpPr/>
            <p:nvPr/>
          </p:nvSpPr>
          <p:spPr>
            <a:xfrm>
              <a:off x="2031323" y="1305850"/>
              <a:ext cx="1596040" cy="1596040"/>
            </a:xfrm>
            <a:custGeom>
              <a:pathLst>
                <a:path extrusionOk="0" h="120000" w="120000">
                  <a:moveTo>
                    <a:pt x="86750" y="19132"/>
                  </a:moveTo>
                  <a:lnTo>
                    <a:pt x="92701" y="9885"/>
                  </a:lnTo>
                  <a:lnTo>
                    <a:pt x="101338" y="16706"/>
                  </a:lnTo>
                  <a:lnTo>
                    <a:pt x="98116" y="28109"/>
                  </a:lnTo>
                  <a:lnTo>
                    <a:pt x="98116" y="28109"/>
                  </a:lnTo>
                  <a:cubicBezTo>
                    <a:pt x="102719" y="32983"/>
                    <a:pt x="106219" y="38688"/>
                    <a:pt x="108402" y="44876"/>
                  </a:cubicBezTo>
                  <a:lnTo>
                    <a:pt x="117518" y="44021"/>
                  </a:lnTo>
                  <a:lnTo>
                    <a:pt x="119326" y="53669"/>
                  </a:lnTo>
                  <a:lnTo>
                    <a:pt x="110979" y="58630"/>
                  </a:lnTo>
                  <a:cubicBezTo>
                    <a:pt x="111176" y="65148"/>
                    <a:pt x="109961" y="71636"/>
                    <a:pt x="107407" y="77697"/>
                  </a:cubicBezTo>
                  <a:lnTo>
                    <a:pt x="113368" y="86932"/>
                  </a:lnTo>
                  <a:lnTo>
                    <a:pt x="107958" y="95751"/>
                  </a:lnTo>
                  <a:lnTo>
                    <a:pt x="99987" y="89791"/>
                  </a:lnTo>
                  <a:cubicBezTo>
                    <a:pt x="95687" y="94904"/>
                    <a:pt x="90325" y="99139"/>
                    <a:pt x="84229" y="102237"/>
                  </a:cubicBezTo>
                  <a:lnTo>
                    <a:pt x="84931" y="114386"/>
                  </a:lnTo>
                  <a:lnTo>
                    <a:pt x="74062" y="118109"/>
                  </a:lnTo>
                  <a:lnTo>
                    <a:pt x="70285" y="107013"/>
                  </a:lnTo>
                  <a:lnTo>
                    <a:pt x="70285" y="107013"/>
                  </a:lnTo>
                  <a:cubicBezTo>
                    <a:pt x="63499" y="108328"/>
                    <a:pt x="56500" y="108328"/>
                    <a:pt x="49714" y="107013"/>
                  </a:cubicBezTo>
                  <a:lnTo>
                    <a:pt x="45937" y="118109"/>
                  </a:lnTo>
                  <a:lnTo>
                    <a:pt x="35068" y="114386"/>
                  </a:lnTo>
                  <a:lnTo>
                    <a:pt x="35770" y="102237"/>
                  </a:lnTo>
                  <a:lnTo>
                    <a:pt x="35770" y="102237"/>
                  </a:lnTo>
                  <a:cubicBezTo>
                    <a:pt x="29674" y="99139"/>
                    <a:pt x="24312" y="94904"/>
                    <a:pt x="20012" y="89791"/>
                  </a:cubicBezTo>
                  <a:lnTo>
                    <a:pt x="12041" y="95751"/>
                  </a:lnTo>
                  <a:lnTo>
                    <a:pt x="6631" y="86932"/>
                  </a:lnTo>
                  <a:lnTo>
                    <a:pt x="12592" y="77697"/>
                  </a:lnTo>
                  <a:lnTo>
                    <a:pt x="12592" y="77697"/>
                  </a:lnTo>
                  <a:cubicBezTo>
                    <a:pt x="10038" y="71636"/>
                    <a:pt x="8823" y="65148"/>
                    <a:pt x="9020" y="58630"/>
                  </a:cubicBezTo>
                  <a:lnTo>
                    <a:pt x="673" y="53669"/>
                  </a:lnTo>
                  <a:lnTo>
                    <a:pt x="2481" y="44021"/>
                  </a:lnTo>
                  <a:lnTo>
                    <a:pt x="11597" y="44876"/>
                  </a:lnTo>
                  <a:cubicBezTo>
                    <a:pt x="13780" y="38688"/>
                    <a:pt x="17280" y="32983"/>
                    <a:pt x="21883" y="28109"/>
                  </a:cubicBezTo>
                  <a:lnTo>
                    <a:pt x="18661" y="16706"/>
                  </a:lnTo>
                  <a:lnTo>
                    <a:pt x="27298" y="9885"/>
                  </a:lnTo>
                  <a:lnTo>
                    <a:pt x="33249" y="19132"/>
                  </a:lnTo>
                  <a:lnTo>
                    <a:pt x="33249" y="19132"/>
                  </a:lnTo>
                  <a:cubicBezTo>
                    <a:pt x="39148" y="15712"/>
                    <a:pt x="45726" y="13459"/>
                    <a:pt x="52580" y="12510"/>
                  </a:cubicBezTo>
                  <a:lnTo>
                    <a:pt x="54167" y="510"/>
                  </a:lnTo>
                  <a:lnTo>
                    <a:pt x="65832" y="510"/>
                  </a:lnTo>
                  <a:lnTo>
                    <a:pt x="67419" y="12510"/>
                  </a:lnTo>
                  <a:cubicBezTo>
                    <a:pt x="74273" y="13459"/>
                    <a:pt x="80851" y="15712"/>
                    <a:pt x="86750" y="19132"/>
                  </a:cubicBezTo>
                  <a:close/>
                </a:path>
              </a:pathLst>
            </a:custGeom>
            <a:solidFill>
              <a:srgbClr val="AE4D00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2352198" y="1679715"/>
              <a:ext cx="954290" cy="820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102717" y="928604"/>
              <a:ext cx="1160755" cy="1160755"/>
            </a:xfrm>
            <a:custGeom>
              <a:pathLst>
                <a:path extrusionOk="0" h="120000" w="120000">
                  <a:moveTo>
                    <a:pt x="92981" y="30392"/>
                  </a:moveTo>
                  <a:lnTo>
                    <a:pt x="105314" y="21937"/>
                  </a:lnTo>
                  <a:lnTo>
                    <a:pt x="113094" y="34108"/>
                  </a:lnTo>
                  <a:lnTo>
                    <a:pt x="104878" y="49004"/>
                  </a:lnTo>
                  <a:lnTo>
                    <a:pt x="104878" y="49004"/>
                  </a:lnTo>
                  <a:cubicBezTo>
                    <a:pt x="107040" y="56204"/>
                    <a:pt x="107040" y="63795"/>
                    <a:pt x="104878" y="70995"/>
                  </a:cubicBezTo>
                  <a:lnTo>
                    <a:pt x="113094" y="85891"/>
                  </a:lnTo>
                  <a:lnTo>
                    <a:pt x="105314" y="98062"/>
                  </a:lnTo>
                  <a:lnTo>
                    <a:pt x="92981" y="89607"/>
                  </a:lnTo>
                  <a:cubicBezTo>
                    <a:pt x="87159" y="94898"/>
                    <a:pt x="79881" y="98693"/>
                    <a:pt x="71896" y="100602"/>
                  </a:cubicBezTo>
                  <a:lnTo>
                    <a:pt x="68723" y="118602"/>
                  </a:lnTo>
                  <a:lnTo>
                    <a:pt x="51276" y="118602"/>
                  </a:lnTo>
                  <a:lnTo>
                    <a:pt x="48103" y="100602"/>
                  </a:lnTo>
                  <a:lnTo>
                    <a:pt x="48103" y="100602"/>
                  </a:lnTo>
                  <a:cubicBezTo>
                    <a:pt x="40118" y="98693"/>
                    <a:pt x="32840" y="94898"/>
                    <a:pt x="27018" y="89607"/>
                  </a:cubicBezTo>
                  <a:lnTo>
                    <a:pt x="14685" y="98062"/>
                  </a:lnTo>
                  <a:lnTo>
                    <a:pt x="6905" y="85891"/>
                  </a:lnTo>
                  <a:lnTo>
                    <a:pt x="15121" y="70995"/>
                  </a:lnTo>
                  <a:lnTo>
                    <a:pt x="15121" y="70995"/>
                  </a:lnTo>
                  <a:cubicBezTo>
                    <a:pt x="12959" y="63795"/>
                    <a:pt x="12959" y="56204"/>
                    <a:pt x="15121" y="49004"/>
                  </a:cubicBezTo>
                  <a:lnTo>
                    <a:pt x="6905" y="34108"/>
                  </a:lnTo>
                  <a:lnTo>
                    <a:pt x="14685" y="21937"/>
                  </a:lnTo>
                  <a:lnTo>
                    <a:pt x="27018" y="30392"/>
                  </a:lnTo>
                  <a:lnTo>
                    <a:pt x="27018" y="30392"/>
                  </a:lnTo>
                  <a:cubicBezTo>
                    <a:pt x="32840" y="25101"/>
                    <a:pt x="40118" y="21306"/>
                    <a:pt x="48103" y="19397"/>
                  </a:cubicBezTo>
                  <a:lnTo>
                    <a:pt x="51276" y="1397"/>
                  </a:lnTo>
                  <a:lnTo>
                    <a:pt x="68723" y="1397"/>
                  </a:lnTo>
                  <a:lnTo>
                    <a:pt x="71896" y="19397"/>
                  </a:lnTo>
                  <a:lnTo>
                    <a:pt x="71896" y="19397"/>
                  </a:lnTo>
                  <a:cubicBezTo>
                    <a:pt x="79881" y="21306"/>
                    <a:pt x="87159" y="25101"/>
                    <a:pt x="92981" y="30392"/>
                  </a:cubicBezTo>
                  <a:close/>
                </a:path>
              </a:pathLst>
            </a:custGeom>
            <a:solidFill>
              <a:srgbClr val="F48A5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1394941" y="1222595"/>
              <a:ext cx="576308" cy="57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 rot="-900000">
              <a:off x="1752860" y="127801"/>
              <a:ext cx="1137303" cy="1137303"/>
            </a:xfrm>
            <a:custGeom>
              <a:pathLst>
                <a:path extrusionOk="0" h="120000" w="120000">
                  <a:moveTo>
                    <a:pt x="92587" y="30392"/>
                  </a:moveTo>
                  <a:lnTo>
                    <a:pt x="105593" y="22362"/>
                  </a:lnTo>
                  <a:lnTo>
                    <a:pt x="113192" y="34395"/>
                  </a:lnTo>
                  <a:lnTo>
                    <a:pt x="104342" y="49004"/>
                  </a:lnTo>
                  <a:lnTo>
                    <a:pt x="104342" y="49004"/>
                  </a:lnTo>
                  <a:cubicBezTo>
                    <a:pt x="106479" y="56204"/>
                    <a:pt x="106479" y="63795"/>
                    <a:pt x="104342" y="70995"/>
                  </a:cubicBezTo>
                  <a:lnTo>
                    <a:pt x="113192" y="85604"/>
                  </a:lnTo>
                  <a:lnTo>
                    <a:pt x="105593" y="97637"/>
                  </a:lnTo>
                  <a:lnTo>
                    <a:pt x="92587" y="89607"/>
                  </a:lnTo>
                  <a:lnTo>
                    <a:pt x="92587" y="89607"/>
                  </a:lnTo>
                  <a:cubicBezTo>
                    <a:pt x="86835" y="94898"/>
                    <a:pt x="79644" y="98693"/>
                    <a:pt x="71755" y="100602"/>
                  </a:cubicBezTo>
                  <a:lnTo>
                    <a:pt x="68451" y="118602"/>
                  </a:lnTo>
                  <a:lnTo>
                    <a:pt x="51548" y="118602"/>
                  </a:lnTo>
                  <a:lnTo>
                    <a:pt x="48244" y="100602"/>
                  </a:lnTo>
                  <a:lnTo>
                    <a:pt x="48244" y="100602"/>
                  </a:lnTo>
                  <a:cubicBezTo>
                    <a:pt x="40355" y="98693"/>
                    <a:pt x="33164" y="94898"/>
                    <a:pt x="27412" y="89607"/>
                  </a:cubicBezTo>
                  <a:lnTo>
                    <a:pt x="14406" y="97637"/>
                  </a:lnTo>
                  <a:lnTo>
                    <a:pt x="6807" y="85604"/>
                  </a:lnTo>
                  <a:lnTo>
                    <a:pt x="15657" y="70995"/>
                  </a:lnTo>
                  <a:lnTo>
                    <a:pt x="15657" y="70995"/>
                  </a:lnTo>
                  <a:cubicBezTo>
                    <a:pt x="13520" y="63795"/>
                    <a:pt x="13520" y="56204"/>
                    <a:pt x="15657" y="49004"/>
                  </a:cubicBezTo>
                  <a:lnTo>
                    <a:pt x="6807" y="34395"/>
                  </a:lnTo>
                  <a:lnTo>
                    <a:pt x="14406" y="22362"/>
                  </a:lnTo>
                  <a:lnTo>
                    <a:pt x="27412" y="30392"/>
                  </a:lnTo>
                  <a:lnTo>
                    <a:pt x="27412" y="30392"/>
                  </a:lnTo>
                  <a:cubicBezTo>
                    <a:pt x="33164" y="25101"/>
                    <a:pt x="40355" y="21306"/>
                    <a:pt x="48244" y="19397"/>
                  </a:cubicBezTo>
                  <a:lnTo>
                    <a:pt x="51548" y="1397"/>
                  </a:lnTo>
                  <a:lnTo>
                    <a:pt x="68451" y="1397"/>
                  </a:lnTo>
                  <a:lnTo>
                    <a:pt x="71755" y="19397"/>
                  </a:lnTo>
                  <a:lnTo>
                    <a:pt x="71755" y="19397"/>
                  </a:lnTo>
                  <a:cubicBezTo>
                    <a:pt x="79644" y="21306"/>
                    <a:pt x="86835" y="25101"/>
                    <a:pt x="92587" y="30392"/>
                  </a:cubicBezTo>
                  <a:close/>
                </a:path>
              </a:pathLst>
            </a:custGeom>
            <a:solidFill>
              <a:srgbClr val="F48A5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2002305" y="377244"/>
              <a:ext cx="638415" cy="638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894965" y="1072666"/>
              <a:ext cx="2042930" cy="2042930"/>
            </a:xfrm>
            <a:custGeom>
              <a:pathLst>
                <a:path extrusionOk="0" h="120000" w="120000">
                  <a:moveTo>
                    <a:pt x="56981" y="3828"/>
                  </a:moveTo>
                  <a:lnTo>
                    <a:pt x="56981" y="3828"/>
                  </a:lnTo>
                  <a:cubicBezTo>
                    <a:pt x="81568" y="2549"/>
                    <a:pt x="104227" y="16894"/>
                    <a:pt x="113228" y="39435"/>
                  </a:cubicBezTo>
                  <a:cubicBezTo>
                    <a:pt x="122230" y="61976"/>
                    <a:pt x="115553" y="87654"/>
                    <a:pt x="96653" y="103176"/>
                  </a:cubicBezTo>
                  <a:lnTo>
                    <a:pt x="98580" y="105858"/>
                  </a:lnTo>
                  <a:lnTo>
                    <a:pt x="91499" y="103835"/>
                  </a:lnTo>
                  <a:lnTo>
                    <a:pt x="91770" y="96380"/>
                  </a:lnTo>
                  <a:lnTo>
                    <a:pt x="93695" y="99060"/>
                  </a:lnTo>
                  <a:lnTo>
                    <a:pt x="93695" y="99060"/>
                  </a:lnTo>
                  <a:cubicBezTo>
                    <a:pt x="111326" y="85166"/>
                    <a:pt x="117647" y="62032"/>
                    <a:pt x="109375" y="41674"/>
                  </a:cubicBezTo>
                  <a:cubicBezTo>
                    <a:pt x="101103" y="21315"/>
                    <a:pt x="80103" y="8321"/>
                    <a:pt x="57282" y="9442"/>
                  </a:cubicBezTo>
                  <a:close/>
                </a:path>
              </a:pathLst>
            </a:custGeom>
            <a:solidFill>
              <a:srgbClr val="E36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97150" y="677320"/>
              <a:ext cx="1484317" cy="1484317"/>
            </a:xfrm>
            <a:custGeom>
              <a:pathLst>
                <a:path extrusionOk="0" h="120000" w="120000">
                  <a:moveTo>
                    <a:pt x="43548" y="7569"/>
                  </a:moveTo>
                  <a:lnTo>
                    <a:pt x="45820" y="14811"/>
                  </a:lnTo>
                  <a:lnTo>
                    <a:pt x="45820" y="14811"/>
                  </a:lnTo>
                  <a:cubicBezTo>
                    <a:pt x="22258" y="21287"/>
                    <a:pt x="7131" y="42734"/>
                    <a:pt x="10029" y="65556"/>
                  </a:cubicBezTo>
                  <a:lnTo>
                    <a:pt x="13811" y="64452"/>
                  </a:lnTo>
                  <a:lnTo>
                    <a:pt x="9086" y="74860"/>
                  </a:lnTo>
                  <a:lnTo>
                    <a:pt x="575" y="68316"/>
                  </a:lnTo>
                  <a:lnTo>
                    <a:pt x="4358" y="67211"/>
                  </a:lnTo>
                  <a:cubicBezTo>
                    <a:pt x="751" y="40646"/>
                    <a:pt x="17323" y="15424"/>
                    <a:pt x="43548" y="7569"/>
                  </a:cubicBezTo>
                  <a:close/>
                </a:path>
              </a:pathLst>
            </a:custGeom>
            <a:solidFill>
              <a:srgbClr val="F59A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489790" y="-115764"/>
              <a:ext cx="1600392" cy="1600392"/>
            </a:xfrm>
            <a:custGeom>
              <a:pathLst>
                <a:path extrusionOk="0" h="120000" w="120000">
                  <a:moveTo>
                    <a:pt x="3965" y="66356"/>
                  </a:moveTo>
                  <a:lnTo>
                    <a:pt x="3965" y="66356"/>
                  </a:lnTo>
                  <a:cubicBezTo>
                    <a:pt x="1738" y="47551"/>
                    <a:pt x="9510" y="28940"/>
                    <a:pt x="24556" y="17046"/>
                  </a:cubicBezTo>
                  <a:lnTo>
                    <a:pt x="22190" y="13485"/>
                  </a:lnTo>
                  <a:lnTo>
                    <a:pt x="31093" y="16488"/>
                  </a:lnTo>
                  <a:lnTo>
                    <a:pt x="30522" y="26026"/>
                  </a:lnTo>
                  <a:lnTo>
                    <a:pt x="28158" y="22467"/>
                  </a:lnTo>
                  <a:lnTo>
                    <a:pt x="28158" y="22467"/>
                  </a:lnTo>
                  <a:cubicBezTo>
                    <a:pt x="14346" y="32852"/>
                    <a:pt x="7227" y="49226"/>
                    <a:pt x="9342" y="65746"/>
                  </a:cubicBezTo>
                  <a:close/>
                </a:path>
              </a:pathLst>
            </a:custGeom>
            <a:solidFill>
              <a:srgbClr val="F59A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878349" y="136031"/>
            <a:ext cx="7970733" cy="5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Demonstration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42959" y="315825"/>
            <a:ext cx="735389" cy="319314"/>
            <a:chOff x="217713" y="1262742"/>
            <a:chExt cx="551542" cy="319314"/>
          </a:xfrm>
        </p:grpSpPr>
        <p:sp>
          <p:nvSpPr>
            <p:cNvPr id="199" name="Shape 199"/>
            <p:cNvSpPr/>
            <p:nvPr/>
          </p:nvSpPr>
          <p:spPr>
            <a:xfrm>
              <a:off x="217713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941" y="1262742"/>
              <a:ext cx="319314" cy="319314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08041" y="1475262"/>
            <a:ext cx="5675805" cy="8896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-GB" sz="3600" u="none" cap="none" strike="noStrike">
                <a:solidFill>
                  <a:srgbClr val="EB8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