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E7E80-CA2E-4D7D-A603-D151E241D6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91262B5-F82D-4673-B33F-58A86352FC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D9AA1E3-5102-406A-BF27-3A8655FBC048}"/>
              </a:ext>
            </a:extLst>
          </p:cNvPr>
          <p:cNvSpPr>
            <a:spLocks noGrp="1"/>
          </p:cNvSpPr>
          <p:nvPr>
            <p:ph type="dt" sz="half" idx="10"/>
          </p:nvPr>
        </p:nvSpPr>
        <p:spPr/>
        <p:txBody>
          <a:bodyPr/>
          <a:lstStyle/>
          <a:p>
            <a:fld id="{54C93AE2-D487-4676-B387-D831D655116A}" type="datetimeFigureOut">
              <a:rPr lang="en-IN" smtClean="0"/>
              <a:t>11-09-2020</a:t>
            </a:fld>
            <a:endParaRPr lang="en-IN"/>
          </a:p>
        </p:txBody>
      </p:sp>
      <p:sp>
        <p:nvSpPr>
          <p:cNvPr id="5" name="Footer Placeholder 4">
            <a:extLst>
              <a:ext uri="{FF2B5EF4-FFF2-40B4-BE49-F238E27FC236}">
                <a16:creationId xmlns:a16="http://schemas.microsoft.com/office/drawing/2014/main" id="{99ECF49C-455F-48C9-AF88-065C4A2265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2FC327-AE71-414E-A63D-1C1B91B784ED}"/>
              </a:ext>
            </a:extLst>
          </p:cNvPr>
          <p:cNvSpPr>
            <a:spLocks noGrp="1"/>
          </p:cNvSpPr>
          <p:nvPr>
            <p:ph type="sldNum" sz="quarter" idx="12"/>
          </p:nvPr>
        </p:nvSpPr>
        <p:spPr/>
        <p:txBody>
          <a:bodyPr/>
          <a:lstStyle/>
          <a:p>
            <a:fld id="{E41992D8-3B50-4C8E-87D8-45695A54A0AC}" type="slidenum">
              <a:rPr lang="en-IN" smtClean="0"/>
              <a:t>‹#›</a:t>
            </a:fld>
            <a:endParaRPr lang="en-IN"/>
          </a:p>
        </p:txBody>
      </p:sp>
    </p:spTree>
    <p:extLst>
      <p:ext uri="{BB962C8B-B14F-4D97-AF65-F5344CB8AC3E}">
        <p14:creationId xmlns:p14="http://schemas.microsoft.com/office/powerpoint/2010/main" val="4219692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89D-B3E7-405C-9DFC-331B59F2FF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2E53D1-7AC9-48F1-8665-2BAC8545A1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83F534-DD30-4933-9C31-218451C2B1E4}"/>
              </a:ext>
            </a:extLst>
          </p:cNvPr>
          <p:cNvSpPr>
            <a:spLocks noGrp="1"/>
          </p:cNvSpPr>
          <p:nvPr>
            <p:ph type="dt" sz="half" idx="10"/>
          </p:nvPr>
        </p:nvSpPr>
        <p:spPr/>
        <p:txBody>
          <a:bodyPr/>
          <a:lstStyle/>
          <a:p>
            <a:fld id="{54C93AE2-D487-4676-B387-D831D655116A}" type="datetimeFigureOut">
              <a:rPr lang="en-IN" smtClean="0"/>
              <a:t>11-09-2020</a:t>
            </a:fld>
            <a:endParaRPr lang="en-IN"/>
          </a:p>
        </p:txBody>
      </p:sp>
      <p:sp>
        <p:nvSpPr>
          <p:cNvPr id="5" name="Footer Placeholder 4">
            <a:extLst>
              <a:ext uri="{FF2B5EF4-FFF2-40B4-BE49-F238E27FC236}">
                <a16:creationId xmlns:a16="http://schemas.microsoft.com/office/drawing/2014/main" id="{55241247-3823-4AC7-8297-F918E863AE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92F127-D072-421B-AC60-16F925570E1F}"/>
              </a:ext>
            </a:extLst>
          </p:cNvPr>
          <p:cNvSpPr>
            <a:spLocks noGrp="1"/>
          </p:cNvSpPr>
          <p:nvPr>
            <p:ph type="sldNum" sz="quarter" idx="12"/>
          </p:nvPr>
        </p:nvSpPr>
        <p:spPr/>
        <p:txBody>
          <a:bodyPr/>
          <a:lstStyle/>
          <a:p>
            <a:fld id="{E41992D8-3B50-4C8E-87D8-45695A54A0AC}" type="slidenum">
              <a:rPr lang="en-IN" smtClean="0"/>
              <a:t>‹#›</a:t>
            </a:fld>
            <a:endParaRPr lang="en-IN"/>
          </a:p>
        </p:txBody>
      </p:sp>
    </p:spTree>
    <p:extLst>
      <p:ext uri="{BB962C8B-B14F-4D97-AF65-F5344CB8AC3E}">
        <p14:creationId xmlns:p14="http://schemas.microsoft.com/office/powerpoint/2010/main" val="1279329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2CB78F-1980-4205-A095-A51189CE4D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B6E895-2D41-453E-8287-1C135B055B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724714-74EA-425A-A32D-9763FF5AF53B}"/>
              </a:ext>
            </a:extLst>
          </p:cNvPr>
          <p:cNvSpPr>
            <a:spLocks noGrp="1"/>
          </p:cNvSpPr>
          <p:nvPr>
            <p:ph type="dt" sz="half" idx="10"/>
          </p:nvPr>
        </p:nvSpPr>
        <p:spPr/>
        <p:txBody>
          <a:bodyPr/>
          <a:lstStyle/>
          <a:p>
            <a:fld id="{54C93AE2-D487-4676-B387-D831D655116A}" type="datetimeFigureOut">
              <a:rPr lang="en-IN" smtClean="0"/>
              <a:t>11-09-2020</a:t>
            </a:fld>
            <a:endParaRPr lang="en-IN"/>
          </a:p>
        </p:txBody>
      </p:sp>
      <p:sp>
        <p:nvSpPr>
          <p:cNvPr id="5" name="Footer Placeholder 4">
            <a:extLst>
              <a:ext uri="{FF2B5EF4-FFF2-40B4-BE49-F238E27FC236}">
                <a16:creationId xmlns:a16="http://schemas.microsoft.com/office/drawing/2014/main" id="{80413012-0120-4A19-8C99-78B9CCD0AA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F5651E-2753-4F71-B72A-EDD02D809561}"/>
              </a:ext>
            </a:extLst>
          </p:cNvPr>
          <p:cNvSpPr>
            <a:spLocks noGrp="1"/>
          </p:cNvSpPr>
          <p:nvPr>
            <p:ph type="sldNum" sz="quarter" idx="12"/>
          </p:nvPr>
        </p:nvSpPr>
        <p:spPr/>
        <p:txBody>
          <a:bodyPr/>
          <a:lstStyle/>
          <a:p>
            <a:fld id="{E41992D8-3B50-4C8E-87D8-45695A54A0AC}" type="slidenum">
              <a:rPr lang="en-IN" smtClean="0"/>
              <a:t>‹#›</a:t>
            </a:fld>
            <a:endParaRPr lang="en-IN"/>
          </a:p>
        </p:txBody>
      </p:sp>
    </p:spTree>
    <p:extLst>
      <p:ext uri="{BB962C8B-B14F-4D97-AF65-F5344CB8AC3E}">
        <p14:creationId xmlns:p14="http://schemas.microsoft.com/office/powerpoint/2010/main" val="1972246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3D0D7-BC0A-4257-9E58-E1C635ACDE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10242B-52B6-4B92-A219-51A78DBE35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0E90F7-69F9-4B20-9B51-F73558E862C8}"/>
              </a:ext>
            </a:extLst>
          </p:cNvPr>
          <p:cNvSpPr>
            <a:spLocks noGrp="1"/>
          </p:cNvSpPr>
          <p:nvPr>
            <p:ph type="dt" sz="half" idx="10"/>
          </p:nvPr>
        </p:nvSpPr>
        <p:spPr/>
        <p:txBody>
          <a:bodyPr/>
          <a:lstStyle/>
          <a:p>
            <a:fld id="{54C93AE2-D487-4676-B387-D831D655116A}" type="datetimeFigureOut">
              <a:rPr lang="en-IN" smtClean="0"/>
              <a:t>11-09-2020</a:t>
            </a:fld>
            <a:endParaRPr lang="en-IN"/>
          </a:p>
        </p:txBody>
      </p:sp>
      <p:sp>
        <p:nvSpPr>
          <p:cNvPr id="5" name="Footer Placeholder 4">
            <a:extLst>
              <a:ext uri="{FF2B5EF4-FFF2-40B4-BE49-F238E27FC236}">
                <a16:creationId xmlns:a16="http://schemas.microsoft.com/office/drawing/2014/main" id="{13C40BBC-5BFF-4328-BF22-9C9759F912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9B751A-EAF6-4D88-A9FE-BBB739EA72F0}"/>
              </a:ext>
            </a:extLst>
          </p:cNvPr>
          <p:cNvSpPr>
            <a:spLocks noGrp="1"/>
          </p:cNvSpPr>
          <p:nvPr>
            <p:ph type="sldNum" sz="quarter" idx="12"/>
          </p:nvPr>
        </p:nvSpPr>
        <p:spPr/>
        <p:txBody>
          <a:bodyPr/>
          <a:lstStyle/>
          <a:p>
            <a:fld id="{E41992D8-3B50-4C8E-87D8-45695A54A0AC}" type="slidenum">
              <a:rPr lang="en-IN" smtClean="0"/>
              <a:t>‹#›</a:t>
            </a:fld>
            <a:endParaRPr lang="en-IN"/>
          </a:p>
        </p:txBody>
      </p:sp>
    </p:spTree>
    <p:extLst>
      <p:ext uri="{BB962C8B-B14F-4D97-AF65-F5344CB8AC3E}">
        <p14:creationId xmlns:p14="http://schemas.microsoft.com/office/powerpoint/2010/main" val="2077907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6134A-5102-46EC-A1BD-34ECEE5EA4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B925D77-ADB1-44ED-B217-80E3628BA4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150646-3D6C-4DCA-89DD-3F294657DE39}"/>
              </a:ext>
            </a:extLst>
          </p:cNvPr>
          <p:cNvSpPr>
            <a:spLocks noGrp="1"/>
          </p:cNvSpPr>
          <p:nvPr>
            <p:ph type="dt" sz="half" idx="10"/>
          </p:nvPr>
        </p:nvSpPr>
        <p:spPr/>
        <p:txBody>
          <a:bodyPr/>
          <a:lstStyle/>
          <a:p>
            <a:fld id="{54C93AE2-D487-4676-B387-D831D655116A}" type="datetimeFigureOut">
              <a:rPr lang="en-IN" smtClean="0"/>
              <a:t>11-09-2020</a:t>
            </a:fld>
            <a:endParaRPr lang="en-IN"/>
          </a:p>
        </p:txBody>
      </p:sp>
      <p:sp>
        <p:nvSpPr>
          <p:cNvPr id="5" name="Footer Placeholder 4">
            <a:extLst>
              <a:ext uri="{FF2B5EF4-FFF2-40B4-BE49-F238E27FC236}">
                <a16:creationId xmlns:a16="http://schemas.microsoft.com/office/drawing/2014/main" id="{F1E46605-69A6-45C3-A91D-6555819FD5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605162-1F00-48E2-A9AA-B5BEB7CB34E9}"/>
              </a:ext>
            </a:extLst>
          </p:cNvPr>
          <p:cNvSpPr>
            <a:spLocks noGrp="1"/>
          </p:cNvSpPr>
          <p:nvPr>
            <p:ph type="sldNum" sz="quarter" idx="12"/>
          </p:nvPr>
        </p:nvSpPr>
        <p:spPr/>
        <p:txBody>
          <a:bodyPr/>
          <a:lstStyle/>
          <a:p>
            <a:fld id="{E41992D8-3B50-4C8E-87D8-45695A54A0AC}" type="slidenum">
              <a:rPr lang="en-IN" smtClean="0"/>
              <a:t>‹#›</a:t>
            </a:fld>
            <a:endParaRPr lang="en-IN"/>
          </a:p>
        </p:txBody>
      </p:sp>
    </p:spTree>
    <p:extLst>
      <p:ext uri="{BB962C8B-B14F-4D97-AF65-F5344CB8AC3E}">
        <p14:creationId xmlns:p14="http://schemas.microsoft.com/office/powerpoint/2010/main" val="2562074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D8EC-96A1-4D13-B4B3-733A6D2206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B7AD67-9754-409A-99D3-20474A7257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FC1E04A-76E6-4D6A-B40F-A7274667E6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5DF3228-E9DC-43D3-BC70-C3653BA1FF2D}"/>
              </a:ext>
            </a:extLst>
          </p:cNvPr>
          <p:cNvSpPr>
            <a:spLocks noGrp="1"/>
          </p:cNvSpPr>
          <p:nvPr>
            <p:ph type="dt" sz="half" idx="10"/>
          </p:nvPr>
        </p:nvSpPr>
        <p:spPr/>
        <p:txBody>
          <a:bodyPr/>
          <a:lstStyle/>
          <a:p>
            <a:fld id="{54C93AE2-D487-4676-B387-D831D655116A}" type="datetimeFigureOut">
              <a:rPr lang="en-IN" smtClean="0"/>
              <a:t>11-09-2020</a:t>
            </a:fld>
            <a:endParaRPr lang="en-IN"/>
          </a:p>
        </p:txBody>
      </p:sp>
      <p:sp>
        <p:nvSpPr>
          <p:cNvPr id="6" name="Footer Placeholder 5">
            <a:extLst>
              <a:ext uri="{FF2B5EF4-FFF2-40B4-BE49-F238E27FC236}">
                <a16:creationId xmlns:a16="http://schemas.microsoft.com/office/drawing/2014/main" id="{1859A700-FE1C-417D-9C49-00E12500EC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A98142-2569-44AB-9D05-F602238C4E80}"/>
              </a:ext>
            </a:extLst>
          </p:cNvPr>
          <p:cNvSpPr>
            <a:spLocks noGrp="1"/>
          </p:cNvSpPr>
          <p:nvPr>
            <p:ph type="sldNum" sz="quarter" idx="12"/>
          </p:nvPr>
        </p:nvSpPr>
        <p:spPr/>
        <p:txBody>
          <a:bodyPr/>
          <a:lstStyle/>
          <a:p>
            <a:fld id="{E41992D8-3B50-4C8E-87D8-45695A54A0AC}" type="slidenum">
              <a:rPr lang="en-IN" smtClean="0"/>
              <a:t>‹#›</a:t>
            </a:fld>
            <a:endParaRPr lang="en-IN"/>
          </a:p>
        </p:txBody>
      </p:sp>
    </p:spTree>
    <p:extLst>
      <p:ext uri="{BB962C8B-B14F-4D97-AF65-F5344CB8AC3E}">
        <p14:creationId xmlns:p14="http://schemas.microsoft.com/office/powerpoint/2010/main" val="1765145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B74D4-0FDB-46C7-A94B-27C43985314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47B884-0042-491A-9989-F87DB62F81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9C0259-9267-4731-88C1-A7A18C0CC3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08AF51-1B71-47E0-9B02-8DDC409ACB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099EA2-6E68-4A67-838A-6F6928E6B7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E20AD31-86E7-4F0B-AE18-6BCE6E95255E}"/>
              </a:ext>
            </a:extLst>
          </p:cNvPr>
          <p:cNvSpPr>
            <a:spLocks noGrp="1"/>
          </p:cNvSpPr>
          <p:nvPr>
            <p:ph type="dt" sz="half" idx="10"/>
          </p:nvPr>
        </p:nvSpPr>
        <p:spPr/>
        <p:txBody>
          <a:bodyPr/>
          <a:lstStyle/>
          <a:p>
            <a:fld id="{54C93AE2-D487-4676-B387-D831D655116A}" type="datetimeFigureOut">
              <a:rPr lang="en-IN" smtClean="0"/>
              <a:t>11-09-2020</a:t>
            </a:fld>
            <a:endParaRPr lang="en-IN"/>
          </a:p>
        </p:txBody>
      </p:sp>
      <p:sp>
        <p:nvSpPr>
          <p:cNvPr id="8" name="Footer Placeholder 7">
            <a:extLst>
              <a:ext uri="{FF2B5EF4-FFF2-40B4-BE49-F238E27FC236}">
                <a16:creationId xmlns:a16="http://schemas.microsoft.com/office/drawing/2014/main" id="{DCD5D351-7AA9-43A0-8AD0-0E2208B364B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FB4B64-5D19-4021-9C64-D66A96A81DC2}"/>
              </a:ext>
            </a:extLst>
          </p:cNvPr>
          <p:cNvSpPr>
            <a:spLocks noGrp="1"/>
          </p:cNvSpPr>
          <p:nvPr>
            <p:ph type="sldNum" sz="quarter" idx="12"/>
          </p:nvPr>
        </p:nvSpPr>
        <p:spPr/>
        <p:txBody>
          <a:bodyPr/>
          <a:lstStyle/>
          <a:p>
            <a:fld id="{E41992D8-3B50-4C8E-87D8-45695A54A0AC}" type="slidenum">
              <a:rPr lang="en-IN" smtClean="0"/>
              <a:t>‹#›</a:t>
            </a:fld>
            <a:endParaRPr lang="en-IN"/>
          </a:p>
        </p:txBody>
      </p:sp>
    </p:spTree>
    <p:extLst>
      <p:ext uri="{BB962C8B-B14F-4D97-AF65-F5344CB8AC3E}">
        <p14:creationId xmlns:p14="http://schemas.microsoft.com/office/powerpoint/2010/main" val="3915745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E96B8-9F5E-40E8-AD0D-B1A1E673BB4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5B14B0-F14D-462C-B6F9-17543AF3B5E4}"/>
              </a:ext>
            </a:extLst>
          </p:cNvPr>
          <p:cNvSpPr>
            <a:spLocks noGrp="1"/>
          </p:cNvSpPr>
          <p:nvPr>
            <p:ph type="dt" sz="half" idx="10"/>
          </p:nvPr>
        </p:nvSpPr>
        <p:spPr/>
        <p:txBody>
          <a:bodyPr/>
          <a:lstStyle/>
          <a:p>
            <a:fld id="{54C93AE2-D487-4676-B387-D831D655116A}" type="datetimeFigureOut">
              <a:rPr lang="en-IN" smtClean="0"/>
              <a:t>11-09-2020</a:t>
            </a:fld>
            <a:endParaRPr lang="en-IN"/>
          </a:p>
        </p:txBody>
      </p:sp>
      <p:sp>
        <p:nvSpPr>
          <p:cNvPr id="4" name="Footer Placeholder 3">
            <a:extLst>
              <a:ext uri="{FF2B5EF4-FFF2-40B4-BE49-F238E27FC236}">
                <a16:creationId xmlns:a16="http://schemas.microsoft.com/office/drawing/2014/main" id="{EE638F8F-E7C7-4616-B7EF-91AE9B80CA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EC2F6A-089C-4AC2-BD4F-D66B2D993AD4}"/>
              </a:ext>
            </a:extLst>
          </p:cNvPr>
          <p:cNvSpPr>
            <a:spLocks noGrp="1"/>
          </p:cNvSpPr>
          <p:nvPr>
            <p:ph type="sldNum" sz="quarter" idx="12"/>
          </p:nvPr>
        </p:nvSpPr>
        <p:spPr/>
        <p:txBody>
          <a:bodyPr/>
          <a:lstStyle/>
          <a:p>
            <a:fld id="{E41992D8-3B50-4C8E-87D8-45695A54A0AC}" type="slidenum">
              <a:rPr lang="en-IN" smtClean="0"/>
              <a:t>‹#›</a:t>
            </a:fld>
            <a:endParaRPr lang="en-IN"/>
          </a:p>
        </p:txBody>
      </p:sp>
    </p:spTree>
    <p:extLst>
      <p:ext uri="{BB962C8B-B14F-4D97-AF65-F5344CB8AC3E}">
        <p14:creationId xmlns:p14="http://schemas.microsoft.com/office/powerpoint/2010/main" val="210504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F50E6F-BF31-43AE-A9E6-7665927979D3}"/>
              </a:ext>
            </a:extLst>
          </p:cNvPr>
          <p:cNvSpPr>
            <a:spLocks noGrp="1"/>
          </p:cNvSpPr>
          <p:nvPr>
            <p:ph type="dt" sz="half" idx="10"/>
          </p:nvPr>
        </p:nvSpPr>
        <p:spPr/>
        <p:txBody>
          <a:bodyPr/>
          <a:lstStyle/>
          <a:p>
            <a:fld id="{54C93AE2-D487-4676-B387-D831D655116A}" type="datetimeFigureOut">
              <a:rPr lang="en-IN" smtClean="0"/>
              <a:t>11-09-2020</a:t>
            </a:fld>
            <a:endParaRPr lang="en-IN"/>
          </a:p>
        </p:txBody>
      </p:sp>
      <p:sp>
        <p:nvSpPr>
          <p:cNvPr id="3" name="Footer Placeholder 2">
            <a:extLst>
              <a:ext uri="{FF2B5EF4-FFF2-40B4-BE49-F238E27FC236}">
                <a16:creationId xmlns:a16="http://schemas.microsoft.com/office/drawing/2014/main" id="{EE30E4CC-EA53-460B-B90E-519EA731C9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FDA7EDD-2936-44AB-B46E-57D975923510}"/>
              </a:ext>
            </a:extLst>
          </p:cNvPr>
          <p:cNvSpPr>
            <a:spLocks noGrp="1"/>
          </p:cNvSpPr>
          <p:nvPr>
            <p:ph type="sldNum" sz="quarter" idx="12"/>
          </p:nvPr>
        </p:nvSpPr>
        <p:spPr/>
        <p:txBody>
          <a:bodyPr/>
          <a:lstStyle/>
          <a:p>
            <a:fld id="{E41992D8-3B50-4C8E-87D8-45695A54A0AC}" type="slidenum">
              <a:rPr lang="en-IN" smtClean="0"/>
              <a:t>‹#›</a:t>
            </a:fld>
            <a:endParaRPr lang="en-IN"/>
          </a:p>
        </p:txBody>
      </p:sp>
    </p:spTree>
    <p:extLst>
      <p:ext uri="{BB962C8B-B14F-4D97-AF65-F5344CB8AC3E}">
        <p14:creationId xmlns:p14="http://schemas.microsoft.com/office/powerpoint/2010/main" val="2504392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0E763-A6D8-4F77-B03E-2B88DD6006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0FE5137-2AB3-4793-980A-AFD7AF08E8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2D632B-A1BD-4F90-91CC-EF669E3C7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6F24A1-2166-4DF0-A310-B019CC6F7DDE}"/>
              </a:ext>
            </a:extLst>
          </p:cNvPr>
          <p:cNvSpPr>
            <a:spLocks noGrp="1"/>
          </p:cNvSpPr>
          <p:nvPr>
            <p:ph type="dt" sz="half" idx="10"/>
          </p:nvPr>
        </p:nvSpPr>
        <p:spPr/>
        <p:txBody>
          <a:bodyPr/>
          <a:lstStyle/>
          <a:p>
            <a:fld id="{54C93AE2-D487-4676-B387-D831D655116A}" type="datetimeFigureOut">
              <a:rPr lang="en-IN" smtClean="0"/>
              <a:t>11-09-2020</a:t>
            </a:fld>
            <a:endParaRPr lang="en-IN"/>
          </a:p>
        </p:txBody>
      </p:sp>
      <p:sp>
        <p:nvSpPr>
          <p:cNvPr id="6" name="Footer Placeholder 5">
            <a:extLst>
              <a:ext uri="{FF2B5EF4-FFF2-40B4-BE49-F238E27FC236}">
                <a16:creationId xmlns:a16="http://schemas.microsoft.com/office/drawing/2014/main" id="{2FC2D4BE-B0E8-494D-BB94-E735D22260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D0FBBA-475F-431B-BCDD-9B37E5CA7BBA}"/>
              </a:ext>
            </a:extLst>
          </p:cNvPr>
          <p:cNvSpPr>
            <a:spLocks noGrp="1"/>
          </p:cNvSpPr>
          <p:nvPr>
            <p:ph type="sldNum" sz="quarter" idx="12"/>
          </p:nvPr>
        </p:nvSpPr>
        <p:spPr/>
        <p:txBody>
          <a:bodyPr/>
          <a:lstStyle/>
          <a:p>
            <a:fld id="{E41992D8-3B50-4C8E-87D8-45695A54A0AC}" type="slidenum">
              <a:rPr lang="en-IN" smtClean="0"/>
              <a:t>‹#›</a:t>
            </a:fld>
            <a:endParaRPr lang="en-IN"/>
          </a:p>
        </p:txBody>
      </p:sp>
    </p:spTree>
    <p:extLst>
      <p:ext uri="{BB962C8B-B14F-4D97-AF65-F5344CB8AC3E}">
        <p14:creationId xmlns:p14="http://schemas.microsoft.com/office/powerpoint/2010/main" val="3751810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78230-0A5F-4F6E-9BA1-2A2D0FFC78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0AF6139-2A2E-4A0A-8A82-57D299183E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D1A54E4-0120-48AA-A91C-BA0AE0467A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DD118A-CC7B-407E-93AC-5AC4D3F17543}"/>
              </a:ext>
            </a:extLst>
          </p:cNvPr>
          <p:cNvSpPr>
            <a:spLocks noGrp="1"/>
          </p:cNvSpPr>
          <p:nvPr>
            <p:ph type="dt" sz="half" idx="10"/>
          </p:nvPr>
        </p:nvSpPr>
        <p:spPr/>
        <p:txBody>
          <a:bodyPr/>
          <a:lstStyle/>
          <a:p>
            <a:fld id="{54C93AE2-D487-4676-B387-D831D655116A}" type="datetimeFigureOut">
              <a:rPr lang="en-IN" smtClean="0"/>
              <a:t>11-09-2020</a:t>
            </a:fld>
            <a:endParaRPr lang="en-IN"/>
          </a:p>
        </p:txBody>
      </p:sp>
      <p:sp>
        <p:nvSpPr>
          <p:cNvPr id="6" name="Footer Placeholder 5">
            <a:extLst>
              <a:ext uri="{FF2B5EF4-FFF2-40B4-BE49-F238E27FC236}">
                <a16:creationId xmlns:a16="http://schemas.microsoft.com/office/drawing/2014/main" id="{ED7A08BF-2D0F-42E4-87E9-B38700BEB8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BB2B18-208B-4B29-A743-9659A738B909}"/>
              </a:ext>
            </a:extLst>
          </p:cNvPr>
          <p:cNvSpPr>
            <a:spLocks noGrp="1"/>
          </p:cNvSpPr>
          <p:nvPr>
            <p:ph type="sldNum" sz="quarter" idx="12"/>
          </p:nvPr>
        </p:nvSpPr>
        <p:spPr/>
        <p:txBody>
          <a:bodyPr/>
          <a:lstStyle/>
          <a:p>
            <a:fld id="{E41992D8-3B50-4C8E-87D8-45695A54A0AC}" type="slidenum">
              <a:rPr lang="en-IN" smtClean="0"/>
              <a:t>‹#›</a:t>
            </a:fld>
            <a:endParaRPr lang="en-IN"/>
          </a:p>
        </p:txBody>
      </p:sp>
    </p:spTree>
    <p:extLst>
      <p:ext uri="{BB962C8B-B14F-4D97-AF65-F5344CB8AC3E}">
        <p14:creationId xmlns:p14="http://schemas.microsoft.com/office/powerpoint/2010/main" val="2776473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6EE147-C6FF-4F60-A0E4-ABDCDB2FFE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C4400E-0D29-4ABC-81B8-40ADD06A11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328D54-C972-4DD4-893B-D9194FAF52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C93AE2-D487-4676-B387-D831D655116A}" type="datetimeFigureOut">
              <a:rPr lang="en-IN" smtClean="0"/>
              <a:t>11-09-2020</a:t>
            </a:fld>
            <a:endParaRPr lang="en-IN"/>
          </a:p>
        </p:txBody>
      </p:sp>
      <p:sp>
        <p:nvSpPr>
          <p:cNvPr id="5" name="Footer Placeholder 4">
            <a:extLst>
              <a:ext uri="{FF2B5EF4-FFF2-40B4-BE49-F238E27FC236}">
                <a16:creationId xmlns:a16="http://schemas.microsoft.com/office/drawing/2014/main" id="{3987FE04-3E5D-46EC-9B3E-E4A8234CBB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F60DE57-4ADC-42E9-B063-5783CC0056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1992D8-3B50-4C8E-87D8-45695A54A0AC}" type="slidenum">
              <a:rPr lang="en-IN" smtClean="0"/>
              <a:t>‹#›</a:t>
            </a:fld>
            <a:endParaRPr lang="en-IN"/>
          </a:p>
        </p:txBody>
      </p:sp>
    </p:spTree>
    <p:extLst>
      <p:ext uri="{BB962C8B-B14F-4D97-AF65-F5344CB8AC3E}">
        <p14:creationId xmlns:p14="http://schemas.microsoft.com/office/powerpoint/2010/main" val="2608976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0ABB6-C7C0-4359-940A-9634698189F0}"/>
              </a:ext>
            </a:extLst>
          </p:cNvPr>
          <p:cNvSpPr>
            <a:spLocks noGrp="1"/>
          </p:cNvSpPr>
          <p:nvPr>
            <p:ph type="ctrTitle"/>
          </p:nvPr>
        </p:nvSpPr>
        <p:spPr/>
        <p:txBody>
          <a:bodyPr>
            <a:normAutofit/>
          </a:bodyPr>
          <a:lstStyle/>
          <a:p>
            <a:r>
              <a:rPr lang="en-US" dirty="0"/>
              <a:t>England Football Stadiums Segmentation</a:t>
            </a:r>
            <a:endParaRPr lang="en-IN" dirty="0"/>
          </a:p>
        </p:txBody>
      </p:sp>
      <p:sp>
        <p:nvSpPr>
          <p:cNvPr id="3" name="Subtitle 2">
            <a:extLst>
              <a:ext uri="{FF2B5EF4-FFF2-40B4-BE49-F238E27FC236}">
                <a16:creationId xmlns:a16="http://schemas.microsoft.com/office/drawing/2014/main" id="{02C16440-BDDE-4B3E-BDEE-47F198C47148}"/>
              </a:ext>
            </a:extLst>
          </p:cNvPr>
          <p:cNvSpPr>
            <a:spLocks noGrp="1"/>
          </p:cNvSpPr>
          <p:nvPr>
            <p:ph type="subTitle" idx="1"/>
          </p:nvPr>
        </p:nvSpPr>
        <p:spPr>
          <a:xfrm>
            <a:off x="1524000" y="4339156"/>
            <a:ext cx="9144000" cy="1655762"/>
          </a:xfrm>
        </p:spPr>
        <p:txBody>
          <a:bodyPr/>
          <a:lstStyle/>
          <a:p>
            <a:r>
              <a:rPr lang="en-US" dirty="0"/>
              <a:t>By</a:t>
            </a:r>
          </a:p>
          <a:p>
            <a:r>
              <a:rPr lang="en-US" dirty="0"/>
              <a:t>Tarun Sirpi H</a:t>
            </a:r>
            <a:endParaRPr lang="en-IN" dirty="0"/>
          </a:p>
        </p:txBody>
      </p:sp>
    </p:spTree>
    <p:extLst>
      <p:ext uri="{BB962C8B-B14F-4D97-AF65-F5344CB8AC3E}">
        <p14:creationId xmlns:p14="http://schemas.microsoft.com/office/powerpoint/2010/main" val="4026189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FF974-43FE-4779-A215-22B1285F7F84}"/>
              </a:ext>
            </a:extLst>
          </p:cNvPr>
          <p:cNvSpPr>
            <a:spLocks noGrp="1"/>
          </p:cNvSpPr>
          <p:nvPr>
            <p:ph type="title"/>
          </p:nvPr>
        </p:nvSpPr>
        <p:spPr/>
        <p:txBody>
          <a:bodyPr/>
          <a:lstStyle/>
          <a:p>
            <a:r>
              <a:rPr lang="en-US"/>
              <a:t>Introduction</a:t>
            </a:r>
            <a:endParaRPr lang="en-IN"/>
          </a:p>
        </p:txBody>
      </p:sp>
      <p:sp>
        <p:nvSpPr>
          <p:cNvPr id="3" name="Content Placeholder 2">
            <a:extLst>
              <a:ext uri="{FF2B5EF4-FFF2-40B4-BE49-F238E27FC236}">
                <a16:creationId xmlns:a16="http://schemas.microsoft.com/office/drawing/2014/main" id="{CC0828EE-DDB4-4DA3-BAE4-6BDECABEA586}"/>
              </a:ext>
            </a:extLst>
          </p:cNvPr>
          <p:cNvSpPr>
            <a:spLocks noGrp="1"/>
          </p:cNvSpPr>
          <p:nvPr>
            <p:ph idx="1"/>
          </p:nvPr>
        </p:nvSpPr>
        <p:spPr/>
        <p:txBody>
          <a:bodyPr>
            <a:normAutofit/>
          </a:bodyPr>
          <a:lstStyle/>
          <a:p>
            <a:r>
              <a:rPr lang="en-US" sz="2400" b="0" i="0" dirty="0">
                <a:solidFill>
                  <a:srgbClr val="000000"/>
                </a:solidFill>
                <a:effectLst/>
              </a:rPr>
              <a:t>Football is the most popular sport in England. Almost everyone follows and supports a football club in England.</a:t>
            </a:r>
            <a:endParaRPr lang="en-US" sz="2400" dirty="0">
              <a:solidFill>
                <a:srgbClr val="000000"/>
              </a:solidFill>
            </a:endParaRPr>
          </a:p>
          <a:p>
            <a:r>
              <a:rPr lang="en-US" sz="2400" dirty="0">
                <a:solidFill>
                  <a:srgbClr val="000000"/>
                </a:solidFill>
              </a:rPr>
              <a:t>Fans come to stadiums to watch teams play.</a:t>
            </a:r>
          </a:p>
          <a:p>
            <a:r>
              <a:rPr lang="en-IN" sz="2400" dirty="0"/>
              <a:t>Food consumption plays an important part in their match experience.</a:t>
            </a:r>
          </a:p>
          <a:p>
            <a:r>
              <a:rPr lang="en-IN" sz="2400" dirty="0"/>
              <a:t>Thus, </a:t>
            </a:r>
            <a:r>
              <a:rPr lang="en-US" sz="2400" dirty="0"/>
              <a:t>segmenting various stadiums in England based on the types of food available in the region around the stadiums becomes important. This would help travelling fans to know the type of food before/after matches and have their best match experience. </a:t>
            </a:r>
            <a:endParaRPr lang="en-IN" sz="2400" dirty="0"/>
          </a:p>
        </p:txBody>
      </p:sp>
    </p:spTree>
    <p:extLst>
      <p:ext uri="{BB962C8B-B14F-4D97-AF65-F5344CB8AC3E}">
        <p14:creationId xmlns:p14="http://schemas.microsoft.com/office/powerpoint/2010/main" val="575393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8F111-C131-4EC0-9258-FDE74916173C}"/>
              </a:ext>
            </a:extLst>
          </p:cNvPr>
          <p:cNvSpPr>
            <a:spLocks noGrp="1"/>
          </p:cNvSpPr>
          <p:nvPr>
            <p:ph type="title"/>
          </p:nvPr>
        </p:nvSpPr>
        <p:spPr/>
        <p:txBody>
          <a:bodyPr/>
          <a:lstStyle/>
          <a:p>
            <a:r>
              <a:rPr lang="en-US" dirty="0"/>
              <a:t>Top stadiums based on capacity</a:t>
            </a:r>
            <a:endParaRPr lang="en-IN" dirty="0"/>
          </a:p>
        </p:txBody>
      </p:sp>
      <p:pic>
        <p:nvPicPr>
          <p:cNvPr id="5" name="Content Placeholder 4">
            <a:extLst>
              <a:ext uri="{FF2B5EF4-FFF2-40B4-BE49-F238E27FC236}">
                <a16:creationId xmlns:a16="http://schemas.microsoft.com/office/drawing/2014/main" id="{E507ABE7-7C6D-4DD2-9184-15C461789A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0450" y="1875453"/>
            <a:ext cx="10123169" cy="3548023"/>
          </a:xfrm>
        </p:spPr>
      </p:pic>
    </p:spTree>
    <p:extLst>
      <p:ext uri="{BB962C8B-B14F-4D97-AF65-F5344CB8AC3E}">
        <p14:creationId xmlns:p14="http://schemas.microsoft.com/office/powerpoint/2010/main" val="4286744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8F4A7-36A1-4753-A7C8-D513E4556FBD}"/>
              </a:ext>
            </a:extLst>
          </p:cNvPr>
          <p:cNvSpPr>
            <a:spLocks noGrp="1"/>
          </p:cNvSpPr>
          <p:nvPr>
            <p:ph type="title"/>
          </p:nvPr>
        </p:nvSpPr>
        <p:spPr/>
        <p:txBody>
          <a:bodyPr/>
          <a:lstStyle/>
          <a:p>
            <a:r>
              <a:rPr lang="en-US" dirty="0"/>
              <a:t>Distribution</a:t>
            </a:r>
            <a:endParaRPr lang="en-IN" dirty="0"/>
          </a:p>
        </p:txBody>
      </p:sp>
      <p:sp>
        <p:nvSpPr>
          <p:cNvPr id="3" name="Content Placeholder 2">
            <a:extLst>
              <a:ext uri="{FF2B5EF4-FFF2-40B4-BE49-F238E27FC236}">
                <a16:creationId xmlns:a16="http://schemas.microsoft.com/office/drawing/2014/main" id="{303E8167-4B3C-4294-B5E8-89220659ADED}"/>
              </a:ext>
            </a:extLst>
          </p:cNvPr>
          <p:cNvSpPr>
            <a:spLocks noGrp="1"/>
          </p:cNvSpPr>
          <p:nvPr>
            <p:ph idx="1"/>
          </p:nvPr>
        </p:nvSpPr>
        <p:spPr/>
        <p:txBody>
          <a:bodyPr/>
          <a:lstStyle/>
          <a:p>
            <a:r>
              <a:rPr lang="en-US" dirty="0"/>
              <a:t>The Stadiums considered has capacity ranging from 90,000 to 2,000</a:t>
            </a:r>
            <a:endParaRPr lang="en-IN" dirty="0"/>
          </a:p>
        </p:txBody>
      </p:sp>
      <p:pic>
        <p:nvPicPr>
          <p:cNvPr id="5" name="Picture 4">
            <a:extLst>
              <a:ext uri="{FF2B5EF4-FFF2-40B4-BE49-F238E27FC236}">
                <a16:creationId xmlns:a16="http://schemas.microsoft.com/office/drawing/2014/main" id="{FB60FD55-B363-469F-9848-4D0C84BB7B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2017" y="2617848"/>
            <a:ext cx="5512286" cy="3559115"/>
          </a:xfrm>
          <a:prstGeom prst="rect">
            <a:avLst/>
          </a:prstGeom>
        </p:spPr>
      </p:pic>
    </p:spTree>
    <p:extLst>
      <p:ext uri="{BB962C8B-B14F-4D97-AF65-F5344CB8AC3E}">
        <p14:creationId xmlns:p14="http://schemas.microsoft.com/office/powerpoint/2010/main" val="24341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11772-B5B3-476D-8428-FFBE724BC438}"/>
              </a:ext>
            </a:extLst>
          </p:cNvPr>
          <p:cNvSpPr>
            <a:spLocks noGrp="1"/>
          </p:cNvSpPr>
          <p:nvPr>
            <p:ph type="title"/>
          </p:nvPr>
        </p:nvSpPr>
        <p:spPr/>
        <p:txBody>
          <a:bodyPr/>
          <a:lstStyle/>
          <a:p>
            <a:r>
              <a:rPr lang="en-US" dirty="0"/>
              <a:t>Location of stadiums in map</a:t>
            </a:r>
            <a:endParaRPr lang="en-IN" dirty="0"/>
          </a:p>
        </p:txBody>
      </p:sp>
      <p:pic>
        <p:nvPicPr>
          <p:cNvPr id="5" name="Content Placeholder 4">
            <a:extLst>
              <a:ext uri="{FF2B5EF4-FFF2-40B4-BE49-F238E27FC236}">
                <a16:creationId xmlns:a16="http://schemas.microsoft.com/office/drawing/2014/main" id="{D0190E88-8BDE-4323-BB51-DBA8F746D4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6216" y="1427583"/>
            <a:ext cx="8824674" cy="5290555"/>
          </a:xfrm>
        </p:spPr>
      </p:pic>
    </p:spTree>
    <p:extLst>
      <p:ext uri="{BB962C8B-B14F-4D97-AF65-F5344CB8AC3E}">
        <p14:creationId xmlns:p14="http://schemas.microsoft.com/office/powerpoint/2010/main" val="608662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AD17D-FB79-48CD-9F8D-8B8A769A8D52}"/>
              </a:ext>
            </a:extLst>
          </p:cNvPr>
          <p:cNvSpPr>
            <a:spLocks noGrp="1"/>
          </p:cNvSpPr>
          <p:nvPr>
            <p:ph type="title"/>
          </p:nvPr>
        </p:nvSpPr>
        <p:spPr/>
        <p:txBody>
          <a:bodyPr/>
          <a:lstStyle/>
          <a:p>
            <a:r>
              <a:rPr lang="en-US" dirty="0"/>
              <a:t>Clustering</a:t>
            </a:r>
            <a:endParaRPr lang="en-IN" dirty="0"/>
          </a:p>
        </p:txBody>
      </p:sp>
      <p:sp>
        <p:nvSpPr>
          <p:cNvPr id="3" name="Content Placeholder 2">
            <a:extLst>
              <a:ext uri="{FF2B5EF4-FFF2-40B4-BE49-F238E27FC236}">
                <a16:creationId xmlns:a16="http://schemas.microsoft.com/office/drawing/2014/main" id="{646A377E-FAB5-4F4F-833B-474C7C8BF60D}"/>
              </a:ext>
            </a:extLst>
          </p:cNvPr>
          <p:cNvSpPr>
            <a:spLocks noGrp="1"/>
          </p:cNvSpPr>
          <p:nvPr>
            <p:ph idx="1"/>
          </p:nvPr>
        </p:nvSpPr>
        <p:spPr/>
        <p:txBody>
          <a:bodyPr/>
          <a:lstStyle/>
          <a:p>
            <a:r>
              <a:rPr lang="en-US" dirty="0"/>
              <a:t>Map after </a:t>
            </a:r>
            <a:r>
              <a:rPr lang="en-US" dirty="0" err="1"/>
              <a:t>clusteing</a:t>
            </a:r>
            <a:r>
              <a:rPr lang="en-US" dirty="0"/>
              <a:t> the stadiums .</a:t>
            </a:r>
            <a:endParaRPr lang="en-IN" dirty="0"/>
          </a:p>
        </p:txBody>
      </p:sp>
      <p:pic>
        <p:nvPicPr>
          <p:cNvPr id="5" name="Picture 4">
            <a:extLst>
              <a:ext uri="{FF2B5EF4-FFF2-40B4-BE49-F238E27FC236}">
                <a16:creationId xmlns:a16="http://schemas.microsoft.com/office/drawing/2014/main" id="{CECFDCC6-D625-456B-979F-0730CF26ED92}"/>
              </a:ext>
            </a:extLst>
          </p:cNvPr>
          <p:cNvPicPr>
            <a:picLocks noChangeAspect="1"/>
          </p:cNvPicPr>
          <p:nvPr/>
        </p:nvPicPr>
        <p:blipFill rotWithShape="1">
          <a:blip r:embed="rId2">
            <a:extLst>
              <a:ext uri="{28A0092B-C50C-407E-A947-70E740481C1C}">
                <a14:useLocalDpi xmlns:a14="http://schemas.microsoft.com/office/drawing/2010/main" val="0"/>
              </a:ext>
            </a:extLst>
          </a:blip>
          <a:srcRect t="6453" r="16681" b="9561"/>
          <a:stretch/>
        </p:blipFill>
        <p:spPr>
          <a:xfrm>
            <a:off x="2369975" y="2365894"/>
            <a:ext cx="7165910" cy="4351339"/>
          </a:xfrm>
          <a:prstGeom prst="rect">
            <a:avLst/>
          </a:prstGeom>
        </p:spPr>
      </p:pic>
    </p:spTree>
    <p:extLst>
      <p:ext uri="{BB962C8B-B14F-4D97-AF65-F5344CB8AC3E}">
        <p14:creationId xmlns:p14="http://schemas.microsoft.com/office/powerpoint/2010/main" val="1127152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F930A-BB3A-429B-8DB5-8C5A219646A1}"/>
              </a:ext>
            </a:extLst>
          </p:cNvPr>
          <p:cNvSpPr>
            <a:spLocks noGrp="1"/>
          </p:cNvSpPr>
          <p:nvPr>
            <p:ph type="title"/>
          </p:nvPr>
        </p:nvSpPr>
        <p:spPr/>
        <p:txBody>
          <a:bodyPr/>
          <a:lstStyle/>
          <a:p>
            <a:r>
              <a:rPr lang="en-US" dirty="0"/>
              <a:t>Result</a:t>
            </a:r>
            <a:endParaRPr lang="en-IN" dirty="0"/>
          </a:p>
        </p:txBody>
      </p:sp>
      <p:sp>
        <p:nvSpPr>
          <p:cNvPr id="3" name="Content Placeholder 2">
            <a:extLst>
              <a:ext uri="{FF2B5EF4-FFF2-40B4-BE49-F238E27FC236}">
                <a16:creationId xmlns:a16="http://schemas.microsoft.com/office/drawing/2014/main" id="{D9C1C726-B58B-4109-A6F2-6FD3D7904D6E}"/>
              </a:ext>
            </a:extLst>
          </p:cNvPr>
          <p:cNvSpPr>
            <a:spLocks noGrp="1"/>
          </p:cNvSpPr>
          <p:nvPr>
            <p:ph idx="1"/>
          </p:nvPr>
        </p:nvSpPr>
        <p:spPr/>
        <p:txBody>
          <a:bodyPr/>
          <a:lstStyle/>
          <a:p>
            <a:r>
              <a:rPr lang="en-US" dirty="0"/>
              <a:t>It is observed that the food choice in England is very vast and a lot of different types of food based venues are present. It is also seen that various cuisines other than native to England are very frequent (example, High frequency of Indian, Italian, Chinese cuisine based venues in the cluster number 3). </a:t>
            </a:r>
          </a:p>
          <a:p>
            <a:r>
              <a:rPr lang="en-US"/>
              <a:t>Hence, </a:t>
            </a:r>
            <a:r>
              <a:rPr lang="en-US" dirty="0"/>
              <a:t>the motive of this study is to suggest the football fans who visit the stadiums to see </a:t>
            </a:r>
            <a:r>
              <a:rPr lang="en-US" dirty="0" err="1"/>
              <a:t>thier</a:t>
            </a:r>
            <a:r>
              <a:rPr lang="en-US" dirty="0"/>
              <a:t> teams live the popular food spots. This study will be of some use to better their live match experience.</a:t>
            </a:r>
            <a:endParaRPr lang="en-IN" dirty="0"/>
          </a:p>
        </p:txBody>
      </p:sp>
    </p:spTree>
    <p:extLst>
      <p:ext uri="{BB962C8B-B14F-4D97-AF65-F5344CB8AC3E}">
        <p14:creationId xmlns:p14="http://schemas.microsoft.com/office/powerpoint/2010/main" val="1082690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224</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England Football Stadiums Segmentation</vt:lpstr>
      <vt:lpstr>Introduction</vt:lpstr>
      <vt:lpstr>Top stadiums based on capacity</vt:lpstr>
      <vt:lpstr>Distribution</vt:lpstr>
      <vt:lpstr>Location of stadiums in map</vt:lpstr>
      <vt:lpstr>Clustering</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England Football Stadiums Segmentation</dc:title>
  <dc:creator>Tarun Sirpi H</dc:creator>
  <cp:lastModifiedBy>Tarun Sirpi H</cp:lastModifiedBy>
  <cp:revision>13</cp:revision>
  <dcterms:created xsi:type="dcterms:W3CDTF">2020-09-11T12:18:00Z</dcterms:created>
  <dcterms:modified xsi:type="dcterms:W3CDTF">2020-09-11T12:51:39Z</dcterms:modified>
</cp:coreProperties>
</file>