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7" r:id="rId3"/>
    <p:sldId id="256" r:id="rId4"/>
    <p:sldId id="258" r:id="rId5"/>
    <p:sldId id="259" r:id="rId6"/>
    <p:sldId id="260" r:id="rId7"/>
    <p:sldId id="261" r:id="rId8"/>
    <p:sldId id="262" r:id="rId9"/>
    <p:sldId id="263" r:id="rId10"/>
    <p:sldId id="268" r:id="rId11"/>
    <p:sldId id="267" r:id="rId12"/>
    <p:sldId id="270" r:id="rId13"/>
    <p:sldId id="264"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thambibonagiri2000@gmail. com" userId="19a24d68f9590c3e" providerId="LiveId" clId="{BC0ED2D5-5231-47A4-9BF3-6CCFC5AD09BE}"/>
    <pc:docChg chg="custSel addSld delSld modSld sldOrd modMainMaster">
      <pc:chgData name="tarunthambibonagiri2000@gmail. com" userId="19a24d68f9590c3e" providerId="LiveId" clId="{BC0ED2D5-5231-47A4-9BF3-6CCFC5AD09BE}" dt="2024-09-12T09:12:04.572" v="4848" actId="20577"/>
      <pc:docMkLst>
        <pc:docMk/>
      </pc:docMkLst>
      <pc:sldChg chg="ord modTransition">
        <pc:chgData name="tarunthambibonagiri2000@gmail. com" userId="19a24d68f9590c3e" providerId="LiveId" clId="{BC0ED2D5-5231-47A4-9BF3-6CCFC5AD09BE}" dt="2024-09-11T20:00:25.490" v="3717"/>
        <pc:sldMkLst>
          <pc:docMk/>
          <pc:sldMk cId="417318291" sldId="256"/>
        </pc:sldMkLst>
      </pc:sldChg>
      <pc:sldChg chg="new del">
        <pc:chgData name="tarunthambibonagiri2000@gmail. com" userId="19a24d68f9590c3e" providerId="LiveId" clId="{BC0ED2D5-5231-47A4-9BF3-6CCFC5AD09BE}" dt="2024-09-11T17:09:35.172" v="1" actId="47"/>
        <pc:sldMkLst>
          <pc:docMk/>
          <pc:sldMk cId="133979943" sldId="257"/>
        </pc:sldMkLst>
      </pc:sldChg>
      <pc:sldChg chg="new del">
        <pc:chgData name="tarunthambibonagiri2000@gmail. com" userId="19a24d68f9590c3e" providerId="LiveId" clId="{BC0ED2D5-5231-47A4-9BF3-6CCFC5AD09BE}" dt="2024-09-11T17:10:05.213" v="3" actId="47"/>
        <pc:sldMkLst>
          <pc:docMk/>
          <pc:sldMk cId="389182180" sldId="257"/>
        </pc:sldMkLst>
      </pc:sldChg>
      <pc:sldChg chg="addSp delSp modSp new mod modTransition">
        <pc:chgData name="tarunthambibonagiri2000@gmail. com" userId="19a24d68f9590c3e" providerId="LiveId" clId="{BC0ED2D5-5231-47A4-9BF3-6CCFC5AD09BE}" dt="2024-09-12T09:12:04.572" v="4848" actId="20577"/>
        <pc:sldMkLst>
          <pc:docMk/>
          <pc:sldMk cId="815691780" sldId="257"/>
        </pc:sldMkLst>
        <pc:spChg chg="add mod">
          <ac:chgData name="tarunthambibonagiri2000@gmail. com" userId="19a24d68f9590c3e" providerId="LiveId" clId="{BC0ED2D5-5231-47A4-9BF3-6CCFC5AD09BE}" dt="2024-09-12T06:49:18.698" v="3844" actId="207"/>
          <ac:spMkLst>
            <pc:docMk/>
            <pc:sldMk cId="815691780" sldId="257"/>
            <ac:spMk id="2" creationId="{4CE1E2E0-3E0A-2A60-3D1E-29AFA1B84312}"/>
          </ac:spMkLst>
        </pc:spChg>
        <pc:spChg chg="add del mod">
          <ac:chgData name="tarunthambibonagiri2000@gmail. com" userId="19a24d68f9590c3e" providerId="LiveId" clId="{BC0ED2D5-5231-47A4-9BF3-6CCFC5AD09BE}" dt="2024-09-11T17:15:30.458" v="59"/>
          <ac:spMkLst>
            <pc:docMk/>
            <pc:sldMk cId="815691780" sldId="257"/>
            <ac:spMk id="3" creationId="{85A95089-A0FF-0E43-12CD-D119B6AE4588}"/>
          </ac:spMkLst>
        </pc:spChg>
        <pc:spChg chg="add del mod">
          <ac:chgData name="tarunthambibonagiri2000@gmail. com" userId="19a24d68f9590c3e" providerId="LiveId" clId="{BC0ED2D5-5231-47A4-9BF3-6CCFC5AD09BE}" dt="2024-09-11T17:19:56.079" v="139" actId="478"/>
          <ac:spMkLst>
            <pc:docMk/>
            <pc:sldMk cId="815691780" sldId="257"/>
            <ac:spMk id="4" creationId="{31558AA5-41F2-D678-04EE-15F2EAB73CCB}"/>
          </ac:spMkLst>
        </pc:spChg>
        <pc:spChg chg="add del mod">
          <ac:chgData name="tarunthambibonagiri2000@gmail. com" userId="19a24d68f9590c3e" providerId="LiveId" clId="{BC0ED2D5-5231-47A4-9BF3-6CCFC5AD09BE}" dt="2024-09-11T17:19:57.291" v="140" actId="478"/>
          <ac:spMkLst>
            <pc:docMk/>
            <pc:sldMk cId="815691780" sldId="257"/>
            <ac:spMk id="5" creationId="{424834A5-951A-AA8A-7E1F-989C6FB1C638}"/>
          </ac:spMkLst>
        </pc:spChg>
        <pc:spChg chg="add del mod">
          <ac:chgData name="tarunthambibonagiri2000@gmail. com" userId="19a24d68f9590c3e" providerId="LiveId" clId="{BC0ED2D5-5231-47A4-9BF3-6CCFC5AD09BE}" dt="2024-09-11T17:19:58.499" v="141" actId="478"/>
          <ac:spMkLst>
            <pc:docMk/>
            <pc:sldMk cId="815691780" sldId="257"/>
            <ac:spMk id="6" creationId="{2D17E966-11E4-A7CA-F33C-C3B72652753C}"/>
          </ac:spMkLst>
        </pc:spChg>
        <pc:spChg chg="add del mod">
          <ac:chgData name="tarunthambibonagiri2000@gmail. com" userId="19a24d68f9590c3e" providerId="LiveId" clId="{BC0ED2D5-5231-47A4-9BF3-6CCFC5AD09BE}" dt="2024-09-11T17:19:59.869" v="142" actId="478"/>
          <ac:spMkLst>
            <pc:docMk/>
            <pc:sldMk cId="815691780" sldId="257"/>
            <ac:spMk id="7" creationId="{81A2D1D2-F2FB-A632-6B44-E299FEC19471}"/>
          </ac:spMkLst>
        </pc:spChg>
        <pc:spChg chg="add del mod">
          <ac:chgData name="tarunthambibonagiri2000@gmail. com" userId="19a24d68f9590c3e" providerId="LiveId" clId="{BC0ED2D5-5231-47A4-9BF3-6CCFC5AD09BE}" dt="2024-09-11T17:20:01.325" v="143" actId="478"/>
          <ac:spMkLst>
            <pc:docMk/>
            <pc:sldMk cId="815691780" sldId="257"/>
            <ac:spMk id="8" creationId="{39ADFB09-2C5D-195D-4D79-3E7B09FA92BC}"/>
          </ac:spMkLst>
        </pc:spChg>
        <pc:spChg chg="add del mod">
          <ac:chgData name="tarunthambibonagiri2000@gmail. com" userId="19a24d68f9590c3e" providerId="LiveId" clId="{BC0ED2D5-5231-47A4-9BF3-6CCFC5AD09BE}" dt="2024-09-11T17:20:02.580" v="144" actId="478"/>
          <ac:spMkLst>
            <pc:docMk/>
            <pc:sldMk cId="815691780" sldId="257"/>
            <ac:spMk id="9" creationId="{57BB44B9-23B0-952B-1AAD-488EA8D4A4BB}"/>
          </ac:spMkLst>
        </pc:spChg>
        <pc:spChg chg="add mod">
          <ac:chgData name="tarunthambibonagiri2000@gmail. com" userId="19a24d68f9590c3e" providerId="LiveId" clId="{BC0ED2D5-5231-47A4-9BF3-6CCFC5AD09BE}" dt="2024-09-12T09:12:04.572" v="4848" actId="20577"/>
          <ac:spMkLst>
            <pc:docMk/>
            <pc:sldMk cId="815691780" sldId="257"/>
            <ac:spMk id="10" creationId="{59E319EE-79F2-45F8-98E1-C646EB3A3A6A}"/>
          </ac:spMkLst>
        </pc:spChg>
        <pc:picChg chg="add del mod">
          <ac:chgData name="tarunthambibonagiri2000@gmail. com" userId="19a24d68f9590c3e" providerId="LiveId" clId="{BC0ED2D5-5231-47A4-9BF3-6CCFC5AD09BE}" dt="2024-09-11T18:05:07.840" v="1096" actId="478"/>
          <ac:picMkLst>
            <pc:docMk/>
            <pc:sldMk cId="815691780" sldId="257"/>
            <ac:picMk id="1026" creationId="{6535DD6A-02F3-41D7-93D4-2942BB72629E}"/>
          </ac:picMkLst>
        </pc:picChg>
      </pc:sldChg>
      <pc:sldChg chg="addSp delSp modSp new mod modTransition">
        <pc:chgData name="tarunthambibonagiri2000@gmail. com" userId="19a24d68f9590c3e" providerId="LiveId" clId="{BC0ED2D5-5231-47A4-9BF3-6CCFC5AD09BE}" dt="2024-09-12T06:49:10.171" v="3843" actId="207"/>
        <pc:sldMkLst>
          <pc:docMk/>
          <pc:sldMk cId="1801428324" sldId="258"/>
        </pc:sldMkLst>
        <pc:spChg chg="add del mod">
          <ac:chgData name="tarunthambibonagiri2000@gmail. com" userId="19a24d68f9590c3e" providerId="LiveId" clId="{BC0ED2D5-5231-47A4-9BF3-6CCFC5AD09BE}" dt="2024-09-11T17:53:18.138" v="320"/>
          <ac:spMkLst>
            <pc:docMk/>
            <pc:sldMk cId="1801428324" sldId="258"/>
            <ac:spMk id="2" creationId="{F6C6D172-9BBB-9C49-1C2D-73104D9E0CA2}"/>
          </ac:spMkLst>
        </pc:spChg>
        <pc:spChg chg="add mod">
          <ac:chgData name="tarunthambibonagiri2000@gmail. com" userId="19a24d68f9590c3e" providerId="LiveId" clId="{BC0ED2D5-5231-47A4-9BF3-6CCFC5AD09BE}" dt="2024-09-12T06:49:10.171" v="3843" actId="207"/>
          <ac:spMkLst>
            <pc:docMk/>
            <pc:sldMk cId="1801428324" sldId="258"/>
            <ac:spMk id="3" creationId="{21F07F38-AAFF-043F-1EF4-7AC5AC60145D}"/>
          </ac:spMkLst>
        </pc:spChg>
        <pc:spChg chg="add mod">
          <ac:chgData name="tarunthambibonagiri2000@gmail. com" userId="19a24d68f9590c3e" providerId="LiveId" clId="{BC0ED2D5-5231-47A4-9BF3-6CCFC5AD09BE}" dt="2024-09-11T18:04:13.360" v="1092" actId="20577"/>
          <ac:spMkLst>
            <pc:docMk/>
            <pc:sldMk cId="1801428324" sldId="258"/>
            <ac:spMk id="4" creationId="{ACBBFB0F-DFCC-E45B-3B5E-37387E757BE5}"/>
          </ac:spMkLst>
        </pc:spChg>
        <pc:picChg chg="add del mod">
          <ac:chgData name="tarunthambibonagiri2000@gmail. com" userId="19a24d68f9590c3e" providerId="LiveId" clId="{BC0ED2D5-5231-47A4-9BF3-6CCFC5AD09BE}" dt="2024-09-11T18:05:35.816" v="1102" actId="478"/>
          <ac:picMkLst>
            <pc:docMk/>
            <pc:sldMk cId="1801428324" sldId="258"/>
            <ac:picMk id="5" creationId="{832FC4E4-0A05-0580-36F7-939994D404BF}"/>
          </ac:picMkLst>
        </pc:picChg>
        <pc:picChg chg="add del mod">
          <ac:chgData name="tarunthambibonagiri2000@gmail. com" userId="19a24d68f9590c3e" providerId="LiveId" clId="{BC0ED2D5-5231-47A4-9BF3-6CCFC5AD09BE}" dt="2024-09-11T18:05:49.379" v="1105" actId="478"/>
          <ac:picMkLst>
            <pc:docMk/>
            <pc:sldMk cId="1801428324" sldId="258"/>
            <ac:picMk id="6" creationId="{A941EB5D-9121-C7B2-957C-F3EDB9035C1A}"/>
          </ac:picMkLst>
        </pc:picChg>
        <pc:picChg chg="add del mod">
          <ac:chgData name="tarunthambibonagiri2000@gmail. com" userId="19a24d68f9590c3e" providerId="LiveId" clId="{BC0ED2D5-5231-47A4-9BF3-6CCFC5AD09BE}" dt="2024-09-11T18:05:35.816" v="1102" actId="478"/>
          <ac:picMkLst>
            <pc:docMk/>
            <pc:sldMk cId="1801428324" sldId="258"/>
            <ac:picMk id="2050" creationId="{3919295F-253D-6C3E-29B9-46A21C8BAFCE}"/>
          </ac:picMkLst>
        </pc:picChg>
        <pc:picChg chg="add mod">
          <ac:chgData name="tarunthambibonagiri2000@gmail. com" userId="19a24d68f9590c3e" providerId="LiveId" clId="{BC0ED2D5-5231-47A4-9BF3-6CCFC5AD09BE}" dt="2024-09-11T18:06:04.024" v="1109" actId="1076"/>
          <ac:picMkLst>
            <pc:docMk/>
            <pc:sldMk cId="1801428324" sldId="258"/>
            <ac:picMk id="2052" creationId="{F8D03E0E-F2D2-9601-AF8D-5A0A30D1FEA0}"/>
          </ac:picMkLst>
        </pc:picChg>
      </pc:sldChg>
      <pc:sldChg chg="addSp modSp new mod modTransition">
        <pc:chgData name="tarunthambibonagiri2000@gmail. com" userId="19a24d68f9590c3e" providerId="LiveId" clId="{BC0ED2D5-5231-47A4-9BF3-6CCFC5AD09BE}" dt="2024-09-12T06:48:58.031" v="3841" actId="207"/>
        <pc:sldMkLst>
          <pc:docMk/>
          <pc:sldMk cId="1033438565" sldId="259"/>
        </pc:sldMkLst>
        <pc:spChg chg="add mod">
          <ac:chgData name="tarunthambibonagiri2000@gmail. com" userId="19a24d68f9590c3e" providerId="LiveId" clId="{BC0ED2D5-5231-47A4-9BF3-6CCFC5AD09BE}" dt="2024-09-12T06:48:58.031" v="3841" actId="207"/>
          <ac:spMkLst>
            <pc:docMk/>
            <pc:sldMk cId="1033438565" sldId="259"/>
            <ac:spMk id="2" creationId="{42C69A22-9A6F-07DE-BC9B-F193227C8478}"/>
          </ac:spMkLst>
        </pc:spChg>
        <pc:spChg chg="add mod">
          <ac:chgData name="tarunthambibonagiri2000@gmail. com" userId="19a24d68f9590c3e" providerId="LiveId" clId="{BC0ED2D5-5231-47A4-9BF3-6CCFC5AD09BE}" dt="2024-09-11T18:17:52.103" v="1949" actId="1076"/>
          <ac:spMkLst>
            <pc:docMk/>
            <pc:sldMk cId="1033438565" sldId="259"/>
            <ac:spMk id="3" creationId="{F27185CB-8B48-042D-7F32-2F6613E3C09C}"/>
          </ac:spMkLst>
        </pc:spChg>
        <pc:spChg chg="add mod">
          <ac:chgData name="tarunthambibonagiri2000@gmail. com" userId="19a24d68f9590c3e" providerId="LiveId" clId="{BC0ED2D5-5231-47A4-9BF3-6CCFC5AD09BE}" dt="2024-09-11T18:17:58.592" v="1950"/>
          <ac:spMkLst>
            <pc:docMk/>
            <pc:sldMk cId="1033438565" sldId="259"/>
            <ac:spMk id="4" creationId="{64306C8A-6A92-6EF8-AC97-AFC32CA32F33}"/>
          </ac:spMkLst>
        </pc:spChg>
        <pc:picChg chg="add mod">
          <ac:chgData name="tarunthambibonagiri2000@gmail. com" userId="19a24d68f9590c3e" providerId="LiveId" clId="{BC0ED2D5-5231-47A4-9BF3-6CCFC5AD09BE}" dt="2024-09-11T18:17:58.592" v="1950"/>
          <ac:picMkLst>
            <pc:docMk/>
            <pc:sldMk cId="1033438565" sldId="259"/>
            <ac:picMk id="5" creationId="{A9402994-EDB1-AD06-5895-E79C043D44B6}"/>
          </ac:picMkLst>
        </pc:picChg>
        <pc:picChg chg="add mod">
          <ac:chgData name="tarunthambibonagiri2000@gmail. com" userId="19a24d68f9590c3e" providerId="LiveId" clId="{BC0ED2D5-5231-47A4-9BF3-6CCFC5AD09BE}" dt="2024-09-11T18:18:22.144" v="1956" actId="1076"/>
          <ac:picMkLst>
            <pc:docMk/>
            <pc:sldMk cId="1033438565" sldId="259"/>
            <ac:picMk id="3074" creationId="{325091FC-9D33-4F01-4639-FAAB1EAFC053}"/>
          </ac:picMkLst>
        </pc:picChg>
      </pc:sldChg>
      <pc:sldChg chg="addSp delSp modSp new mod modTransition">
        <pc:chgData name="tarunthambibonagiri2000@gmail. com" userId="19a24d68f9590c3e" providerId="LiveId" clId="{BC0ED2D5-5231-47A4-9BF3-6CCFC5AD09BE}" dt="2024-09-12T06:48:51.810" v="3840" actId="207"/>
        <pc:sldMkLst>
          <pc:docMk/>
          <pc:sldMk cId="444305347" sldId="260"/>
        </pc:sldMkLst>
        <pc:spChg chg="add mod">
          <ac:chgData name="tarunthambibonagiri2000@gmail. com" userId="19a24d68f9590c3e" providerId="LiveId" clId="{BC0ED2D5-5231-47A4-9BF3-6CCFC5AD09BE}" dt="2024-09-12T06:48:51.810" v="3840" actId="207"/>
          <ac:spMkLst>
            <pc:docMk/>
            <pc:sldMk cId="444305347" sldId="260"/>
            <ac:spMk id="2" creationId="{A6AAFFA4-8DB7-3B5D-E9B5-19CFB59549E0}"/>
          </ac:spMkLst>
        </pc:spChg>
        <pc:spChg chg="add mod">
          <ac:chgData name="tarunthambibonagiri2000@gmail. com" userId="19a24d68f9590c3e" providerId="LiveId" clId="{BC0ED2D5-5231-47A4-9BF3-6CCFC5AD09BE}" dt="2024-09-11T18:43:17.056" v="2215" actId="1076"/>
          <ac:spMkLst>
            <pc:docMk/>
            <pc:sldMk cId="444305347" sldId="260"/>
            <ac:spMk id="3" creationId="{EAB761AB-A3F8-7F22-855D-C8A247E86732}"/>
          </ac:spMkLst>
        </pc:spChg>
        <pc:spChg chg="add mod">
          <ac:chgData name="tarunthambibonagiri2000@gmail. com" userId="19a24d68f9590c3e" providerId="LiveId" clId="{BC0ED2D5-5231-47A4-9BF3-6CCFC5AD09BE}" dt="2024-09-11T18:43:32.062" v="2217" actId="1076"/>
          <ac:spMkLst>
            <pc:docMk/>
            <pc:sldMk cId="444305347" sldId="260"/>
            <ac:spMk id="4" creationId="{2751E27B-87FC-0E74-6838-72CCAC0CCBCE}"/>
          </ac:spMkLst>
        </pc:spChg>
        <pc:spChg chg="add del mod">
          <ac:chgData name="tarunthambibonagiri2000@gmail. com" userId="19a24d68f9590c3e" providerId="LiveId" clId="{BC0ED2D5-5231-47A4-9BF3-6CCFC5AD09BE}" dt="2024-09-11T18:43:21.068" v="2216" actId="1076"/>
          <ac:spMkLst>
            <pc:docMk/>
            <pc:sldMk cId="444305347" sldId="260"/>
            <ac:spMk id="5" creationId="{E94FA05E-7BF2-F760-8005-BBF1F096CF43}"/>
          </ac:spMkLst>
        </pc:spChg>
        <pc:spChg chg="add mod">
          <ac:chgData name="tarunthambibonagiri2000@gmail. com" userId="19a24d68f9590c3e" providerId="LiveId" clId="{BC0ED2D5-5231-47A4-9BF3-6CCFC5AD09BE}" dt="2024-09-11T18:41:44.994" v="2201" actId="20577"/>
          <ac:spMkLst>
            <pc:docMk/>
            <pc:sldMk cId="444305347" sldId="260"/>
            <ac:spMk id="8" creationId="{D289C36E-C8D2-167D-40ED-F62BD5156A65}"/>
          </ac:spMkLst>
        </pc:spChg>
        <pc:picChg chg="add del mod">
          <ac:chgData name="tarunthambibonagiri2000@gmail. com" userId="19a24d68f9590c3e" providerId="LiveId" clId="{BC0ED2D5-5231-47A4-9BF3-6CCFC5AD09BE}" dt="2024-09-11T18:37:07.771" v="2117" actId="478"/>
          <ac:picMkLst>
            <pc:docMk/>
            <pc:sldMk cId="444305347" sldId="260"/>
            <ac:picMk id="6" creationId="{6F30BA5B-D6FD-A30A-D9C4-354F04B30349}"/>
          </ac:picMkLst>
        </pc:picChg>
        <pc:picChg chg="add del mod">
          <ac:chgData name="tarunthambibonagiri2000@gmail. com" userId="19a24d68f9590c3e" providerId="LiveId" clId="{BC0ED2D5-5231-47A4-9BF3-6CCFC5AD09BE}" dt="2024-09-11T18:37:07.771" v="2117" actId="478"/>
          <ac:picMkLst>
            <pc:docMk/>
            <pc:sldMk cId="444305347" sldId="260"/>
            <ac:picMk id="7" creationId="{C709694B-0558-FAD5-9987-D3E5E8342A7A}"/>
          </ac:picMkLst>
        </pc:picChg>
        <pc:picChg chg="add del mod">
          <ac:chgData name="tarunthambibonagiri2000@gmail. com" userId="19a24d68f9590c3e" providerId="LiveId" clId="{BC0ED2D5-5231-47A4-9BF3-6CCFC5AD09BE}" dt="2024-09-11T19:20:04.993" v="2636" actId="478"/>
          <ac:picMkLst>
            <pc:docMk/>
            <pc:sldMk cId="444305347" sldId="260"/>
            <ac:picMk id="9" creationId="{43E2CB62-1A9F-BE07-478C-722D86551153}"/>
          </ac:picMkLst>
        </pc:picChg>
        <pc:picChg chg="add mod">
          <ac:chgData name="tarunthambibonagiri2000@gmail. com" userId="19a24d68f9590c3e" providerId="LiveId" clId="{BC0ED2D5-5231-47A4-9BF3-6CCFC5AD09BE}" dt="2024-09-11T18:43:11.808" v="2213" actId="1076"/>
          <ac:picMkLst>
            <pc:docMk/>
            <pc:sldMk cId="444305347" sldId="260"/>
            <ac:picMk id="4098" creationId="{33BB5E00-19B6-7789-5CAC-95502D193D91}"/>
          </ac:picMkLst>
        </pc:picChg>
        <pc:picChg chg="add del mod">
          <ac:chgData name="tarunthambibonagiri2000@gmail. com" userId="19a24d68f9590c3e" providerId="LiveId" clId="{BC0ED2D5-5231-47A4-9BF3-6CCFC5AD09BE}" dt="2024-09-11T18:34:45.120" v="2064" actId="478"/>
          <ac:picMkLst>
            <pc:docMk/>
            <pc:sldMk cId="444305347" sldId="260"/>
            <ac:picMk id="4100" creationId="{6C77C9DB-EF6D-DEED-3495-B7FB8E92B88F}"/>
          </ac:picMkLst>
        </pc:picChg>
        <pc:picChg chg="add mod">
          <ac:chgData name="tarunthambibonagiri2000@gmail. com" userId="19a24d68f9590c3e" providerId="LiveId" clId="{BC0ED2D5-5231-47A4-9BF3-6CCFC5AD09BE}" dt="2024-09-11T18:43:13.443" v="2214" actId="1076"/>
          <ac:picMkLst>
            <pc:docMk/>
            <pc:sldMk cId="444305347" sldId="260"/>
            <ac:picMk id="4102" creationId="{D91CC151-055A-765D-CECA-04FCC359B11B}"/>
          </ac:picMkLst>
        </pc:picChg>
        <pc:picChg chg="add del mod">
          <ac:chgData name="tarunthambibonagiri2000@gmail. com" userId="19a24d68f9590c3e" providerId="LiveId" clId="{BC0ED2D5-5231-47A4-9BF3-6CCFC5AD09BE}" dt="2024-09-11T18:43:40.468" v="2218" actId="1076"/>
          <ac:picMkLst>
            <pc:docMk/>
            <pc:sldMk cId="444305347" sldId="260"/>
            <ac:picMk id="4104" creationId="{4D27EC8D-227F-19E4-4992-6C564097AC88}"/>
          </ac:picMkLst>
        </pc:picChg>
        <pc:picChg chg="add mod">
          <ac:chgData name="tarunthambibonagiri2000@gmail. com" userId="19a24d68f9590c3e" providerId="LiveId" clId="{BC0ED2D5-5231-47A4-9BF3-6CCFC5AD09BE}" dt="2024-09-11T18:42:49.307" v="2211" actId="1076"/>
          <ac:picMkLst>
            <pc:docMk/>
            <pc:sldMk cId="444305347" sldId="260"/>
            <ac:picMk id="4106" creationId="{BCDBDEB9-9E7E-2904-0102-9F0F33D370B4}"/>
          </ac:picMkLst>
        </pc:picChg>
      </pc:sldChg>
      <pc:sldChg chg="addSp delSp modSp new mod modTransition">
        <pc:chgData name="tarunthambibonagiri2000@gmail. com" userId="19a24d68f9590c3e" providerId="LiveId" clId="{BC0ED2D5-5231-47A4-9BF3-6CCFC5AD09BE}" dt="2024-09-12T06:48:41.950" v="3839" actId="207"/>
        <pc:sldMkLst>
          <pc:docMk/>
          <pc:sldMk cId="2429634264" sldId="261"/>
        </pc:sldMkLst>
        <pc:spChg chg="add mod">
          <ac:chgData name="tarunthambibonagiri2000@gmail. com" userId="19a24d68f9590c3e" providerId="LiveId" clId="{BC0ED2D5-5231-47A4-9BF3-6CCFC5AD09BE}" dt="2024-09-12T06:48:41.950" v="3839" actId="207"/>
          <ac:spMkLst>
            <pc:docMk/>
            <pc:sldMk cId="2429634264" sldId="261"/>
            <ac:spMk id="2" creationId="{76C35B12-9C3F-BEF8-5B2D-0BED0056963B}"/>
          </ac:spMkLst>
        </pc:spChg>
        <pc:spChg chg="add mod">
          <ac:chgData name="tarunthambibonagiri2000@gmail. com" userId="19a24d68f9590c3e" providerId="LiveId" clId="{BC0ED2D5-5231-47A4-9BF3-6CCFC5AD09BE}" dt="2024-09-11T19:04:02.988" v="2383" actId="1076"/>
          <ac:spMkLst>
            <pc:docMk/>
            <pc:sldMk cId="2429634264" sldId="261"/>
            <ac:spMk id="3" creationId="{FDE3647E-AE8E-12B3-8FD3-D58FCF4CD047}"/>
          </ac:spMkLst>
        </pc:spChg>
        <pc:spChg chg="add mod">
          <ac:chgData name="tarunthambibonagiri2000@gmail. com" userId="19a24d68f9590c3e" providerId="LiveId" clId="{BC0ED2D5-5231-47A4-9BF3-6CCFC5AD09BE}" dt="2024-09-11T19:04:17.518" v="2388" actId="1076"/>
          <ac:spMkLst>
            <pc:docMk/>
            <pc:sldMk cId="2429634264" sldId="261"/>
            <ac:spMk id="4" creationId="{5F1169A7-2799-3798-472B-3F603FE13370}"/>
          </ac:spMkLst>
        </pc:spChg>
        <pc:spChg chg="add del mod">
          <ac:chgData name="tarunthambibonagiri2000@gmail. com" userId="19a24d68f9590c3e" providerId="LiveId" clId="{BC0ED2D5-5231-47A4-9BF3-6CCFC5AD09BE}" dt="2024-09-11T19:00:32.585" v="2264" actId="478"/>
          <ac:spMkLst>
            <pc:docMk/>
            <pc:sldMk cId="2429634264" sldId="261"/>
            <ac:spMk id="5" creationId="{5C744112-BE95-F0BB-5CCA-F79007E2393D}"/>
          </ac:spMkLst>
        </pc:spChg>
        <pc:spChg chg="add mod">
          <ac:chgData name="tarunthambibonagiri2000@gmail. com" userId="19a24d68f9590c3e" providerId="LiveId" clId="{BC0ED2D5-5231-47A4-9BF3-6CCFC5AD09BE}" dt="2024-09-11T19:07:37.199" v="2416" actId="20577"/>
          <ac:spMkLst>
            <pc:docMk/>
            <pc:sldMk cId="2429634264" sldId="261"/>
            <ac:spMk id="6" creationId="{C0DC97BE-4043-B5A1-8F79-F827882481E0}"/>
          </ac:spMkLst>
        </pc:spChg>
        <pc:spChg chg="add mod">
          <ac:chgData name="tarunthambibonagiri2000@gmail. com" userId="19a24d68f9590c3e" providerId="LiveId" clId="{BC0ED2D5-5231-47A4-9BF3-6CCFC5AD09BE}" dt="2024-09-11T19:04:21.091" v="2389" actId="1076"/>
          <ac:spMkLst>
            <pc:docMk/>
            <pc:sldMk cId="2429634264" sldId="261"/>
            <ac:spMk id="7" creationId="{8E8DCDE3-ACC9-5605-42DC-9D31B38287D2}"/>
          </ac:spMkLst>
        </pc:spChg>
        <pc:spChg chg="add mod">
          <ac:chgData name="tarunthambibonagiri2000@gmail. com" userId="19a24d68f9590c3e" providerId="LiveId" clId="{BC0ED2D5-5231-47A4-9BF3-6CCFC5AD09BE}" dt="2024-09-11T19:04:37.598" v="2394" actId="1076"/>
          <ac:spMkLst>
            <pc:docMk/>
            <pc:sldMk cId="2429634264" sldId="261"/>
            <ac:spMk id="8" creationId="{5CC1CF74-9A0B-4C69-7955-DFEE67227D16}"/>
          </ac:spMkLst>
        </pc:spChg>
        <pc:spChg chg="add mod">
          <ac:chgData name="tarunthambibonagiri2000@gmail. com" userId="19a24d68f9590c3e" providerId="LiveId" clId="{BC0ED2D5-5231-47A4-9BF3-6CCFC5AD09BE}" dt="2024-09-11T19:04:30.110" v="2391" actId="1076"/>
          <ac:spMkLst>
            <pc:docMk/>
            <pc:sldMk cId="2429634264" sldId="261"/>
            <ac:spMk id="9" creationId="{C6EA01E6-F267-E78C-CF3B-DA096FB9EC21}"/>
          </ac:spMkLst>
        </pc:spChg>
        <pc:spChg chg="add mod">
          <ac:chgData name="tarunthambibonagiri2000@gmail. com" userId="19a24d68f9590c3e" providerId="LiveId" clId="{BC0ED2D5-5231-47A4-9BF3-6CCFC5AD09BE}" dt="2024-09-11T19:07:43.114" v="2418" actId="1076"/>
          <ac:spMkLst>
            <pc:docMk/>
            <pc:sldMk cId="2429634264" sldId="261"/>
            <ac:spMk id="10" creationId="{4F789844-5E01-8942-F34B-279AECD218E8}"/>
          </ac:spMkLst>
        </pc:spChg>
        <pc:spChg chg="add mod">
          <ac:chgData name="tarunthambibonagiri2000@gmail. com" userId="19a24d68f9590c3e" providerId="LiveId" clId="{BC0ED2D5-5231-47A4-9BF3-6CCFC5AD09BE}" dt="2024-09-11T19:07:41.080" v="2417" actId="1076"/>
          <ac:spMkLst>
            <pc:docMk/>
            <pc:sldMk cId="2429634264" sldId="261"/>
            <ac:spMk id="11" creationId="{CE9A0FE6-EF8D-8AEC-B8D6-1EC778D30552}"/>
          </ac:spMkLst>
        </pc:spChg>
        <pc:spChg chg="add mod">
          <ac:chgData name="tarunthambibonagiri2000@gmail. com" userId="19a24d68f9590c3e" providerId="LiveId" clId="{BC0ED2D5-5231-47A4-9BF3-6CCFC5AD09BE}" dt="2024-09-11T19:07:45.627" v="2419" actId="1076"/>
          <ac:spMkLst>
            <pc:docMk/>
            <pc:sldMk cId="2429634264" sldId="261"/>
            <ac:spMk id="12" creationId="{A5001B9D-C3A9-A32D-6ABE-99A7B3F07FE9}"/>
          </ac:spMkLst>
        </pc:spChg>
        <pc:cxnChg chg="add">
          <ac:chgData name="tarunthambibonagiri2000@gmail. com" userId="19a24d68f9590c3e" providerId="LiveId" clId="{BC0ED2D5-5231-47A4-9BF3-6CCFC5AD09BE}" dt="2024-09-11T19:05:17.413" v="2405" actId="11529"/>
          <ac:cxnSpMkLst>
            <pc:docMk/>
            <pc:sldMk cId="2429634264" sldId="261"/>
            <ac:cxnSpMk id="14" creationId="{30E10E96-A110-8524-DDBB-B54E0B0EF5EA}"/>
          </ac:cxnSpMkLst>
        </pc:cxnChg>
        <pc:cxnChg chg="add">
          <ac:chgData name="tarunthambibonagiri2000@gmail. com" userId="19a24d68f9590c3e" providerId="LiveId" clId="{BC0ED2D5-5231-47A4-9BF3-6CCFC5AD09BE}" dt="2024-09-11T19:05:32.088" v="2406" actId="11529"/>
          <ac:cxnSpMkLst>
            <pc:docMk/>
            <pc:sldMk cId="2429634264" sldId="261"/>
            <ac:cxnSpMk id="16" creationId="{352AAEB3-BB6C-36B3-905F-AA89E3904681}"/>
          </ac:cxnSpMkLst>
        </pc:cxnChg>
        <pc:cxnChg chg="add">
          <ac:chgData name="tarunthambibonagiri2000@gmail. com" userId="19a24d68f9590c3e" providerId="LiveId" clId="{BC0ED2D5-5231-47A4-9BF3-6CCFC5AD09BE}" dt="2024-09-11T19:05:51.386" v="2407" actId="11529"/>
          <ac:cxnSpMkLst>
            <pc:docMk/>
            <pc:sldMk cId="2429634264" sldId="261"/>
            <ac:cxnSpMk id="18" creationId="{D1325DE4-0D6D-ED7B-3708-993D1D363712}"/>
          </ac:cxnSpMkLst>
        </pc:cxnChg>
        <pc:cxnChg chg="add">
          <ac:chgData name="tarunthambibonagiri2000@gmail. com" userId="19a24d68f9590c3e" providerId="LiveId" clId="{BC0ED2D5-5231-47A4-9BF3-6CCFC5AD09BE}" dt="2024-09-11T19:06:37.949" v="2408" actId="11529"/>
          <ac:cxnSpMkLst>
            <pc:docMk/>
            <pc:sldMk cId="2429634264" sldId="261"/>
            <ac:cxnSpMk id="20" creationId="{BDA1B4D3-321A-98BB-16F7-EDFB9B975F16}"/>
          </ac:cxnSpMkLst>
        </pc:cxnChg>
        <pc:cxnChg chg="add">
          <ac:chgData name="tarunthambibonagiri2000@gmail. com" userId="19a24d68f9590c3e" providerId="LiveId" clId="{BC0ED2D5-5231-47A4-9BF3-6CCFC5AD09BE}" dt="2024-09-11T19:06:45.235" v="2409" actId="11529"/>
          <ac:cxnSpMkLst>
            <pc:docMk/>
            <pc:sldMk cId="2429634264" sldId="261"/>
            <ac:cxnSpMk id="22" creationId="{5C6911C3-6128-54F8-4F6C-0804BAA55FF6}"/>
          </ac:cxnSpMkLst>
        </pc:cxnChg>
        <pc:cxnChg chg="add">
          <ac:chgData name="tarunthambibonagiri2000@gmail. com" userId="19a24d68f9590c3e" providerId="LiveId" clId="{BC0ED2D5-5231-47A4-9BF3-6CCFC5AD09BE}" dt="2024-09-11T19:06:52.399" v="2410" actId="11529"/>
          <ac:cxnSpMkLst>
            <pc:docMk/>
            <pc:sldMk cId="2429634264" sldId="261"/>
            <ac:cxnSpMk id="24" creationId="{102DCDCD-28C8-58E2-0AC0-F170671B2EA4}"/>
          </ac:cxnSpMkLst>
        </pc:cxnChg>
        <pc:cxnChg chg="add mod">
          <ac:chgData name="tarunthambibonagiri2000@gmail. com" userId="19a24d68f9590c3e" providerId="LiveId" clId="{BC0ED2D5-5231-47A4-9BF3-6CCFC5AD09BE}" dt="2024-09-11T19:07:43.114" v="2418" actId="1076"/>
          <ac:cxnSpMkLst>
            <pc:docMk/>
            <pc:sldMk cId="2429634264" sldId="261"/>
            <ac:cxnSpMk id="26" creationId="{547CC827-A6B9-1563-3BE3-9E67BFDE5FD4}"/>
          </ac:cxnSpMkLst>
        </pc:cxnChg>
        <pc:cxnChg chg="add mod">
          <ac:chgData name="tarunthambibonagiri2000@gmail. com" userId="19a24d68f9590c3e" providerId="LiveId" clId="{BC0ED2D5-5231-47A4-9BF3-6CCFC5AD09BE}" dt="2024-09-11T19:07:45.627" v="2419" actId="1076"/>
          <ac:cxnSpMkLst>
            <pc:docMk/>
            <pc:sldMk cId="2429634264" sldId="261"/>
            <ac:cxnSpMk id="28" creationId="{26F0BF11-0FC9-1AC8-CEB8-9CFA0F061303}"/>
          </ac:cxnSpMkLst>
        </pc:cxnChg>
      </pc:sldChg>
      <pc:sldChg chg="addSp delSp modSp new mod modTransition">
        <pc:chgData name="tarunthambibonagiri2000@gmail. com" userId="19a24d68f9590c3e" providerId="LiveId" clId="{BC0ED2D5-5231-47A4-9BF3-6CCFC5AD09BE}" dt="2024-09-12T06:48:09.792" v="3838" actId="207"/>
        <pc:sldMkLst>
          <pc:docMk/>
          <pc:sldMk cId="1495661603" sldId="262"/>
        </pc:sldMkLst>
        <pc:spChg chg="add mod">
          <ac:chgData name="tarunthambibonagiri2000@gmail. com" userId="19a24d68f9590c3e" providerId="LiveId" clId="{BC0ED2D5-5231-47A4-9BF3-6CCFC5AD09BE}" dt="2024-09-12T06:48:09.792" v="3838" actId="207"/>
          <ac:spMkLst>
            <pc:docMk/>
            <pc:sldMk cId="1495661603" sldId="262"/>
            <ac:spMk id="2" creationId="{FCDBBAB3-2F74-CACB-4D49-CC4A3EC3FB4D}"/>
          </ac:spMkLst>
        </pc:spChg>
        <pc:spChg chg="add mod">
          <ac:chgData name="tarunthambibonagiri2000@gmail. com" userId="19a24d68f9590c3e" providerId="LiveId" clId="{BC0ED2D5-5231-47A4-9BF3-6CCFC5AD09BE}" dt="2024-09-11T19:13:14.332" v="2495" actId="207"/>
          <ac:spMkLst>
            <pc:docMk/>
            <pc:sldMk cId="1495661603" sldId="262"/>
            <ac:spMk id="3" creationId="{E40815B9-2532-3B71-4488-FBDE27228658}"/>
          </ac:spMkLst>
        </pc:spChg>
        <pc:spChg chg="add mod">
          <ac:chgData name="tarunthambibonagiri2000@gmail. com" userId="19a24d68f9590c3e" providerId="LiveId" clId="{BC0ED2D5-5231-47A4-9BF3-6CCFC5AD09BE}" dt="2024-09-11T19:14:57.298" v="2554" actId="20577"/>
          <ac:spMkLst>
            <pc:docMk/>
            <pc:sldMk cId="1495661603" sldId="262"/>
            <ac:spMk id="4" creationId="{C331DC1F-B20A-C0C5-01A4-D27C749686EF}"/>
          </ac:spMkLst>
        </pc:spChg>
        <pc:spChg chg="add del mod">
          <ac:chgData name="tarunthambibonagiri2000@gmail. com" userId="19a24d68f9590c3e" providerId="LiveId" clId="{BC0ED2D5-5231-47A4-9BF3-6CCFC5AD09BE}" dt="2024-09-11T19:29:34.610" v="2788"/>
          <ac:spMkLst>
            <pc:docMk/>
            <pc:sldMk cId="1495661603" sldId="262"/>
            <ac:spMk id="5" creationId="{17E3B532-C15F-1D95-E70C-F7A23E5802DB}"/>
          </ac:spMkLst>
        </pc:spChg>
        <pc:spChg chg="add mod">
          <ac:chgData name="tarunthambibonagiri2000@gmail. com" userId="19a24d68f9590c3e" providerId="LiveId" clId="{BC0ED2D5-5231-47A4-9BF3-6CCFC5AD09BE}" dt="2024-09-11T19:26:05.880" v="2684" actId="14100"/>
          <ac:spMkLst>
            <pc:docMk/>
            <pc:sldMk cId="1495661603" sldId="262"/>
            <ac:spMk id="6" creationId="{217BD412-6118-8025-C66A-98C12FAD867E}"/>
          </ac:spMkLst>
        </pc:spChg>
        <pc:spChg chg="add mod">
          <ac:chgData name="tarunthambibonagiri2000@gmail. com" userId="19a24d68f9590c3e" providerId="LiveId" clId="{BC0ED2D5-5231-47A4-9BF3-6CCFC5AD09BE}" dt="2024-09-11T19:18:29.184" v="2608" actId="1076"/>
          <ac:spMkLst>
            <pc:docMk/>
            <pc:sldMk cId="1495661603" sldId="262"/>
            <ac:spMk id="7" creationId="{EBE524A2-56CC-8388-168E-5B83075A4AB8}"/>
          </ac:spMkLst>
        </pc:spChg>
        <pc:spChg chg="add mod">
          <ac:chgData name="tarunthambibonagiri2000@gmail. com" userId="19a24d68f9590c3e" providerId="LiveId" clId="{BC0ED2D5-5231-47A4-9BF3-6CCFC5AD09BE}" dt="2024-09-11T19:18:31.231" v="2609" actId="1076"/>
          <ac:spMkLst>
            <pc:docMk/>
            <pc:sldMk cId="1495661603" sldId="262"/>
            <ac:spMk id="8" creationId="{8274C2AC-BE0E-BB59-872D-694E3E630359}"/>
          </ac:spMkLst>
        </pc:spChg>
        <pc:spChg chg="add mod">
          <ac:chgData name="tarunthambibonagiri2000@gmail. com" userId="19a24d68f9590c3e" providerId="LiveId" clId="{BC0ED2D5-5231-47A4-9BF3-6CCFC5AD09BE}" dt="2024-09-11T19:18:47.358" v="2624" actId="1076"/>
          <ac:spMkLst>
            <pc:docMk/>
            <pc:sldMk cId="1495661603" sldId="262"/>
            <ac:spMk id="9" creationId="{D20F10AD-A7F9-B958-C4BE-45BF6ABDF8CD}"/>
          </ac:spMkLst>
        </pc:spChg>
        <pc:spChg chg="add mod">
          <ac:chgData name="tarunthambibonagiri2000@gmail. com" userId="19a24d68f9590c3e" providerId="LiveId" clId="{BC0ED2D5-5231-47A4-9BF3-6CCFC5AD09BE}" dt="2024-09-11T19:19:23.471" v="2628" actId="207"/>
          <ac:spMkLst>
            <pc:docMk/>
            <pc:sldMk cId="1495661603" sldId="262"/>
            <ac:spMk id="10" creationId="{208186D3-197B-0D14-4B55-2FB446B01774}"/>
          </ac:spMkLst>
        </pc:spChg>
        <pc:spChg chg="add mod">
          <ac:chgData name="tarunthambibonagiri2000@gmail. com" userId="19a24d68f9590c3e" providerId="LiveId" clId="{BC0ED2D5-5231-47A4-9BF3-6CCFC5AD09BE}" dt="2024-09-11T19:19:36.624" v="2633" actId="1076"/>
          <ac:spMkLst>
            <pc:docMk/>
            <pc:sldMk cId="1495661603" sldId="262"/>
            <ac:spMk id="11" creationId="{C96963F2-F0C7-9A2A-C43D-BB69E40B7C98}"/>
          </ac:spMkLst>
        </pc:spChg>
        <pc:spChg chg="add mod">
          <ac:chgData name="tarunthambibonagiri2000@gmail. com" userId="19a24d68f9590c3e" providerId="LiveId" clId="{BC0ED2D5-5231-47A4-9BF3-6CCFC5AD09BE}" dt="2024-09-11T19:22:35.432" v="2662" actId="1076"/>
          <ac:spMkLst>
            <pc:docMk/>
            <pc:sldMk cId="1495661603" sldId="262"/>
            <ac:spMk id="12" creationId="{DC1FB060-9C25-8C97-E7C2-9D6B35A8E94F}"/>
          </ac:spMkLst>
        </pc:spChg>
        <pc:spChg chg="add del mod">
          <ac:chgData name="tarunthambibonagiri2000@gmail. com" userId="19a24d68f9590c3e" providerId="LiveId" clId="{BC0ED2D5-5231-47A4-9BF3-6CCFC5AD09BE}" dt="2024-09-11T19:29:45.152" v="2803"/>
          <ac:spMkLst>
            <pc:docMk/>
            <pc:sldMk cId="1495661603" sldId="262"/>
            <ac:spMk id="13" creationId="{8740432F-9C2E-D1EA-1BF2-A98AF41DA366}"/>
          </ac:spMkLst>
        </pc:spChg>
        <pc:spChg chg="add mod">
          <ac:chgData name="tarunthambibonagiri2000@gmail. com" userId="19a24d68f9590c3e" providerId="LiveId" clId="{BC0ED2D5-5231-47A4-9BF3-6CCFC5AD09BE}" dt="2024-09-11T19:29:55.528" v="2805" actId="1076"/>
          <ac:spMkLst>
            <pc:docMk/>
            <pc:sldMk cId="1495661603" sldId="262"/>
            <ac:spMk id="14" creationId="{92231E45-866F-A065-E884-77643C322CF4}"/>
          </ac:spMkLst>
        </pc:spChg>
        <pc:spChg chg="add del mod">
          <ac:chgData name="tarunthambibonagiri2000@gmail. com" userId="19a24d68f9590c3e" providerId="LiveId" clId="{BC0ED2D5-5231-47A4-9BF3-6CCFC5AD09BE}" dt="2024-09-11T19:29:34.609" v="2786"/>
          <ac:spMkLst>
            <pc:docMk/>
            <pc:sldMk cId="1495661603" sldId="262"/>
            <ac:spMk id="15" creationId="{0D7DCFC8-A09D-0F9E-39B8-B6CB91F022FF}"/>
          </ac:spMkLst>
        </pc:spChg>
        <pc:spChg chg="add mod">
          <ac:chgData name="tarunthambibonagiri2000@gmail. com" userId="19a24d68f9590c3e" providerId="LiveId" clId="{BC0ED2D5-5231-47A4-9BF3-6CCFC5AD09BE}" dt="2024-09-11T19:30:01.382" v="2807" actId="1076"/>
          <ac:spMkLst>
            <pc:docMk/>
            <pc:sldMk cId="1495661603" sldId="262"/>
            <ac:spMk id="16" creationId="{C85F66B1-0455-E8FA-20B3-193A94FA5DC7}"/>
          </ac:spMkLst>
        </pc:spChg>
        <pc:spChg chg="add mod">
          <ac:chgData name="tarunthambibonagiri2000@gmail. com" userId="19a24d68f9590c3e" providerId="LiveId" clId="{BC0ED2D5-5231-47A4-9BF3-6CCFC5AD09BE}" dt="2024-09-11T19:29:33.591" v="2784" actId="1076"/>
          <ac:spMkLst>
            <pc:docMk/>
            <pc:sldMk cId="1495661603" sldId="262"/>
            <ac:spMk id="17" creationId="{1C21363A-843D-9897-F55E-94832ADB2DEA}"/>
          </ac:spMkLst>
        </pc:spChg>
        <pc:spChg chg="add mod">
          <ac:chgData name="tarunthambibonagiri2000@gmail. com" userId="19a24d68f9590c3e" providerId="LiveId" clId="{BC0ED2D5-5231-47A4-9BF3-6CCFC5AD09BE}" dt="2024-09-11T19:29:44.272" v="2801" actId="1076"/>
          <ac:spMkLst>
            <pc:docMk/>
            <pc:sldMk cId="1495661603" sldId="262"/>
            <ac:spMk id="18" creationId="{A51A2BCD-F8FF-C7A9-6DFB-1E76BE7FAA85}"/>
          </ac:spMkLst>
        </pc:spChg>
        <pc:spChg chg="add mod">
          <ac:chgData name="tarunthambibonagiri2000@gmail. com" userId="19a24d68f9590c3e" providerId="LiveId" clId="{BC0ED2D5-5231-47A4-9BF3-6CCFC5AD09BE}" dt="2024-09-11T19:30:20.274" v="2817" actId="20577"/>
          <ac:spMkLst>
            <pc:docMk/>
            <pc:sldMk cId="1495661603" sldId="262"/>
            <ac:spMk id="19" creationId="{7D1AA3C7-4F98-6AB9-0482-6E39A7FCE815}"/>
          </ac:spMkLst>
        </pc:spChg>
        <pc:picChg chg="add mod">
          <ac:chgData name="tarunthambibonagiri2000@gmail. com" userId="19a24d68f9590c3e" providerId="LiveId" clId="{BC0ED2D5-5231-47A4-9BF3-6CCFC5AD09BE}" dt="2024-09-11T19:10:53.433" v="2460" actId="1076"/>
          <ac:picMkLst>
            <pc:docMk/>
            <pc:sldMk cId="1495661603" sldId="262"/>
            <ac:picMk id="5122" creationId="{998CF4A9-1B47-7FC0-7C69-E31EDA46C842}"/>
          </ac:picMkLst>
        </pc:picChg>
        <pc:picChg chg="add mod">
          <ac:chgData name="tarunthambibonagiri2000@gmail. com" userId="19a24d68f9590c3e" providerId="LiveId" clId="{BC0ED2D5-5231-47A4-9BF3-6CCFC5AD09BE}" dt="2024-09-11T19:13:09.030" v="2494" actId="1076"/>
          <ac:picMkLst>
            <pc:docMk/>
            <pc:sldMk cId="1495661603" sldId="262"/>
            <ac:picMk id="5124" creationId="{9E7F8D23-5863-541A-8971-387A9C7A5438}"/>
          </ac:picMkLst>
        </pc:picChg>
        <pc:picChg chg="add mod">
          <ac:chgData name="tarunthambibonagiri2000@gmail. com" userId="19a24d68f9590c3e" providerId="LiveId" clId="{BC0ED2D5-5231-47A4-9BF3-6CCFC5AD09BE}" dt="2024-09-11T19:14:41.649" v="2526" actId="1076"/>
          <ac:picMkLst>
            <pc:docMk/>
            <pc:sldMk cId="1495661603" sldId="262"/>
            <ac:picMk id="5126" creationId="{999612C0-C32E-E35F-6089-51590D165A8C}"/>
          </ac:picMkLst>
        </pc:picChg>
        <pc:picChg chg="add mod">
          <ac:chgData name="tarunthambibonagiri2000@gmail. com" userId="19a24d68f9590c3e" providerId="LiveId" clId="{BC0ED2D5-5231-47A4-9BF3-6CCFC5AD09BE}" dt="2024-09-11T19:25:35.370" v="2681" actId="1076"/>
          <ac:picMkLst>
            <pc:docMk/>
            <pc:sldMk cId="1495661603" sldId="262"/>
            <ac:picMk id="5128" creationId="{A4EE9946-4D3E-5EB3-7A52-2B43534CA2F7}"/>
          </ac:picMkLst>
        </pc:picChg>
        <pc:picChg chg="add mod">
          <ac:chgData name="tarunthambibonagiri2000@gmail. com" userId="19a24d68f9590c3e" providerId="LiveId" clId="{BC0ED2D5-5231-47A4-9BF3-6CCFC5AD09BE}" dt="2024-09-11T19:25:13.110" v="2677"/>
          <ac:picMkLst>
            <pc:docMk/>
            <pc:sldMk cId="1495661603" sldId="262"/>
            <ac:picMk id="5130" creationId="{9B186E5B-15E9-B7C8-98F1-308EC9830388}"/>
          </ac:picMkLst>
        </pc:picChg>
        <pc:picChg chg="add mod">
          <ac:chgData name="tarunthambibonagiri2000@gmail. com" userId="19a24d68f9590c3e" providerId="LiveId" clId="{BC0ED2D5-5231-47A4-9BF3-6CCFC5AD09BE}" dt="2024-09-11T19:25:24.979" v="2680" actId="1076"/>
          <ac:picMkLst>
            <pc:docMk/>
            <pc:sldMk cId="1495661603" sldId="262"/>
            <ac:picMk id="5132" creationId="{3F328A39-6894-7857-FAEF-12C9EFA515AE}"/>
          </ac:picMkLst>
        </pc:picChg>
        <pc:picChg chg="add mod">
          <ac:chgData name="tarunthambibonagiri2000@gmail. com" userId="19a24d68f9590c3e" providerId="LiveId" clId="{BC0ED2D5-5231-47A4-9BF3-6CCFC5AD09BE}" dt="2024-09-11T19:26:26.442" v="2690" actId="1076"/>
          <ac:picMkLst>
            <pc:docMk/>
            <pc:sldMk cId="1495661603" sldId="262"/>
            <ac:picMk id="5134" creationId="{D3714203-172B-685E-4E06-75913D98DF79}"/>
          </ac:picMkLst>
        </pc:picChg>
        <pc:picChg chg="add mod">
          <ac:chgData name="tarunthambibonagiri2000@gmail. com" userId="19a24d68f9590c3e" providerId="LiveId" clId="{BC0ED2D5-5231-47A4-9BF3-6CCFC5AD09BE}" dt="2024-09-11T19:29:57.535" v="2806" actId="1076"/>
          <ac:picMkLst>
            <pc:docMk/>
            <pc:sldMk cId="1495661603" sldId="262"/>
            <ac:picMk id="5136" creationId="{BE301904-B20F-0787-A526-93C8A52B59C1}"/>
          </ac:picMkLst>
        </pc:picChg>
      </pc:sldChg>
      <pc:sldChg chg="addSp modSp new mod modTransition">
        <pc:chgData name="tarunthambibonagiri2000@gmail. com" userId="19a24d68f9590c3e" providerId="LiveId" clId="{BC0ED2D5-5231-47A4-9BF3-6CCFC5AD09BE}" dt="2024-09-12T06:47:58.634" v="3837" actId="14100"/>
        <pc:sldMkLst>
          <pc:docMk/>
          <pc:sldMk cId="425665862" sldId="263"/>
        </pc:sldMkLst>
        <pc:spChg chg="add mod">
          <ac:chgData name="tarunthambibonagiri2000@gmail. com" userId="19a24d68f9590c3e" providerId="LiveId" clId="{BC0ED2D5-5231-47A4-9BF3-6CCFC5AD09BE}" dt="2024-09-12T06:47:51.697" v="3835" actId="207"/>
          <ac:spMkLst>
            <pc:docMk/>
            <pc:sldMk cId="425665862" sldId="263"/>
            <ac:spMk id="2" creationId="{6E505CA9-02A1-4480-EA5B-27E95C3534B1}"/>
          </ac:spMkLst>
        </pc:spChg>
        <pc:spChg chg="add mod">
          <ac:chgData name="tarunthambibonagiri2000@gmail. com" userId="19a24d68f9590c3e" providerId="LiveId" clId="{BC0ED2D5-5231-47A4-9BF3-6CCFC5AD09BE}" dt="2024-09-11T19:35:11.854" v="2950" actId="1076"/>
          <ac:spMkLst>
            <pc:docMk/>
            <pc:sldMk cId="425665862" sldId="263"/>
            <ac:spMk id="3" creationId="{1E459072-09A1-DCCE-682F-3A94EB2D8AC5}"/>
          </ac:spMkLst>
        </pc:spChg>
        <pc:spChg chg="add mod">
          <ac:chgData name="tarunthambibonagiri2000@gmail. com" userId="19a24d68f9590c3e" providerId="LiveId" clId="{BC0ED2D5-5231-47A4-9BF3-6CCFC5AD09BE}" dt="2024-09-12T06:46:48.579" v="3820" actId="1076"/>
          <ac:spMkLst>
            <pc:docMk/>
            <pc:sldMk cId="425665862" sldId="263"/>
            <ac:spMk id="4" creationId="{43C23055-4FF5-EFA7-CB24-C2A915B23A1A}"/>
          </ac:spMkLst>
        </pc:spChg>
        <pc:spChg chg="add mod">
          <ac:chgData name="tarunthambibonagiri2000@gmail. com" userId="19a24d68f9590c3e" providerId="LiveId" clId="{BC0ED2D5-5231-47A4-9BF3-6CCFC5AD09BE}" dt="2024-09-11T19:33:46.665" v="2917" actId="20577"/>
          <ac:spMkLst>
            <pc:docMk/>
            <pc:sldMk cId="425665862" sldId="263"/>
            <ac:spMk id="5" creationId="{F5D6AD12-A683-A011-BCE7-556DAE551DE2}"/>
          </ac:spMkLst>
        </pc:spChg>
        <pc:spChg chg="add mod">
          <ac:chgData name="tarunthambibonagiri2000@gmail. com" userId="19a24d68f9590c3e" providerId="LiveId" clId="{BC0ED2D5-5231-47A4-9BF3-6CCFC5AD09BE}" dt="2024-09-12T06:46:43.511" v="3819" actId="1076"/>
          <ac:spMkLst>
            <pc:docMk/>
            <pc:sldMk cId="425665862" sldId="263"/>
            <ac:spMk id="6" creationId="{F38313C2-54AC-CCFA-48F4-41F4C4C01A5A}"/>
          </ac:spMkLst>
        </pc:spChg>
        <pc:spChg chg="add mod">
          <ac:chgData name="tarunthambibonagiri2000@gmail. com" userId="19a24d68f9590c3e" providerId="LiveId" clId="{BC0ED2D5-5231-47A4-9BF3-6CCFC5AD09BE}" dt="2024-09-11T19:39:28.765" v="2980" actId="1076"/>
          <ac:spMkLst>
            <pc:docMk/>
            <pc:sldMk cId="425665862" sldId="263"/>
            <ac:spMk id="7" creationId="{DB37C1F2-7B2D-1CC7-0AF8-FA78E726AD1B}"/>
          </ac:spMkLst>
        </pc:spChg>
        <pc:picChg chg="add mod">
          <ac:chgData name="tarunthambibonagiri2000@gmail. com" userId="19a24d68f9590c3e" providerId="LiveId" clId="{BC0ED2D5-5231-47A4-9BF3-6CCFC5AD09BE}" dt="2024-09-12T06:47:58.634" v="3837" actId="14100"/>
          <ac:picMkLst>
            <pc:docMk/>
            <pc:sldMk cId="425665862" sldId="263"/>
            <ac:picMk id="6146" creationId="{C12DFD8F-F091-3515-3C9A-9F5EAC3AD6D0}"/>
          </ac:picMkLst>
        </pc:picChg>
        <pc:picChg chg="add mod">
          <ac:chgData name="tarunthambibonagiri2000@gmail. com" userId="19a24d68f9590c3e" providerId="LiveId" clId="{BC0ED2D5-5231-47A4-9BF3-6CCFC5AD09BE}" dt="2024-09-11T19:38:53.290" v="2974" actId="1076"/>
          <ac:picMkLst>
            <pc:docMk/>
            <pc:sldMk cId="425665862" sldId="263"/>
            <ac:picMk id="6148" creationId="{AD5A6AF7-68AB-C60C-4A4A-01D1D9885691}"/>
          </ac:picMkLst>
        </pc:picChg>
        <pc:picChg chg="add mod">
          <ac:chgData name="tarunthambibonagiri2000@gmail. com" userId="19a24d68f9590c3e" providerId="LiveId" clId="{BC0ED2D5-5231-47A4-9BF3-6CCFC5AD09BE}" dt="2024-09-11T19:36:34.508" v="2961" actId="14100"/>
          <ac:picMkLst>
            <pc:docMk/>
            <pc:sldMk cId="425665862" sldId="263"/>
            <ac:picMk id="6150" creationId="{BC6C73BA-D824-07E4-7DB7-660332B2E498}"/>
          </ac:picMkLst>
        </pc:picChg>
        <pc:picChg chg="add mod">
          <ac:chgData name="tarunthambibonagiri2000@gmail. com" userId="19a24d68f9590c3e" providerId="LiveId" clId="{BC0ED2D5-5231-47A4-9BF3-6CCFC5AD09BE}" dt="2024-09-12T06:46:28.208" v="3815" actId="14100"/>
          <ac:picMkLst>
            <pc:docMk/>
            <pc:sldMk cId="425665862" sldId="263"/>
            <ac:picMk id="6152" creationId="{2CFCB5EC-34BE-39BC-6256-02380605ECDF}"/>
          </ac:picMkLst>
        </pc:picChg>
        <pc:picChg chg="add mod">
          <ac:chgData name="tarunthambibonagiri2000@gmail. com" userId="19a24d68f9590c3e" providerId="LiveId" clId="{BC0ED2D5-5231-47A4-9BF3-6CCFC5AD09BE}" dt="2024-09-12T06:46:31.567" v="3816" actId="14100"/>
          <ac:picMkLst>
            <pc:docMk/>
            <pc:sldMk cId="425665862" sldId="263"/>
            <ac:picMk id="6154" creationId="{F233D626-0AC1-3DEB-8958-BE1287DB54CE}"/>
          </ac:picMkLst>
        </pc:picChg>
        <pc:picChg chg="add mod">
          <ac:chgData name="tarunthambibonagiri2000@gmail. com" userId="19a24d68f9590c3e" providerId="LiveId" clId="{BC0ED2D5-5231-47A4-9BF3-6CCFC5AD09BE}" dt="2024-09-12T06:46:39.073" v="3818" actId="1076"/>
          <ac:picMkLst>
            <pc:docMk/>
            <pc:sldMk cId="425665862" sldId="263"/>
            <ac:picMk id="6156" creationId="{596D7586-4B14-0B2A-4D7C-EC8F5745113B}"/>
          </ac:picMkLst>
        </pc:picChg>
      </pc:sldChg>
      <pc:sldChg chg="addSp delSp modSp new mod ord modTransition">
        <pc:chgData name="tarunthambibonagiri2000@gmail. com" userId="19a24d68f9590c3e" providerId="LiveId" clId="{BC0ED2D5-5231-47A4-9BF3-6CCFC5AD09BE}" dt="2024-09-12T08:33:38.470" v="4469"/>
        <pc:sldMkLst>
          <pc:docMk/>
          <pc:sldMk cId="120003020" sldId="264"/>
        </pc:sldMkLst>
        <pc:spChg chg="add mod">
          <ac:chgData name="tarunthambibonagiri2000@gmail. com" userId="19a24d68f9590c3e" providerId="LiveId" clId="{BC0ED2D5-5231-47A4-9BF3-6CCFC5AD09BE}" dt="2024-09-11T19:40:32.570" v="2999" actId="1076"/>
          <ac:spMkLst>
            <pc:docMk/>
            <pc:sldMk cId="120003020" sldId="264"/>
            <ac:spMk id="2" creationId="{4D8FB980-BE6F-D9BA-7400-0B013258C943}"/>
          </ac:spMkLst>
        </pc:spChg>
        <pc:spChg chg="add mod">
          <ac:chgData name="tarunthambibonagiri2000@gmail. com" userId="19a24d68f9590c3e" providerId="LiveId" clId="{BC0ED2D5-5231-47A4-9BF3-6CCFC5AD09BE}" dt="2024-09-11T19:58:24.471" v="3691"/>
          <ac:spMkLst>
            <pc:docMk/>
            <pc:sldMk cId="120003020" sldId="264"/>
            <ac:spMk id="3" creationId="{80AD5336-76DB-5C04-01DF-89DC3819360E}"/>
          </ac:spMkLst>
        </pc:spChg>
        <pc:picChg chg="add del mod">
          <ac:chgData name="tarunthambibonagiri2000@gmail. com" userId="19a24d68f9590c3e" providerId="LiveId" clId="{BC0ED2D5-5231-47A4-9BF3-6CCFC5AD09BE}" dt="2024-09-11T19:58:27.105" v="3692" actId="478"/>
          <ac:picMkLst>
            <pc:docMk/>
            <pc:sldMk cId="120003020" sldId="264"/>
            <ac:picMk id="8194" creationId="{EBB3E3EA-DA7A-69EE-5257-AB55E1CB5C27}"/>
          </ac:picMkLst>
        </pc:picChg>
        <pc:picChg chg="add del mod">
          <ac:chgData name="tarunthambibonagiri2000@gmail. com" userId="19a24d68f9590c3e" providerId="LiveId" clId="{BC0ED2D5-5231-47A4-9BF3-6CCFC5AD09BE}" dt="2024-09-11T19:59:06.589" v="3703" actId="478"/>
          <ac:picMkLst>
            <pc:docMk/>
            <pc:sldMk cId="120003020" sldId="264"/>
            <ac:picMk id="8196" creationId="{77016BFC-11D9-B184-1D4E-DA55EC4F178C}"/>
          </ac:picMkLst>
        </pc:picChg>
        <pc:picChg chg="add mod">
          <ac:chgData name="tarunthambibonagiri2000@gmail. com" userId="19a24d68f9590c3e" providerId="LiveId" clId="{BC0ED2D5-5231-47A4-9BF3-6CCFC5AD09BE}" dt="2024-09-11T19:59:33.375" v="3712" actId="1076"/>
          <ac:picMkLst>
            <pc:docMk/>
            <pc:sldMk cId="120003020" sldId="264"/>
            <ac:picMk id="8198" creationId="{02681157-9881-6475-F586-B08FB0067525}"/>
          </ac:picMkLst>
        </pc:picChg>
      </pc:sldChg>
      <pc:sldChg chg="addSp delSp modSp new mod modTransition">
        <pc:chgData name="tarunthambibonagiri2000@gmail. com" userId="19a24d68f9590c3e" providerId="LiveId" clId="{BC0ED2D5-5231-47A4-9BF3-6CCFC5AD09BE}" dt="2024-09-11T20:00:25.490" v="3717"/>
        <pc:sldMkLst>
          <pc:docMk/>
          <pc:sldMk cId="2877921972" sldId="265"/>
        </pc:sldMkLst>
        <pc:spChg chg="add del mod">
          <ac:chgData name="tarunthambibonagiri2000@gmail. com" userId="19a24d68f9590c3e" providerId="LiveId" clId="{BC0ED2D5-5231-47A4-9BF3-6CCFC5AD09BE}" dt="2024-09-11T19:50:39.773" v="3642"/>
          <ac:spMkLst>
            <pc:docMk/>
            <pc:sldMk cId="2877921972" sldId="265"/>
            <ac:spMk id="2" creationId="{EDF8A87A-C1F0-9E94-53A5-0A9312AE9C65}"/>
          </ac:spMkLst>
        </pc:spChg>
        <pc:spChg chg="add mod">
          <ac:chgData name="tarunthambibonagiri2000@gmail. com" userId="19a24d68f9590c3e" providerId="LiveId" clId="{BC0ED2D5-5231-47A4-9BF3-6CCFC5AD09BE}" dt="2024-09-11T19:53:30.571" v="3682" actId="1076"/>
          <ac:spMkLst>
            <pc:docMk/>
            <pc:sldMk cId="2877921972" sldId="265"/>
            <ac:spMk id="3" creationId="{CCAE52D6-C58E-AB9B-475B-ED7DF82F2594}"/>
          </ac:spMkLst>
        </pc:spChg>
        <pc:picChg chg="add del mod">
          <ac:chgData name="tarunthambibonagiri2000@gmail. com" userId="19a24d68f9590c3e" providerId="LiveId" clId="{BC0ED2D5-5231-47A4-9BF3-6CCFC5AD09BE}" dt="2024-09-11T19:50:10.354" v="3631" actId="478"/>
          <ac:picMkLst>
            <pc:docMk/>
            <pc:sldMk cId="2877921972" sldId="265"/>
            <ac:picMk id="7170" creationId="{66613F19-1E60-9CB2-85BB-6663FDFB341B}"/>
          </ac:picMkLst>
        </pc:picChg>
        <pc:picChg chg="add mod">
          <ac:chgData name="tarunthambibonagiri2000@gmail. com" userId="19a24d68f9590c3e" providerId="LiveId" clId="{BC0ED2D5-5231-47A4-9BF3-6CCFC5AD09BE}" dt="2024-09-11T19:50:48.726" v="3644" actId="1076"/>
          <ac:picMkLst>
            <pc:docMk/>
            <pc:sldMk cId="2877921972" sldId="265"/>
            <ac:picMk id="7172" creationId="{1D22ECC5-5F3D-2AD9-006C-AEED7C1C4BBC}"/>
          </ac:picMkLst>
        </pc:picChg>
      </pc:sldChg>
      <pc:sldChg chg="addSp modSp new mod ord">
        <pc:chgData name="tarunthambibonagiri2000@gmail. com" userId="19a24d68f9590c3e" providerId="LiveId" clId="{BC0ED2D5-5231-47A4-9BF3-6CCFC5AD09BE}" dt="2024-09-12T07:15:08.613" v="4096" actId="255"/>
        <pc:sldMkLst>
          <pc:docMk/>
          <pc:sldMk cId="267258840" sldId="266"/>
        </pc:sldMkLst>
        <pc:spChg chg="add mod">
          <ac:chgData name="tarunthambibonagiri2000@gmail. com" userId="19a24d68f9590c3e" providerId="LiveId" clId="{BC0ED2D5-5231-47A4-9BF3-6CCFC5AD09BE}" dt="2024-09-12T07:15:08.613" v="4096" actId="255"/>
          <ac:spMkLst>
            <pc:docMk/>
            <pc:sldMk cId="267258840" sldId="266"/>
            <ac:spMk id="2" creationId="{94C87773-1EEE-7E46-46AB-D129200263D5}"/>
          </ac:spMkLst>
        </pc:spChg>
        <pc:spChg chg="add mod">
          <ac:chgData name="tarunthambibonagiri2000@gmail. com" userId="19a24d68f9590c3e" providerId="LiveId" clId="{BC0ED2D5-5231-47A4-9BF3-6CCFC5AD09BE}" dt="2024-09-12T06:43:31.118" v="3813" actId="255"/>
          <ac:spMkLst>
            <pc:docMk/>
            <pc:sldMk cId="267258840" sldId="266"/>
            <ac:spMk id="3" creationId="{F63FB9EB-9C0C-BBDE-99D1-BCF3E47E58FF}"/>
          </ac:spMkLst>
        </pc:spChg>
      </pc:sldChg>
      <pc:sldChg chg="addSp delSp modSp new mod">
        <pc:chgData name="tarunthambibonagiri2000@gmail. com" userId="19a24d68f9590c3e" providerId="LiveId" clId="{BC0ED2D5-5231-47A4-9BF3-6CCFC5AD09BE}" dt="2024-09-12T08:50:40.279" v="4824" actId="20577"/>
        <pc:sldMkLst>
          <pc:docMk/>
          <pc:sldMk cId="743620397" sldId="267"/>
        </pc:sldMkLst>
        <pc:spChg chg="mod">
          <ac:chgData name="tarunthambibonagiri2000@gmail. com" userId="19a24d68f9590c3e" providerId="LiveId" clId="{BC0ED2D5-5231-47A4-9BF3-6CCFC5AD09BE}" dt="2024-09-12T06:47:29.101" v="3834" actId="20577"/>
          <ac:spMkLst>
            <pc:docMk/>
            <pc:sldMk cId="743620397" sldId="267"/>
            <ac:spMk id="2" creationId="{D849D17E-D842-ABD2-A36C-A1DA5CE3BE9D}"/>
          </ac:spMkLst>
        </pc:spChg>
        <pc:spChg chg="add del mod">
          <ac:chgData name="tarunthambibonagiri2000@gmail. com" userId="19a24d68f9590c3e" providerId="LiveId" clId="{BC0ED2D5-5231-47A4-9BF3-6CCFC5AD09BE}" dt="2024-09-12T08:05:42.785" v="4438"/>
          <ac:spMkLst>
            <pc:docMk/>
            <pc:sldMk cId="743620397" sldId="267"/>
            <ac:spMk id="3" creationId="{2245AC9D-FD7D-98E5-46E7-E90B6EFA6E18}"/>
          </ac:spMkLst>
        </pc:spChg>
        <pc:spChg chg="add del mod">
          <ac:chgData name="tarunthambibonagiri2000@gmail. com" userId="19a24d68f9590c3e" providerId="LiveId" clId="{BC0ED2D5-5231-47A4-9BF3-6CCFC5AD09BE}" dt="2024-09-12T08:11:46.949" v="4442"/>
          <ac:spMkLst>
            <pc:docMk/>
            <pc:sldMk cId="743620397" sldId="267"/>
            <ac:spMk id="4" creationId="{86641F08-2884-279C-F946-54189536B97D}"/>
          </ac:spMkLst>
        </pc:spChg>
        <pc:spChg chg="add mod">
          <ac:chgData name="tarunthambibonagiri2000@gmail. com" userId="19a24d68f9590c3e" providerId="LiveId" clId="{BC0ED2D5-5231-47A4-9BF3-6CCFC5AD09BE}" dt="2024-09-12T08:50:40.279" v="4824" actId="20577"/>
          <ac:spMkLst>
            <pc:docMk/>
            <pc:sldMk cId="743620397" sldId="267"/>
            <ac:spMk id="5" creationId="{AB90FDCA-7885-0124-8DCD-2B69A2F39AF4}"/>
          </ac:spMkLst>
        </pc:spChg>
        <pc:picChg chg="add mod">
          <ac:chgData name="tarunthambibonagiri2000@gmail. com" userId="19a24d68f9590c3e" providerId="LiveId" clId="{BC0ED2D5-5231-47A4-9BF3-6CCFC5AD09BE}" dt="2024-09-12T08:50:37.024" v="4823" actId="1076"/>
          <ac:picMkLst>
            <pc:docMk/>
            <pc:sldMk cId="743620397" sldId="267"/>
            <ac:picMk id="3074" creationId="{2FCA7100-64D9-168A-A27C-DF4183E27867}"/>
          </ac:picMkLst>
        </pc:picChg>
      </pc:sldChg>
      <pc:sldChg chg="addSp modSp new mod ord">
        <pc:chgData name="tarunthambibonagiri2000@gmail. com" userId="19a24d68f9590c3e" providerId="LiveId" clId="{BC0ED2D5-5231-47A4-9BF3-6CCFC5AD09BE}" dt="2024-09-12T08:12:21.780" v="4459" actId="20577"/>
        <pc:sldMkLst>
          <pc:docMk/>
          <pc:sldMk cId="1002158125" sldId="268"/>
        </pc:sldMkLst>
        <pc:spChg chg="mod">
          <ac:chgData name="tarunthambibonagiri2000@gmail. com" userId="19a24d68f9590c3e" providerId="LiveId" clId="{BC0ED2D5-5231-47A4-9BF3-6CCFC5AD09BE}" dt="2024-09-12T06:50:30.149" v="3862" actId="20577"/>
          <ac:spMkLst>
            <pc:docMk/>
            <pc:sldMk cId="1002158125" sldId="268"/>
            <ac:spMk id="2" creationId="{38E8F973-F14A-04E7-0953-2446AB1EA837}"/>
          </ac:spMkLst>
        </pc:spChg>
        <pc:spChg chg="add mod">
          <ac:chgData name="tarunthambibonagiri2000@gmail. com" userId="19a24d68f9590c3e" providerId="LiveId" clId="{BC0ED2D5-5231-47A4-9BF3-6CCFC5AD09BE}" dt="2024-09-12T08:12:21.780" v="4459" actId="20577"/>
          <ac:spMkLst>
            <pc:docMk/>
            <pc:sldMk cId="1002158125" sldId="268"/>
            <ac:spMk id="3" creationId="{E4EAA9A5-4CCC-536D-95E7-FAD51AB7B992}"/>
          </ac:spMkLst>
        </pc:spChg>
        <pc:picChg chg="add mod">
          <ac:chgData name="tarunthambibonagiri2000@gmail. com" userId="19a24d68f9590c3e" providerId="LiveId" clId="{BC0ED2D5-5231-47A4-9BF3-6CCFC5AD09BE}" dt="2024-09-12T08:04:17.199" v="4430" actId="14100"/>
          <ac:picMkLst>
            <pc:docMk/>
            <pc:sldMk cId="1002158125" sldId="268"/>
            <ac:picMk id="2050" creationId="{DED058A2-A196-809E-5015-2530D9A7F5DE}"/>
          </ac:picMkLst>
        </pc:picChg>
      </pc:sldChg>
      <pc:sldChg chg="addSp delSp modSp new">
        <pc:chgData name="tarunthambibonagiri2000@gmail. com" userId="19a24d68f9590c3e" providerId="LiveId" clId="{BC0ED2D5-5231-47A4-9BF3-6CCFC5AD09BE}" dt="2024-09-12T06:55:16.668" v="3885" actId="1076"/>
        <pc:sldMkLst>
          <pc:docMk/>
          <pc:sldMk cId="3498771898" sldId="269"/>
        </pc:sldMkLst>
        <pc:spChg chg="add mod">
          <ac:chgData name="tarunthambibonagiri2000@gmail. com" userId="19a24d68f9590c3e" providerId="LiveId" clId="{BC0ED2D5-5231-47A4-9BF3-6CCFC5AD09BE}" dt="2024-09-12T06:54:48.068" v="3879"/>
          <ac:spMkLst>
            <pc:docMk/>
            <pc:sldMk cId="3498771898" sldId="269"/>
            <ac:spMk id="2" creationId="{F93001E6-1F87-ED94-7049-B27FBF11F892}"/>
          </ac:spMkLst>
        </pc:spChg>
        <pc:picChg chg="add del mod">
          <ac:chgData name="tarunthambibonagiri2000@gmail. com" userId="19a24d68f9590c3e" providerId="LiveId" clId="{BC0ED2D5-5231-47A4-9BF3-6CCFC5AD09BE}" dt="2024-09-12T06:52:55.854" v="3869" actId="478"/>
          <ac:picMkLst>
            <pc:docMk/>
            <pc:sldMk cId="3498771898" sldId="269"/>
            <ac:picMk id="1026" creationId="{12035D06-AFAF-3DCF-76FF-76112F23E741}"/>
          </ac:picMkLst>
        </pc:picChg>
        <pc:picChg chg="add del mod">
          <ac:chgData name="tarunthambibonagiri2000@gmail. com" userId="19a24d68f9590c3e" providerId="LiveId" clId="{BC0ED2D5-5231-47A4-9BF3-6CCFC5AD09BE}" dt="2024-09-12T06:53:59.146" v="3873" actId="478"/>
          <ac:picMkLst>
            <pc:docMk/>
            <pc:sldMk cId="3498771898" sldId="269"/>
            <ac:picMk id="1028" creationId="{7C0EA1E1-8CD5-FC9A-1FE8-4B3C340050BD}"/>
          </ac:picMkLst>
        </pc:picChg>
        <pc:picChg chg="add del mod">
          <ac:chgData name="tarunthambibonagiri2000@gmail. com" userId="19a24d68f9590c3e" providerId="LiveId" clId="{BC0ED2D5-5231-47A4-9BF3-6CCFC5AD09BE}" dt="2024-09-12T06:54:39.687" v="3878" actId="478"/>
          <ac:picMkLst>
            <pc:docMk/>
            <pc:sldMk cId="3498771898" sldId="269"/>
            <ac:picMk id="1030" creationId="{D83C0C79-DF20-74BB-087F-6669B8462443}"/>
          </ac:picMkLst>
        </pc:picChg>
        <pc:picChg chg="add mod">
          <ac:chgData name="tarunthambibonagiri2000@gmail. com" userId="19a24d68f9590c3e" providerId="LiveId" clId="{BC0ED2D5-5231-47A4-9BF3-6CCFC5AD09BE}" dt="2024-09-12T06:55:16.668" v="3885" actId="1076"/>
          <ac:picMkLst>
            <pc:docMk/>
            <pc:sldMk cId="3498771898" sldId="269"/>
            <ac:picMk id="1034" creationId="{D80AA1D9-CE32-A01D-832B-50FFE5ACE13C}"/>
          </ac:picMkLst>
        </pc:picChg>
      </pc:sldChg>
      <pc:sldChg chg="addSp modSp new mod">
        <pc:chgData name="tarunthambibonagiri2000@gmail. com" userId="19a24d68f9590c3e" providerId="LiveId" clId="{BC0ED2D5-5231-47A4-9BF3-6CCFC5AD09BE}" dt="2024-09-12T07:00:14.085" v="4006" actId="1076"/>
        <pc:sldMkLst>
          <pc:docMk/>
          <pc:sldMk cId="1613674600" sldId="270"/>
        </pc:sldMkLst>
        <pc:spChg chg="add mod">
          <ac:chgData name="tarunthambibonagiri2000@gmail. com" userId="19a24d68f9590c3e" providerId="LiveId" clId="{BC0ED2D5-5231-47A4-9BF3-6CCFC5AD09BE}" dt="2024-09-12T07:00:14.085" v="4006" actId="1076"/>
          <ac:spMkLst>
            <pc:docMk/>
            <pc:sldMk cId="1613674600" sldId="270"/>
            <ac:spMk id="2" creationId="{92529A7A-5DF6-C50A-3A62-C4D2CB3DBD2C}"/>
          </ac:spMkLst>
        </pc:spChg>
      </pc:sldChg>
      <pc:sldMasterChg chg="modTransition modSldLayout">
        <pc:chgData name="tarunthambibonagiri2000@gmail. com" userId="19a24d68f9590c3e" providerId="LiveId" clId="{BC0ED2D5-5231-47A4-9BF3-6CCFC5AD09BE}" dt="2024-09-11T20:00:25.490" v="3717"/>
        <pc:sldMasterMkLst>
          <pc:docMk/>
          <pc:sldMasterMk cId="3084560910" sldId="2147483696"/>
        </pc:sldMasterMkLst>
        <pc:sldLayoutChg chg="modTransition">
          <pc:chgData name="tarunthambibonagiri2000@gmail. com" userId="19a24d68f9590c3e" providerId="LiveId" clId="{BC0ED2D5-5231-47A4-9BF3-6CCFC5AD09BE}" dt="2024-09-11T20:00:25.490" v="3717"/>
          <pc:sldLayoutMkLst>
            <pc:docMk/>
            <pc:sldMasterMk cId="3084560910" sldId="2147483696"/>
            <pc:sldLayoutMk cId="2064116180" sldId="2147483697"/>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2140505748" sldId="2147483698"/>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3356547984" sldId="2147483699"/>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379244538" sldId="2147483700"/>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343695605" sldId="2147483701"/>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38958281" sldId="2147483702"/>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519239760" sldId="2147483703"/>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3495845005" sldId="2147483704"/>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3701776061" sldId="2147483705"/>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3748411343" sldId="2147483706"/>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861329767" sldId="2147483707"/>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934357390" sldId="2147483708"/>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880077530" sldId="2147483709"/>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331360835" sldId="2147483710"/>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843415528" sldId="2147483711"/>
          </pc:sldLayoutMkLst>
        </pc:sldLayoutChg>
        <pc:sldLayoutChg chg="modTransition">
          <pc:chgData name="tarunthambibonagiri2000@gmail. com" userId="19a24d68f9590c3e" providerId="LiveId" clId="{BC0ED2D5-5231-47A4-9BF3-6CCFC5AD09BE}" dt="2024-09-11T20:00:25.490" v="3717"/>
          <pc:sldLayoutMkLst>
            <pc:docMk/>
            <pc:sldMasterMk cId="3084560910" sldId="2147483696"/>
            <pc:sldLayoutMk cId="1004599990" sldId="214748371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2064116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37484113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1329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934357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07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331360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843415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004599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2140505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85E95-B540-4527-8E12-1B6EA5F66842}"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3356547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85E95-B540-4527-8E12-1B6EA5F66842}"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379244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85E95-B540-4527-8E12-1B6EA5F66842}"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343695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85E95-B540-4527-8E12-1B6EA5F66842}"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38958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85E95-B540-4527-8E12-1B6EA5F66842}"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1519239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85E95-B540-4527-8E12-1B6EA5F66842}"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3495845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B85E95-B540-4527-8E12-1B6EA5F66842}"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B2E68-172C-4A82-B78F-F3F37FF0539E}" type="slidenum">
              <a:rPr lang="en-IN" smtClean="0"/>
              <a:t>‹#›</a:t>
            </a:fld>
            <a:endParaRPr lang="en-IN"/>
          </a:p>
        </p:txBody>
      </p:sp>
    </p:spTree>
    <p:extLst>
      <p:ext uri="{BB962C8B-B14F-4D97-AF65-F5344CB8AC3E}">
        <p14:creationId xmlns:p14="http://schemas.microsoft.com/office/powerpoint/2010/main" val="37017760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B85E95-B540-4527-8E12-1B6EA5F66842}" type="datetimeFigureOut">
              <a:rPr lang="en-IN" smtClean="0"/>
              <a:t>12-09-2024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7B2E68-172C-4A82-B78F-F3F37FF0539E}" type="slidenum">
              <a:rPr lang="en-IN" smtClean="0"/>
              <a:t>‹#›</a:t>
            </a:fld>
            <a:endParaRPr lang="en-IN"/>
          </a:p>
        </p:txBody>
      </p:sp>
    </p:spTree>
    <p:extLst>
      <p:ext uri="{BB962C8B-B14F-4D97-AF65-F5344CB8AC3E}">
        <p14:creationId xmlns:p14="http://schemas.microsoft.com/office/powerpoint/2010/main" val="30845609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87773-1EEE-7E46-46AB-D129200263D5}"/>
              </a:ext>
            </a:extLst>
          </p:cNvPr>
          <p:cNvSpPr txBox="1"/>
          <p:nvPr/>
        </p:nvSpPr>
        <p:spPr>
          <a:xfrm>
            <a:off x="2468882" y="2618508"/>
            <a:ext cx="7531330" cy="707886"/>
          </a:xfrm>
          <a:prstGeom prst="rect">
            <a:avLst/>
          </a:prstGeom>
          <a:noFill/>
        </p:spPr>
        <p:txBody>
          <a:bodyPr wrap="square" rtlCol="0">
            <a:spAutoFit/>
          </a:bodyPr>
          <a:lstStyle/>
          <a:p>
            <a:r>
              <a:rPr lang="en-US" sz="4000" dirty="0">
                <a:latin typeface="Bahnschrift" panose="020B0502040204020203" pitchFamily="34" charset="0"/>
              </a:rPr>
              <a:t>REAL ESTATE LISTING</a:t>
            </a:r>
            <a:endParaRPr lang="en-IN" sz="4000" dirty="0">
              <a:latin typeface="Bahnschrift" panose="020B0502040204020203" pitchFamily="34" charset="0"/>
            </a:endParaRPr>
          </a:p>
        </p:txBody>
      </p:sp>
      <p:sp>
        <p:nvSpPr>
          <p:cNvPr id="3" name="TextBox 2">
            <a:extLst>
              <a:ext uri="{FF2B5EF4-FFF2-40B4-BE49-F238E27FC236}">
                <a16:creationId xmlns:a16="http://schemas.microsoft.com/office/drawing/2014/main" id="{F63FB9EB-9C0C-BBDE-99D1-BCF3E47E58FF}"/>
              </a:ext>
            </a:extLst>
          </p:cNvPr>
          <p:cNvSpPr txBox="1"/>
          <p:nvPr/>
        </p:nvSpPr>
        <p:spPr>
          <a:xfrm>
            <a:off x="6833063" y="4547062"/>
            <a:ext cx="3167149" cy="769441"/>
          </a:xfrm>
          <a:prstGeom prst="rect">
            <a:avLst/>
          </a:prstGeom>
          <a:noFill/>
        </p:spPr>
        <p:txBody>
          <a:bodyPr wrap="square" rtlCol="0">
            <a:spAutoFit/>
          </a:bodyPr>
          <a:lstStyle/>
          <a:p>
            <a:r>
              <a:rPr lang="en-US" sz="2000" b="1" dirty="0"/>
              <a:t>Presented By</a:t>
            </a:r>
          </a:p>
          <a:p>
            <a:r>
              <a:rPr lang="en-US" sz="2400" dirty="0"/>
              <a:t>B. Tarun </a:t>
            </a:r>
            <a:r>
              <a:rPr lang="en-US" sz="2400" dirty="0" err="1"/>
              <a:t>Thambi</a:t>
            </a:r>
            <a:endParaRPr lang="en-IN" sz="2400" dirty="0"/>
          </a:p>
        </p:txBody>
      </p:sp>
    </p:spTree>
    <p:extLst>
      <p:ext uri="{BB962C8B-B14F-4D97-AF65-F5344CB8AC3E}">
        <p14:creationId xmlns:p14="http://schemas.microsoft.com/office/powerpoint/2010/main" val="267258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F973-F14A-04E7-0953-2446AB1EA837}"/>
              </a:ext>
            </a:extLst>
          </p:cNvPr>
          <p:cNvSpPr>
            <a:spLocks noGrp="1"/>
          </p:cNvSpPr>
          <p:nvPr>
            <p:ph type="title"/>
          </p:nvPr>
        </p:nvSpPr>
        <p:spPr/>
        <p:txBody>
          <a:bodyPr/>
          <a:lstStyle/>
          <a:p>
            <a:r>
              <a:rPr lang="en-US" dirty="0"/>
              <a:t>CHALLENGES</a:t>
            </a:r>
            <a:br>
              <a:rPr lang="en-US" dirty="0"/>
            </a:br>
            <a:endParaRPr lang="en-IN" dirty="0"/>
          </a:p>
        </p:txBody>
      </p:sp>
      <p:sp>
        <p:nvSpPr>
          <p:cNvPr id="3" name="TextBox 2">
            <a:extLst>
              <a:ext uri="{FF2B5EF4-FFF2-40B4-BE49-F238E27FC236}">
                <a16:creationId xmlns:a16="http://schemas.microsoft.com/office/drawing/2014/main" id="{E4EAA9A5-4CCC-536D-95E7-FAD51AB7B992}"/>
              </a:ext>
            </a:extLst>
          </p:cNvPr>
          <p:cNvSpPr txBox="1"/>
          <p:nvPr/>
        </p:nvSpPr>
        <p:spPr>
          <a:xfrm>
            <a:off x="1346661" y="1720735"/>
            <a:ext cx="778071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Integration : Interaction between Frontend and Backend.</a:t>
            </a:r>
          </a:p>
          <a:p>
            <a:endParaRPr lang="en-US" dirty="0"/>
          </a:p>
          <a:p>
            <a:pPr marL="285750" indent="-285750">
              <a:buFont typeface="Wingdings" panose="05000000000000000000" pitchFamily="2" charset="2"/>
              <a:buChar char="Ø"/>
            </a:pPr>
            <a:r>
              <a:rPr lang="en-US" dirty="0"/>
              <a:t>Testing : Developing through unit tests to catch issues early.</a:t>
            </a:r>
          </a:p>
          <a:p>
            <a:pPr marL="285750" indent="-285750">
              <a:buFont typeface="Wingdings" panose="05000000000000000000" pitchFamily="2" charset="2"/>
              <a:buChar char="Ø"/>
            </a:pPr>
            <a:endParaRPr lang="en-US" dirty="0"/>
          </a:p>
          <a:p>
            <a:r>
              <a:rPr lang="en-US" dirty="0"/>
              <a:t>    Ensuring that the system performs well across different devices and</a:t>
            </a:r>
          </a:p>
          <a:p>
            <a:endParaRPr lang="en-US" dirty="0"/>
          </a:p>
          <a:p>
            <a:r>
              <a:rPr lang="en-US" dirty="0"/>
              <a:t>    browsers.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2050" name="Picture 2" descr="Challenge - Free business and finance icons">
            <a:extLst>
              <a:ext uri="{FF2B5EF4-FFF2-40B4-BE49-F238E27FC236}">
                <a16:creationId xmlns:a16="http://schemas.microsoft.com/office/drawing/2014/main" id="{DED058A2-A196-809E-5015-2530D9A7F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70" y="4296052"/>
            <a:ext cx="1731732" cy="1675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58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D17E-D842-ABD2-A36C-A1DA5CE3BE9D}"/>
              </a:ext>
            </a:extLst>
          </p:cNvPr>
          <p:cNvSpPr>
            <a:spLocks noGrp="1"/>
          </p:cNvSpPr>
          <p:nvPr>
            <p:ph type="title"/>
          </p:nvPr>
        </p:nvSpPr>
        <p:spPr/>
        <p:txBody>
          <a:bodyPr/>
          <a:lstStyle/>
          <a:p>
            <a:r>
              <a:rPr lang="en-US" dirty="0"/>
              <a:t>ACHIEVMNETS</a:t>
            </a:r>
            <a:endParaRPr lang="en-IN" dirty="0"/>
          </a:p>
        </p:txBody>
      </p:sp>
      <p:pic>
        <p:nvPicPr>
          <p:cNvPr id="3074" name="Picture 2" descr="Achievement Icon&quot; Images – Browse 2,123 Stock Photos ...">
            <a:extLst>
              <a:ext uri="{FF2B5EF4-FFF2-40B4-BE49-F238E27FC236}">
                <a16:creationId xmlns:a16="http://schemas.microsoft.com/office/drawing/2014/main" id="{2FCA7100-64D9-168A-A27C-DF4183E27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004" y="4326980"/>
            <a:ext cx="2674409" cy="19214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90FDCA-7885-0124-8DCD-2B69A2F39AF4}"/>
              </a:ext>
            </a:extLst>
          </p:cNvPr>
          <p:cNvSpPr txBox="1"/>
          <p:nvPr/>
        </p:nvSpPr>
        <p:spPr>
          <a:xfrm>
            <a:off x="914400" y="1778924"/>
            <a:ext cx="6301047" cy="333084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Successfully integrated property search, comparison, and agent communication into a single platform.</a:t>
            </a:r>
          </a:p>
          <a:p>
            <a:pPr marL="285750" indent="-285750">
              <a:lnSpc>
                <a:spcPct val="200000"/>
              </a:lnSpc>
              <a:buFont typeface="Wingdings" panose="05000000000000000000" pitchFamily="2" charset="2"/>
              <a:buChar char="Ø"/>
            </a:pPr>
            <a:r>
              <a:rPr lang="en-US" dirty="0"/>
              <a:t>Responsive design to work well on various devices, including desktops, tablets, and smartphones.</a:t>
            </a:r>
          </a:p>
          <a:p>
            <a:pPr marL="285750" indent="-285750">
              <a:lnSpc>
                <a:spcPct val="200000"/>
              </a:lnSpc>
              <a:buFont typeface="Wingdings" panose="05000000000000000000" pitchFamily="2" charset="2"/>
              <a:buChar char="Ø"/>
            </a:pPr>
            <a:r>
              <a:rPr lang="en-US" dirty="0"/>
              <a:t>Implemented notification service for timely updates on property listing.</a:t>
            </a:r>
          </a:p>
        </p:txBody>
      </p:sp>
    </p:spTree>
    <p:extLst>
      <p:ext uri="{BB962C8B-B14F-4D97-AF65-F5344CB8AC3E}">
        <p14:creationId xmlns:p14="http://schemas.microsoft.com/office/powerpoint/2010/main" val="743620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9A7A-5DF6-C50A-3A62-C4D2CB3DBD2C}"/>
              </a:ext>
            </a:extLst>
          </p:cNvPr>
          <p:cNvSpPr txBox="1"/>
          <p:nvPr/>
        </p:nvSpPr>
        <p:spPr>
          <a:xfrm>
            <a:off x="482138" y="2942705"/>
            <a:ext cx="9692640" cy="646331"/>
          </a:xfrm>
          <a:prstGeom prst="rect">
            <a:avLst/>
          </a:prstGeom>
          <a:noFill/>
        </p:spPr>
        <p:txBody>
          <a:bodyPr wrap="square" rtlCol="0">
            <a:spAutoFit/>
          </a:bodyPr>
          <a:lstStyle/>
          <a:p>
            <a:r>
              <a:rPr lang="en-US" sz="3600" dirty="0">
                <a:solidFill>
                  <a:schemeClr val="accent1"/>
                </a:solidFill>
                <a:latin typeface="Arial Black" panose="020B0A04020102020204" pitchFamily="34" charset="0"/>
              </a:rPr>
              <a:t>Let’s go see a demo of my project. </a:t>
            </a:r>
            <a:endParaRPr lang="en-IN" sz="36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1613674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FB980-BE6F-D9BA-7400-0B013258C943}"/>
              </a:ext>
            </a:extLst>
          </p:cNvPr>
          <p:cNvSpPr txBox="1"/>
          <p:nvPr/>
        </p:nvSpPr>
        <p:spPr>
          <a:xfrm>
            <a:off x="1016000" y="599440"/>
            <a:ext cx="3769360" cy="584775"/>
          </a:xfrm>
          <a:prstGeom prst="rect">
            <a:avLst/>
          </a:prstGeom>
          <a:noFill/>
        </p:spPr>
        <p:txBody>
          <a:bodyPr wrap="square" rtlCol="0">
            <a:spAutoFit/>
          </a:bodyPr>
          <a:lstStyle/>
          <a:p>
            <a:r>
              <a:rPr lang="en-US" sz="3200" dirty="0">
                <a:latin typeface="Bahnschrift" panose="020B0502040204020203" pitchFamily="34" charset="0"/>
              </a:rPr>
              <a:t>CONCLUSION</a:t>
            </a:r>
            <a:endParaRPr lang="en-IN" sz="3200" dirty="0">
              <a:latin typeface="Bahnschrift" panose="020B0502040204020203" pitchFamily="34" charset="0"/>
            </a:endParaRPr>
          </a:p>
        </p:txBody>
      </p:sp>
      <p:sp>
        <p:nvSpPr>
          <p:cNvPr id="3" name="TextBox 2">
            <a:extLst>
              <a:ext uri="{FF2B5EF4-FFF2-40B4-BE49-F238E27FC236}">
                <a16:creationId xmlns:a16="http://schemas.microsoft.com/office/drawing/2014/main" id="{80AD5336-76DB-5C04-01DF-89DC3819360E}"/>
              </a:ext>
            </a:extLst>
          </p:cNvPr>
          <p:cNvSpPr txBox="1"/>
          <p:nvPr/>
        </p:nvSpPr>
        <p:spPr>
          <a:xfrm>
            <a:off x="792479" y="1422400"/>
            <a:ext cx="6258560"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Successfully created a user-friendly platform that offers detailed and accurate property listing for users with description, prices and high-quality images.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Implemented search and filtering options that allow users easily find properties based on specific preferences such as location, price and status.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Enabled real-estate agents for property viewing and can contact for any inquires.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Price comparison between different properties at different locations help users to make decisions to choose the right property for their family.</a:t>
            </a:r>
            <a:endParaRPr lang="en-IN" sz="2000" dirty="0"/>
          </a:p>
        </p:txBody>
      </p:sp>
      <p:pic>
        <p:nvPicPr>
          <p:cNvPr id="8198" name="Picture 6" descr="3,800 Conclusion Presentation Royalty-Free Photos and Stock ...">
            <a:extLst>
              <a:ext uri="{FF2B5EF4-FFF2-40B4-BE49-F238E27FC236}">
                <a16:creationId xmlns:a16="http://schemas.microsoft.com/office/drawing/2014/main" id="{02681157-9881-6475-F586-B08FB0067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639" y="2282324"/>
            <a:ext cx="3972561" cy="26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03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Interview Questions You Should Ask - DEV Community">
            <a:extLst>
              <a:ext uri="{FF2B5EF4-FFF2-40B4-BE49-F238E27FC236}">
                <a16:creationId xmlns:a16="http://schemas.microsoft.com/office/drawing/2014/main" id="{F93001E6-1F87-ED94-7049-B27FBF11F8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Interview Questions You Should Ask - DEV Community">
            <a:extLst>
              <a:ext uri="{FF2B5EF4-FFF2-40B4-BE49-F238E27FC236}">
                <a16:creationId xmlns:a16="http://schemas.microsoft.com/office/drawing/2014/main" id="{D80AA1D9-CE32-A01D-832B-50FFE5ACE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23" y="1258166"/>
            <a:ext cx="7718521" cy="434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771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you Stock Photos, Royalty Free Thankyou Images ...">
            <a:extLst>
              <a:ext uri="{FF2B5EF4-FFF2-40B4-BE49-F238E27FC236}">
                <a16:creationId xmlns:a16="http://schemas.microsoft.com/office/drawing/2014/main" id="{1D22ECC5-5F3D-2AD9-006C-AEED7C1C4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361" y="311646"/>
            <a:ext cx="4886008" cy="3427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AE52D6-C58E-AB9B-475B-ED7DF82F2594}"/>
              </a:ext>
            </a:extLst>
          </p:cNvPr>
          <p:cNvSpPr txBox="1"/>
          <p:nvPr/>
        </p:nvSpPr>
        <p:spPr>
          <a:xfrm>
            <a:off x="2814320" y="4500879"/>
            <a:ext cx="7010400" cy="584775"/>
          </a:xfrm>
          <a:prstGeom prst="rect">
            <a:avLst/>
          </a:prstGeom>
          <a:noFill/>
        </p:spPr>
        <p:txBody>
          <a:bodyPr wrap="square" rtlCol="0">
            <a:spAutoFit/>
          </a:bodyPr>
          <a:lstStyle/>
          <a:p>
            <a:r>
              <a:rPr lang="en-US" sz="3200" dirty="0">
                <a:latin typeface="Bahnschrift SemiBold SemiConden" panose="020B0502040204020203" pitchFamily="34" charset="0"/>
              </a:rPr>
              <a:t>KEEP LEARNING AND KEEP SMILING</a:t>
            </a:r>
            <a:endParaRPr lang="en-IN" sz="3200" dirty="0">
              <a:latin typeface="Bahnschrift SemiBold SemiConden" panose="020B0502040204020203" pitchFamily="34" charset="0"/>
            </a:endParaRPr>
          </a:p>
        </p:txBody>
      </p:sp>
    </p:spTree>
    <p:extLst>
      <p:ext uri="{BB962C8B-B14F-4D97-AF65-F5344CB8AC3E}">
        <p14:creationId xmlns:p14="http://schemas.microsoft.com/office/powerpoint/2010/main" val="2877921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1E2E0-3E0A-2A60-3D1E-29AFA1B84312}"/>
              </a:ext>
            </a:extLst>
          </p:cNvPr>
          <p:cNvSpPr txBox="1"/>
          <p:nvPr/>
        </p:nvSpPr>
        <p:spPr>
          <a:xfrm>
            <a:off x="1064434" y="330088"/>
            <a:ext cx="2608406" cy="707886"/>
          </a:xfrm>
          <a:prstGeom prst="rect">
            <a:avLst/>
          </a:prstGeom>
          <a:noFill/>
        </p:spPr>
        <p:txBody>
          <a:bodyPr wrap="none" rtlCol="0">
            <a:spAutoFit/>
          </a:bodyPr>
          <a:lstStyle/>
          <a:p>
            <a:r>
              <a:rPr lang="en-US" sz="4000" dirty="0">
                <a:solidFill>
                  <a:schemeClr val="accent1"/>
                </a:solidFill>
              </a:rPr>
              <a:t>CONTENTS</a:t>
            </a:r>
            <a:endParaRPr lang="en-IN" sz="4000" dirty="0">
              <a:solidFill>
                <a:schemeClr val="accent1"/>
              </a:solidFill>
            </a:endParaRPr>
          </a:p>
        </p:txBody>
      </p:sp>
      <p:sp>
        <p:nvSpPr>
          <p:cNvPr id="10" name="TextBox 9">
            <a:extLst>
              <a:ext uri="{FF2B5EF4-FFF2-40B4-BE49-F238E27FC236}">
                <a16:creationId xmlns:a16="http://schemas.microsoft.com/office/drawing/2014/main" id="{59E319EE-79F2-45F8-98E1-C646EB3A3A6A}"/>
              </a:ext>
            </a:extLst>
          </p:cNvPr>
          <p:cNvSpPr txBox="1"/>
          <p:nvPr/>
        </p:nvSpPr>
        <p:spPr>
          <a:xfrm>
            <a:off x="1503680" y="1109094"/>
            <a:ext cx="4683760" cy="55644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Introduction</a:t>
            </a:r>
          </a:p>
          <a:p>
            <a:pPr marL="285750" indent="-285750">
              <a:lnSpc>
                <a:spcPct val="150000"/>
              </a:lnSpc>
              <a:buFont typeface="Arial" panose="020B0604020202020204" pitchFamily="34" charset="0"/>
              <a:buChar char="•"/>
            </a:pPr>
            <a:r>
              <a:rPr lang="en-US" sz="2400" dirty="0"/>
              <a:t>Case Study Requirements</a:t>
            </a:r>
          </a:p>
          <a:p>
            <a:pPr marL="285750" indent="-285750">
              <a:lnSpc>
                <a:spcPct val="150000"/>
              </a:lnSpc>
              <a:buFont typeface="Arial" panose="020B0604020202020204" pitchFamily="34" charset="0"/>
              <a:buChar char="•"/>
            </a:pPr>
            <a:r>
              <a:rPr lang="en-US" sz="2400" dirty="0"/>
              <a:t>Project Scope</a:t>
            </a:r>
          </a:p>
          <a:p>
            <a:pPr marL="285750" indent="-285750">
              <a:lnSpc>
                <a:spcPct val="150000"/>
              </a:lnSpc>
              <a:buFont typeface="Arial" panose="020B0604020202020204" pitchFamily="34" charset="0"/>
              <a:buChar char="•"/>
            </a:pPr>
            <a:r>
              <a:rPr lang="en-US" sz="2400" dirty="0"/>
              <a:t>Project Architecture</a:t>
            </a:r>
          </a:p>
          <a:p>
            <a:pPr marL="285750" indent="-285750">
              <a:lnSpc>
                <a:spcPct val="150000"/>
              </a:lnSpc>
              <a:buFont typeface="Arial" panose="020B0604020202020204" pitchFamily="34" charset="0"/>
              <a:buChar char="•"/>
            </a:pPr>
            <a:r>
              <a:rPr lang="en-US" sz="2400" dirty="0"/>
              <a:t>Project Flow</a:t>
            </a:r>
          </a:p>
          <a:p>
            <a:pPr marL="285750" indent="-285750">
              <a:lnSpc>
                <a:spcPct val="150000"/>
              </a:lnSpc>
              <a:buFont typeface="Arial" panose="020B0604020202020204" pitchFamily="34" charset="0"/>
              <a:buChar char="•"/>
            </a:pPr>
            <a:r>
              <a:rPr lang="en-US" sz="2400" dirty="0"/>
              <a:t>Technology Stack</a:t>
            </a:r>
          </a:p>
          <a:p>
            <a:pPr marL="285750" indent="-285750">
              <a:lnSpc>
                <a:spcPct val="150000"/>
              </a:lnSpc>
              <a:buFont typeface="Arial" panose="020B0604020202020204" pitchFamily="34" charset="0"/>
              <a:buChar char="•"/>
            </a:pPr>
            <a:r>
              <a:rPr lang="en-US" sz="2400" dirty="0"/>
              <a:t>Microservices</a:t>
            </a:r>
          </a:p>
          <a:p>
            <a:pPr marL="285750" indent="-285750">
              <a:lnSpc>
                <a:spcPct val="150000"/>
              </a:lnSpc>
              <a:buFont typeface="Arial" panose="020B0604020202020204" pitchFamily="34" charset="0"/>
              <a:buChar char="•"/>
            </a:pPr>
            <a:r>
              <a:rPr lang="en-US" sz="2400" dirty="0"/>
              <a:t>Challenges</a:t>
            </a:r>
          </a:p>
          <a:p>
            <a:pPr marL="285750" indent="-285750">
              <a:lnSpc>
                <a:spcPct val="150000"/>
              </a:lnSpc>
              <a:buFont typeface="Arial" panose="020B0604020202020204" pitchFamily="34" charset="0"/>
              <a:buChar char="•"/>
            </a:pPr>
            <a:r>
              <a:rPr lang="en-US" sz="2400" dirty="0" err="1"/>
              <a:t>Acheivements</a:t>
            </a:r>
            <a:endParaRPr lang="en-US" sz="2400" dirty="0"/>
          </a:p>
          <a:p>
            <a:pPr marL="285750" indent="-285750">
              <a:lnSpc>
                <a:spcPct val="150000"/>
              </a:lnSpc>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81569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A2D9-CB21-2F50-9B6A-F4DB2341CF7C}"/>
              </a:ext>
            </a:extLst>
          </p:cNvPr>
          <p:cNvSpPr>
            <a:spLocks noGrp="1"/>
          </p:cNvSpPr>
          <p:nvPr>
            <p:ph type="ctrTitle"/>
          </p:nvPr>
        </p:nvSpPr>
        <p:spPr>
          <a:xfrm>
            <a:off x="-1670936" y="0"/>
            <a:ext cx="7766936" cy="1646302"/>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8FC2BCF6-1D9F-2BD5-375D-E7A0CFFF4B59}"/>
              </a:ext>
            </a:extLst>
          </p:cNvPr>
          <p:cNvSpPr>
            <a:spLocks noGrp="1"/>
          </p:cNvSpPr>
          <p:nvPr>
            <p:ph type="subTitle" idx="1"/>
          </p:nvPr>
        </p:nvSpPr>
        <p:spPr>
          <a:xfrm>
            <a:off x="1176867" y="1646302"/>
            <a:ext cx="8051800" cy="1063031"/>
          </a:xfrm>
        </p:spPr>
        <p:txBody>
          <a:bodyPr/>
          <a:lstStyle/>
          <a:p>
            <a:r>
              <a:rPr lang="en-US" dirty="0"/>
              <a:t>.</a:t>
            </a:r>
            <a:endParaRPr lang="en-IN" dirty="0"/>
          </a:p>
        </p:txBody>
      </p:sp>
      <p:sp>
        <p:nvSpPr>
          <p:cNvPr id="4" name="Arrow: Right 3">
            <a:extLst>
              <a:ext uri="{FF2B5EF4-FFF2-40B4-BE49-F238E27FC236}">
                <a16:creationId xmlns:a16="http://schemas.microsoft.com/office/drawing/2014/main" id="{A5D7D8FA-7D6F-F1AD-A612-0E841941DF9C}"/>
              </a:ext>
            </a:extLst>
          </p:cNvPr>
          <p:cNvSpPr/>
          <p:nvPr/>
        </p:nvSpPr>
        <p:spPr>
          <a:xfrm>
            <a:off x="1176867" y="1881484"/>
            <a:ext cx="380999" cy="2963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DC76FE-F355-94EA-4953-6954094EFC5D}"/>
              </a:ext>
            </a:extLst>
          </p:cNvPr>
          <p:cNvSpPr txBox="1"/>
          <p:nvPr/>
        </p:nvSpPr>
        <p:spPr>
          <a:xfrm flipH="1">
            <a:off x="1828796" y="1716152"/>
            <a:ext cx="7535336" cy="1200329"/>
          </a:xfrm>
          <a:prstGeom prst="rect">
            <a:avLst/>
          </a:prstGeom>
          <a:noFill/>
        </p:spPr>
        <p:txBody>
          <a:bodyPr wrap="square" rtlCol="0">
            <a:spAutoFit/>
          </a:bodyPr>
          <a:lstStyle/>
          <a:p>
            <a:r>
              <a:rPr lang="en-US" sz="2400" dirty="0"/>
              <a:t>More people are looking online for real estate information, so there’s a big need for easy-to-use platforms.</a:t>
            </a:r>
            <a:endParaRPr lang="en-IN" sz="2400" dirty="0"/>
          </a:p>
        </p:txBody>
      </p:sp>
      <p:sp>
        <p:nvSpPr>
          <p:cNvPr id="6" name="Arrow: Right 5">
            <a:extLst>
              <a:ext uri="{FF2B5EF4-FFF2-40B4-BE49-F238E27FC236}">
                <a16:creationId xmlns:a16="http://schemas.microsoft.com/office/drawing/2014/main" id="{D93EBF7D-3925-2F1E-6E4A-29898B66CD65}"/>
              </a:ext>
            </a:extLst>
          </p:cNvPr>
          <p:cNvSpPr/>
          <p:nvPr/>
        </p:nvSpPr>
        <p:spPr>
          <a:xfrm>
            <a:off x="1176866" y="3367849"/>
            <a:ext cx="380999" cy="2963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C0EF4E4-3020-4E04-1B65-2F7B1BFF8C32}"/>
              </a:ext>
            </a:extLst>
          </p:cNvPr>
          <p:cNvSpPr txBox="1"/>
          <p:nvPr/>
        </p:nvSpPr>
        <p:spPr>
          <a:xfrm>
            <a:off x="1733974" y="3229700"/>
            <a:ext cx="7897705" cy="830997"/>
          </a:xfrm>
          <a:prstGeom prst="rect">
            <a:avLst/>
          </a:prstGeom>
          <a:noFill/>
        </p:spPr>
        <p:txBody>
          <a:bodyPr wrap="square" rtlCol="0">
            <a:spAutoFit/>
          </a:bodyPr>
          <a:lstStyle/>
          <a:p>
            <a:r>
              <a:rPr lang="en-US" sz="2400" dirty="0"/>
              <a:t>It’s crucial to have up-to-date and detailed information about properties to help users make good decisions. </a:t>
            </a:r>
            <a:endParaRPr lang="en-IN" sz="2400" dirty="0"/>
          </a:p>
        </p:txBody>
      </p:sp>
      <p:sp>
        <p:nvSpPr>
          <p:cNvPr id="8" name="Arrow: Right 7">
            <a:extLst>
              <a:ext uri="{FF2B5EF4-FFF2-40B4-BE49-F238E27FC236}">
                <a16:creationId xmlns:a16="http://schemas.microsoft.com/office/drawing/2014/main" id="{41F62FD1-463D-CFBD-EEF1-FB6166A6A30F}"/>
              </a:ext>
            </a:extLst>
          </p:cNvPr>
          <p:cNvSpPr/>
          <p:nvPr/>
        </p:nvSpPr>
        <p:spPr>
          <a:xfrm>
            <a:off x="1176867" y="4915365"/>
            <a:ext cx="380999" cy="296333"/>
          </a:xfrm>
          <a:prstGeom prst="rightArrow">
            <a:avLst>
              <a:gd name="adj1" fmla="val 50000"/>
              <a:gd name="adj2" fmla="val 534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EB6BDE4-8A2E-D1C0-7D11-EA5A11946EC1}"/>
              </a:ext>
            </a:extLst>
          </p:cNvPr>
          <p:cNvSpPr txBox="1"/>
          <p:nvPr/>
        </p:nvSpPr>
        <p:spPr>
          <a:xfrm>
            <a:off x="1733973" y="4611533"/>
            <a:ext cx="7494693" cy="1200329"/>
          </a:xfrm>
          <a:prstGeom prst="rect">
            <a:avLst/>
          </a:prstGeom>
          <a:noFill/>
        </p:spPr>
        <p:txBody>
          <a:bodyPr wrap="square" rtlCol="0">
            <a:spAutoFit/>
          </a:bodyPr>
          <a:lstStyle/>
          <a:p>
            <a:r>
              <a:rPr lang="en-US" sz="2400" dirty="0"/>
              <a:t>A great real estate platform can help agents stand out by making their work more efficient and satisfying for clients.</a:t>
            </a:r>
            <a:endParaRPr lang="en-IN" sz="2400" dirty="0"/>
          </a:p>
        </p:txBody>
      </p:sp>
    </p:spTree>
    <p:extLst>
      <p:ext uri="{BB962C8B-B14F-4D97-AF65-F5344CB8AC3E}">
        <p14:creationId xmlns:p14="http://schemas.microsoft.com/office/powerpoint/2010/main" val="417318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07F38-AAFF-043F-1EF4-7AC5AC60145D}"/>
              </a:ext>
            </a:extLst>
          </p:cNvPr>
          <p:cNvSpPr txBox="1"/>
          <p:nvPr/>
        </p:nvSpPr>
        <p:spPr>
          <a:xfrm>
            <a:off x="1422400" y="487680"/>
            <a:ext cx="6035040" cy="584775"/>
          </a:xfrm>
          <a:prstGeom prst="rect">
            <a:avLst/>
          </a:prstGeom>
          <a:noFill/>
        </p:spPr>
        <p:txBody>
          <a:bodyPr wrap="square" rtlCol="0">
            <a:spAutoFit/>
          </a:bodyPr>
          <a:lstStyle/>
          <a:p>
            <a:r>
              <a:rPr lang="en-US" sz="3200" b="1" dirty="0">
                <a:solidFill>
                  <a:schemeClr val="accent1"/>
                </a:solidFill>
                <a:latin typeface="Bahnschrift" panose="020B0502040204020203" pitchFamily="34" charset="0"/>
              </a:rPr>
              <a:t>CASE STUDY REQUIREMENTS</a:t>
            </a:r>
            <a:endParaRPr lang="en-IN" sz="3200" b="1" dirty="0">
              <a:solidFill>
                <a:schemeClr val="accent1"/>
              </a:solidFill>
              <a:latin typeface="Bahnschrift" panose="020B0502040204020203" pitchFamily="34" charset="0"/>
            </a:endParaRPr>
          </a:p>
        </p:txBody>
      </p:sp>
      <p:sp>
        <p:nvSpPr>
          <p:cNvPr id="4" name="TextBox 3">
            <a:extLst>
              <a:ext uri="{FF2B5EF4-FFF2-40B4-BE49-F238E27FC236}">
                <a16:creationId xmlns:a16="http://schemas.microsoft.com/office/drawing/2014/main" id="{ACBBFB0F-DFCC-E45B-3B5E-37387E757BE5}"/>
              </a:ext>
            </a:extLst>
          </p:cNvPr>
          <p:cNvSpPr txBox="1"/>
          <p:nvPr/>
        </p:nvSpPr>
        <p:spPr>
          <a:xfrm>
            <a:off x="1076960" y="1452880"/>
            <a:ext cx="6380480"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To Build a system to view Property details of different locations .Users can search for a city to know the property price at different locations. Users should filter the properties based on different criteria.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Users should be provided with a page to compare different properties of maximum three at a time.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IN" sz="2000" dirty="0"/>
              <a:t>Favourites section need to provided to the user to store the properties they like.</a:t>
            </a:r>
            <a:br>
              <a:rPr lang="en-IN" sz="2000" dirty="0"/>
            </a:br>
            <a:endParaRPr lang="en-IN" sz="2000" dirty="0"/>
          </a:p>
          <a:p>
            <a:pPr marL="285750" indent="-285750">
              <a:buFont typeface="Wingdings" panose="05000000000000000000" pitchFamily="2" charset="2"/>
              <a:buChar char="Ø"/>
            </a:pPr>
            <a:r>
              <a:rPr lang="en-IN" sz="2000" dirty="0"/>
              <a:t>Notifications needs to be send to users when a new property is added and any details or updated.</a:t>
            </a:r>
          </a:p>
        </p:txBody>
      </p:sp>
      <p:pic>
        <p:nvPicPr>
          <p:cNvPr id="2052" name="Picture 4" descr="Case Studies Icons Stock Illustrations – 103 Case Studies ...">
            <a:extLst>
              <a:ext uri="{FF2B5EF4-FFF2-40B4-BE49-F238E27FC236}">
                <a16:creationId xmlns:a16="http://schemas.microsoft.com/office/drawing/2014/main" id="{F8D03E0E-F2D2-9601-AF8D-5A0A30D1F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240" y="1452880"/>
            <a:ext cx="2484120" cy="348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28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69A22-9A6F-07DE-BC9B-F193227C8478}"/>
              </a:ext>
            </a:extLst>
          </p:cNvPr>
          <p:cNvSpPr txBox="1"/>
          <p:nvPr/>
        </p:nvSpPr>
        <p:spPr>
          <a:xfrm>
            <a:off x="1432560" y="479474"/>
            <a:ext cx="5933440" cy="646331"/>
          </a:xfrm>
          <a:prstGeom prst="rect">
            <a:avLst/>
          </a:prstGeom>
          <a:noFill/>
        </p:spPr>
        <p:txBody>
          <a:bodyPr wrap="square" rtlCol="0">
            <a:spAutoFit/>
          </a:bodyPr>
          <a:lstStyle/>
          <a:p>
            <a:r>
              <a:rPr lang="en-US" sz="3600" b="1" dirty="0">
                <a:solidFill>
                  <a:schemeClr val="accent1"/>
                </a:solidFill>
                <a:latin typeface="Bahnschrift" panose="020B0502040204020203" pitchFamily="34" charset="0"/>
              </a:rPr>
              <a:t>PROJECT SCOPE</a:t>
            </a:r>
            <a:endParaRPr lang="en-IN" sz="3600" b="1" dirty="0">
              <a:solidFill>
                <a:schemeClr val="accent1"/>
              </a:solidFill>
              <a:latin typeface="Bahnschrift" panose="020B0502040204020203" pitchFamily="34" charset="0"/>
            </a:endParaRPr>
          </a:p>
        </p:txBody>
      </p:sp>
      <p:sp>
        <p:nvSpPr>
          <p:cNvPr id="3" name="TextBox 2">
            <a:extLst>
              <a:ext uri="{FF2B5EF4-FFF2-40B4-BE49-F238E27FC236}">
                <a16:creationId xmlns:a16="http://schemas.microsoft.com/office/drawing/2014/main" id="{F27185CB-8B48-042D-7F32-2F6613E3C09C}"/>
              </a:ext>
            </a:extLst>
          </p:cNvPr>
          <p:cNvSpPr txBox="1"/>
          <p:nvPr/>
        </p:nvSpPr>
        <p:spPr>
          <a:xfrm>
            <a:off x="640079" y="1371599"/>
            <a:ext cx="6217920"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Landing page will have the Login and Sign Up button. Upon login the user will be directed to the Home page of our website.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Home page will have the Properties section to explore all the properties including the added ones. And Comparison tab to compare various properties. Favorites section to store the selected properties and Contact Page to schedule the property viewing with agents.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User profile is added to view details and edit.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Users can filter based on size, location, price and can view agent details provided in the list.</a:t>
            </a:r>
            <a:endParaRPr lang="en-IN" sz="2000" dirty="0"/>
          </a:p>
        </p:txBody>
      </p:sp>
      <p:pic>
        <p:nvPicPr>
          <p:cNvPr id="3074" name="Picture 2" descr="Scope - Free marketing icons">
            <a:extLst>
              <a:ext uri="{FF2B5EF4-FFF2-40B4-BE49-F238E27FC236}">
                <a16:creationId xmlns:a16="http://schemas.microsoft.com/office/drawing/2014/main" id="{325091FC-9D33-4F01-4639-FAAB1EAFC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721" y="3007360"/>
            <a:ext cx="2570480" cy="257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38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AFFA4-8DB7-3B5D-E9B5-19CFB59549E0}"/>
              </a:ext>
            </a:extLst>
          </p:cNvPr>
          <p:cNvSpPr txBox="1"/>
          <p:nvPr/>
        </p:nvSpPr>
        <p:spPr>
          <a:xfrm>
            <a:off x="1005840" y="568960"/>
            <a:ext cx="5476240" cy="646331"/>
          </a:xfrm>
          <a:prstGeom prst="rect">
            <a:avLst/>
          </a:prstGeom>
          <a:noFill/>
        </p:spPr>
        <p:txBody>
          <a:bodyPr wrap="square" rtlCol="0">
            <a:spAutoFit/>
          </a:bodyPr>
          <a:lstStyle/>
          <a:p>
            <a:r>
              <a:rPr lang="en-US" sz="3600" b="1" dirty="0">
                <a:solidFill>
                  <a:schemeClr val="accent1"/>
                </a:solidFill>
                <a:latin typeface="Bahnschrift" panose="020B0502040204020203" pitchFamily="34" charset="0"/>
              </a:rPr>
              <a:t>PROJECT ARCHITECTURE</a:t>
            </a:r>
            <a:endParaRPr lang="en-IN" sz="3600" b="1" dirty="0">
              <a:solidFill>
                <a:schemeClr val="accent1"/>
              </a:solidFill>
              <a:latin typeface="Bahnschrift" panose="020B0502040204020203" pitchFamily="34" charset="0"/>
            </a:endParaRPr>
          </a:p>
        </p:txBody>
      </p:sp>
      <p:sp>
        <p:nvSpPr>
          <p:cNvPr id="3" name="TextBox 2">
            <a:extLst>
              <a:ext uri="{FF2B5EF4-FFF2-40B4-BE49-F238E27FC236}">
                <a16:creationId xmlns:a16="http://schemas.microsoft.com/office/drawing/2014/main" id="{EAB761AB-A3F8-7F22-855D-C8A247E86732}"/>
              </a:ext>
            </a:extLst>
          </p:cNvPr>
          <p:cNvSpPr txBox="1"/>
          <p:nvPr/>
        </p:nvSpPr>
        <p:spPr>
          <a:xfrm>
            <a:off x="1917564" y="1740093"/>
            <a:ext cx="4068760" cy="400110"/>
          </a:xfrm>
          <a:prstGeom prst="rect">
            <a:avLst/>
          </a:prstGeom>
          <a:noFill/>
        </p:spPr>
        <p:txBody>
          <a:bodyPr wrap="square" rtlCol="0">
            <a:spAutoFit/>
          </a:bodyPr>
          <a:lstStyle/>
          <a:p>
            <a:r>
              <a:rPr lang="en-US" sz="2000" dirty="0"/>
              <a:t>FRONTEND  -  REACT.JAVASCRIPT</a:t>
            </a:r>
            <a:endParaRPr lang="en-IN" sz="2000" dirty="0"/>
          </a:p>
        </p:txBody>
      </p:sp>
      <p:pic>
        <p:nvPicPr>
          <p:cNvPr id="4098" name="Picture 2">
            <a:extLst>
              <a:ext uri="{FF2B5EF4-FFF2-40B4-BE49-F238E27FC236}">
                <a16:creationId xmlns:a16="http://schemas.microsoft.com/office/drawing/2014/main" id="{33BB5E00-19B6-7789-5CAC-95502D193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662" y="1126247"/>
            <a:ext cx="1551951" cy="1345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51E27B-87FC-0E74-6838-72CCAC0CCBCE}"/>
              </a:ext>
            </a:extLst>
          </p:cNvPr>
          <p:cNvSpPr txBox="1"/>
          <p:nvPr/>
        </p:nvSpPr>
        <p:spPr>
          <a:xfrm>
            <a:off x="1165804" y="3065115"/>
            <a:ext cx="4241610" cy="1015663"/>
          </a:xfrm>
          <a:prstGeom prst="rect">
            <a:avLst/>
          </a:prstGeom>
          <a:noFill/>
        </p:spPr>
        <p:txBody>
          <a:bodyPr wrap="none" rtlCol="0">
            <a:spAutoFit/>
          </a:bodyPr>
          <a:lstStyle/>
          <a:p>
            <a:r>
              <a:rPr lang="en-US" sz="2000" dirty="0"/>
              <a:t>BACKEND  -  ASP.NET Core Web APIs</a:t>
            </a:r>
          </a:p>
          <a:p>
            <a:endParaRPr lang="en-US" sz="2000" dirty="0"/>
          </a:p>
          <a:p>
            <a:r>
              <a:rPr lang="en-US" sz="2000" dirty="0"/>
              <a:t>                -  RESTful APIs</a:t>
            </a:r>
            <a:endParaRPr lang="en-IN" sz="2000" dirty="0"/>
          </a:p>
        </p:txBody>
      </p:sp>
      <p:pic>
        <p:nvPicPr>
          <p:cNvPr id="4102" name="Picture 6" descr="NET core SVG and transparent PNG icons ...">
            <a:extLst>
              <a:ext uri="{FF2B5EF4-FFF2-40B4-BE49-F238E27FC236}">
                <a16:creationId xmlns:a16="http://schemas.microsoft.com/office/drawing/2014/main" id="{D91CC151-055A-765D-CECA-04FCC359B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7201" y="2472130"/>
            <a:ext cx="1386522" cy="1386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4FA05E-7BF2-F760-8005-BBF1F096CF43}"/>
              </a:ext>
            </a:extLst>
          </p:cNvPr>
          <p:cNvSpPr txBox="1"/>
          <p:nvPr/>
        </p:nvSpPr>
        <p:spPr>
          <a:xfrm>
            <a:off x="509046" y="4926549"/>
            <a:ext cx="4161524" cy="400110"/>
          </a:xfrm>
          <a:prstGeom prst="rect">
            <a:avLst/>
          </a:prstGeom>
          <a:noFill/>
        </p:spPr>
        <p:txBody>
          <a:bodyPr wrap="none" rtlCol="0">
            <a:spAutoFit/>
          </a:bodyPr>
          <a:lstStyle/>
          <a:p>
            <a:r>
              <a:rPr lang="en-US" sz="2000" dirty="0"/>
              <a:t>DATABASES  -  MongoDB and MySQL</a:t>
            </a:r>
            <a:endParaRPr lang="en-IN" sz="2000" dirty="0"/>
          </a:p>
        </p:txBody>
      </p:sp>
      <p:pic>
        <p:nvPicPr>
          <p:cNvPr id="4104" name="Picture 8" descr="Mongodb Vector SVG Icon (4) - SVG Repo">
            <a:extLst>
              <a:ext uri="{FF2B5EF4-FFF2-40B4-BE49-F238E27FC236}">
                <a16:creationId xmlns:a16="http://schemas.microsoft.com/office/drawing/2014/main" id="{4D27EC8D-227F-19E4-4992-6C564097A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874" y="32924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ysql original wordmark&quot; Icon ...">
            <a:extLst>
              <a:ext uri="{FF2B5EF4-FFF2-40B4-BE49-F238E27FC236}">
                <a16:creationId xmlns:a16="http://schemas.microsoft.com/office/drawing/2014/main" id="{BCDBDEB9-9E7E-2904-0102-9F0F33D37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999" y="4330284"/>
            <a:ext cx="2296724" cy="11925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89C36E-C8D2-167D-40ED-F62BD5156A65}"/>
              </a:ext>
            </a:extLst>
          </p:cNvPr>
          <p:cNvSpPr txBox="1"/>
          <p:nvPr/>
        </p:nvSpPr>
        <p:spPr>
          <a:xfrm>
            <a:off x="843280" y="5435600"/>
            <a:ext cx="322524" cy="369332"/>
          </a:xfrm>
          <a:prstGeom prst="rect">
            <a:avLst/>
          </a:prstGeom>
          <a:noFill/>
        </p:spPr>
        <p:txBody>
          <a:bodyPr wrap="none" rtlCol="0">
            <a:spAutoFit/>
          </a:bodyPr>
          <a:lstStyle/>
          <a:p>
            <a:r>
              <a:rPr lang="en-US" dirty="0"/>
              <a:t>  </a:t>
            </a:r>
            <a:endParaRPr lang="en-IN" dirty="0"/>
          </a:p>
        </p:txBody>
      </p:sp>
    </p:spTree>
    <p:extLst>
      <p:ext uri="{BB962C8B-B14F-4D97-AF65-F5344CB8AC3E}">
        <p14:creationId xmlns:p14="http://schemas.microsoft.com/office/powerpoint/2010/main" val="444305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35B12-9C3F-BEF8-5B2D-0BED0056963B}"/>
              </a:ext>
            </a:extLst>
          </p:cNvPr>
          <p:cNvSpPr txBox="1"/>
          <p:nvPr/>
        </p:nvSpPr>
        <p:spPr>
          <a:xfrm>
            <a:off x="1066800" y="711199"/>
            <a:ext cx="5415280" cy="584775"/>
          </a:xfrm>
          <a:prstGeom prst="rect">
            <a:avLst/>
          </a:prstGeom>
          <a:noFill/>
        </p:spPr>
        <p:txBody>
          <a:bodyPr wrap="square" rtlCol="0">
            <a:spAutoFit/>
          </a:bodyPr>
          <a:lstStyle/>
          <a:p>
            <a:r>
              <a:rPr lang="en-US" sz="3200" b="1" dirty="0">
                <a:solidFill>
                  <a:schemeClr val="accent1"/>
                </a:solidFill>
                <a:latin typeface="Bahnschrift" panose="020B0502040204020203" pitchFamily="34" charset="0"/>
              </a:rPr>
              <a:t>PROJECT FLOW</a:t>
            </a:r>
            <a:endParaRPr lang="en-IN" sz="3200" b="1" dirty="0">
              <a:solidFill>
                <a:schemeClr val="accent1"/>
              </a:solidFill>
              <a:latin typeface="Bahnschrift" panose="020B0502040204020203" pitchFamily="34" charset="0"/>
            </a:endParaRPr>
          </a:p>
        </p:txBody>
      </p:sp>
      <p:sp>
        <p:nvSpPr>
          <p:cNvPr id="3" name="Oval 2">
            <a:extLst>
              <a:ext uri="{FF2B5EF4-FFF2-40B4-BE49-F238E27FC236}">
                <a16:creationId xmlns:a16="http://schemas.microsoft.com/office/drawing/2014/main" id="{FDE3647E-AE8E-12B3-8FD3-D58FCF4CD047}"/>
              </a:ext>
            </a:extLst>
          </p:cNvPr>
          <p:cNvSpPr/>
          <p:nvPr/>
        </p:nvSpPr>
        <p:spPr>
          <a:xfrm>
            <a:off x="3967480" y="1171227"/>
            <a:ext cx="1483360" cy="66040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endParaRPr lang="en-IN" dirty="0">
              <a:solidFill>
                <a:schemeClr val="tx1"/>
              </a:solidFill>
            </a:endParaRPr>
          </a:p>
        </p:txBody>
      </p:sp>
      <p:sp>
        <p:nvSpPr>
          <p:cNvPr id="4" name="Oval 3">
            <a:extLst>
              <a:ext uri="{FF2B5EF4-FFF2-40B4-BE49-F238E27FC236}">
                <a16:creationId xmlns:a16="http://schemas.microsoft.com/office/drawing/2014/main" id="{5F1169A7-2799-3798-472B-3F603FE13370}"/>
              </a:ext>
            </a:extLst>
          </p:cNvPr>
          <p:cNvSpPr/>
          <p:nvPr/>
        </p:nvSpPr>
        <p:spPr>
          <a:xfrm>
            <a:off x="3967480" y="2017743"/>
            <a:ext cx="1483360" cy="66040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endParaRPr lang="en-IN" dirty="0">
              <a:solidFill>
                <a:schemeClr val="tx1"/>
              </a:solidFill>
            </a:endParaRPr>
          </a:p>
        </p:txBody>
      </p:sp>
      <p:sp>
        <p:nvSpPr>
          <p:cNvPr id="6" name="Oval 5">
            <a:extLst>
              <a:ext uri="{FF2B5EF4-FFF2-40B4-BE49-F238E27FC236}">
                <a16:creationId xmlns:a16="http://schemas.microsoft.com/office/drawing/2014/main" id="{C0DC97BE-4043-B5A1-8F79-F827882481E0}"/>
              </a:ext>
            </a:extLst>
          </p:cNvPr>
          <p:cNvSpPr/>
          <p:nvPr/>
        </p:nvSpPr>
        <p:spPr>
          <a:xfrm>
            <a:off x="4947920" y="2797688"/>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Home page</a:t>
            </a:r>
            <a:endParaRPr lang="en-IN" dirty="0">
              <a:solidFill>
                <a:schemeClr val="tx1"/>
              </a:solidFill>
            </a:endParaRPr>
          </a:p>
        </p:txBody>
      </p:sp>
      <p:sp>
        <p:nvSpPr>
          <p:cNvPr id="7" name="Oval 6">
            <a:extLst>
              <a:ext uri="{FF2B5EF4-FFF2-40B4-BE49-F238E27FC236}">
                <a16:creationId xmlns:a16="http://schemas.microsoft.com/office/drawing/2014/main" id="{8E8DCDE3-ACC9-5605-42DC-9D31B38287D2}"/>
              </a:ext>
            </a:extLst>
          </p:cNvPr>
          <p:cNvSpPr/>
          <p:nvPr/>
        </p:nvSpPr>
        <p:spPr>
          <a:xfrm>
            <a:off x="2199640" y="2797688"/>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 Dashboard</a:t>
            </a:r>
            <a:endParaRPr lang="en-IN" dirty="0">
              <a:solidFill>
                <a:schemeClr val="tx1"/>
              </a:solidFill>
            </a:endParaRPr>
          </a:p>
        </p:txBody>
      </p:sp>
      <p:sp>
        <p:nvSpPr>
          <p:cNvPr id="8" name="Oval 7">
            <a:extLst>
              <a:ext uri="{FF2B5EF4-FFF2-40B4-BE49-F238E27FC236}">
                <a16:creationId xmlns:a16="http://schemas.microsoft.com/office/drawing/2014/main" id="{5CC1CF74-9A0B-4C69-7955-DFEE67227D16}"/>
              </a:ext>
            </a:extLst>
          </p:cNvPr>
          <p:cNvSpPr/>
          <p:nvPr/>
        </p:nvSpPr>
        <p:spPr>
          <a:xfrm>
            <a:off x="1681480" y="4862948"/>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Reports</a:t>
            </a:r>
            <a:endParaRPr lang="en-IN" dirty="0">
              <a:solidFill>
                <a:schemeClr val="tx1"/>
              </a:solidFill>
            </a:endParaRPr>
          </a:p>
        </p:txBody>
      </p:sp>
      <p:sp>
        <p:nvSpPr>
          <p:cNvPr id="9" name="Oval 8">
            <a:extLst>
              <a:ext uri="{FF2B5EF4-FFF2-40B4-BE49-F238E27FC236}">
                <a16:creationId xmlns:a16="http://schemas.microsoft.com/office/drawing/2014/main" id="{C6EA01E6-F267-E78C-CF3B-DA096FB9EC21}"/>
              </a:ext>
            </a:extLst>
          </p:cNvPr>
          <p:cNvSpPr/>
          <p:nvPr/>
        </p:nvSpPr>
        <p:spPr>
          <a:xfrm>
            <a:off x="1681480" y="3830318"/>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 Properties</a:t>
            </a:r>
            <a:endParaRPr lang="en-IN" dirty="0">
              <a:solidFill>
                <a:schemeClr val="tx1"/>
              </a:solidFill>
            </a:endParaRPr>
          </a:p>
        </p:txBody>
      </p:sp>
      <p:sp>
        <p:nvSpPr>
          <p:cNvPr id="10" name="Oval 9">
            <a:extLst>
              <a:ext uri="{FF2B5EF4-FFF2-40B4-BE49-F238E27FC236}">
                <a16:creationId xmlns:a16="http://schemas.microsoft.com/office/drawing/2014/main" id="{4F789844-5E01-8942-F34B-279AECD218E8}"/>
              </a:ext>
            </a:extLst>
          </p:cNvPr>
          <p:cNvSpPr/>
          <p:nvPr/>
        </p:nvSpPr>
        <p:spPr>
          <a:xfrm>
            <a:off x="5727700" y="4665074"/>
            <a:ext cx="212852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Comparisons</a:t>
            </a:r>
            <a:endParaRPr lang="en-IN" dirty="0">
              <a:solidFill>
                <a:schemeClr val="tx1"/>
              </a:solidFill>
            </a:endParaRPr>
          </a:p>
        </p:txBody>
      </p:sp>
      <p:sp>
        <p:nvSpPr>
          <p:cNvPr id="11" name="Oval 10">
            <a:extLst>
              <a:ext uri="{FF2B5EF4-FFF2-40B4-BE49-F238E27FC236}">
                <a16:creationId xmlns:a16="http://schemas.microsoft.com/office/drawing/2014/main" id="{CE9A0FE6-EF8D-8AEC-B8D6-1EC778D30552}"/>
              </a:ext>
            </a:extLst>
          </p:cNvPr>
          <p:cNvSpPr/>
          <p:nvPr/>
        </p:nvSpPr>
        <p:spPr>
          <a:xfrm>
            <a:off x="5435600" y="3742890"/>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Properties</a:t>
            </a:r>
            <a:endParaRPr lang="en-IN" dirty="0">
              <a:solidFill>
                <a:schemeClr val="tx1"/>
              </a:solidFill>
            </a:endParaRPr>
          </a:p>
        </p:txBody>
      </p:sp>
      <p:sp>
        <p:nvSpPr>
          <p:cNvPr id="12" name="Oval 11">
            <a:extLst>
              <a:ext uri="{FF2B5EF4-FFF2-40B4-BE49-F238E27FC236}">
                <a16:creationId xmlns:a16="http://schemas.microsoft.com/office/drawing/2014/main" id="{A5001B9D-C3A9-A32D-6ABE-99A7B3F07FE9}"/>
              </a:ext>
            </a:extLst>
          </p:cNvPr>
          <p:cNvSpPr/>
          <p:nvPr/>
        </p:nvSpPr>
        <p:spPr>
          <a:xfrm>
            <a:off x="6200140" y="5610276"/>
            <a:ext cx="1844040" cy="80263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endParaRPr lang="en-IN" dirty="0">
              <a:solidFill>
                <a:schemeClr val="tx1"/>
              </a:solidFill>
            </a:endParaRPr>
          </a:p>
        </p:txBody>
      </p:sp>
      <p:cxnSp>
        <p:nvCxnSpPr>
          <p:cNvPr id="14" name="Straight Connector 13">
            <a:extLst>
              <a:ext uri="{FF2B5EF4-FFF2-40B4-BE49-F238E27FC236}">
                <a16:creationId xmlns:a16="http://schemas.microsoft.com/office/drawing/2014/main" id="{30E10E96-A110-8524-DDBB-B54E0B0EF5EA}"/>
              </a:ext>
            </a:extLst>
          </p:cNvPr>
          <p:cNvCxnSpPr>
            <a:stCxn id="3" idx="4"/>
            <a:endCxn id="4" idx="0"/>
          </p:cNvCxnSpPr>
          <p:nvPr/>
        </p:nvCxnSpPr>
        <p:spPr>
          <a:xfrm>
            <a:off x="4709160" y="1831627"/>
            <a:ext cx="0" cy="186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2AAEB3-BB6C-36B3-905F-AA89E3904681}"/>
              </a:ext>
            </a:extLst>
          </p:cNvPr>
          <p:cNvCxnSpPr>
            <a:stCxn id="4" idx="3"/>
            <a:endCxn id="7" idx="7"/>
          </p:cNvCxnSpPr>
          <p:nvPr/>
        </p:nvCxnSpPr>
        <p:spPr>
          <a:xfrm flipH="1">
            <a:off x="3773627" y="2581430"/>
            <a:ext cx="411086" cy="33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325DE4-0D6D-ED7B-3708-993D1D363712}"/>
              </a:ext>
            </a:extLst>
          </p:cNvPr>
          <p:cNvCxnSpPr>
            <a:stCxn id="7" idx="4"/>
          </p:cNvCxnSpPr>
          <p:nvPr/>
        </p:nvCxnSpPr>
        <p:spPr>
          <a:xfrm flipH="1">
            <a:off x="2936240" y="3600327"/>
            <a:ext cx="185420" cy="229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A1B4D3-321A-98BB-16F7-EDFB9B975F16}"/>
              </a:ext>
            </a:extLst>
          </p:cNvPr>
          <p:cNvCxnSpPr>
            <a:stCxn id="9" idx="4"/>
            <a:endCxn id="8" idx="0"/>
          </p:cNvCxnSpPr>
          <p:nvPr/>
        </p:nvCxnSpPr>
        <p:spPr>
          <a:xfrm>
            <a:off x="2603500" y="4632957"/>
            <a:ext cx="0" cy="229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6911C3-6128-54F8-4F6C-0804BAA55FF6}"/>
              </a:ext>
            </a:extLst>
          </p:cNvPr>
          <p:cNvCxnSpPr>
            <a:stCxn id="4" idx="5"/>
          </p:cNvCxnSpPr>
          <p:nvPr/>
        </p:nvCxnSpPr>
        <p:spPr>
          <a:xfrm>
            <a:off x="5233607" y="2581430"/>
            <a:ext cx="217233" cy="216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2DCDCD-28C8-58E2-0AC0-F170671B2EA4}"/>
              </a:ext>
            </a:extLst>
          </p:cNvPr>
          <p:cNvCxnSpPr>
            <a:stCxn id="6" idx="4"/>
          </p:cNvCxnSpPr>
          <p:nvPr/>
        </p:nvCxnSpPr>
        <p:spPr>
          <a:xfrm>
            <a:off x="5869940" y="3600327"/>
            <a:ext cx="83820" cy="11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7CC827-A6B9-1563-3BE3-9E67BFDE5FD4}"/>
              </a:ext>
            </a:extLst>
          </p:cNvPr>
          <p:cNvCxnSpPr>
            <a:stCxn id="11" idx="4"/>
            <a:endCxn id="10" idx="0"/>
          </p:cNvCxnSpPr>
          <p:nvPr/>
        </p:nvCxnSpPr>
        <p:spPr>
          <a:xfrm>
            <a:off x="6357620" y="4545529"/>
            <a:ext cx="434340" cy="11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6F0BF11-0FC9-1AC8-CEB8-9CFA0F061303}"/>
              </a:ext>
            </a:extLst>
          </p:cNvPr>
          <p:cNvCxnSpPr>
            <a:stCxn id="10" idx="4"/>
            <a:endCxn id="12" idx="0"/>
          </p:cNvCxnSpPr>
          <p:nvPr/>
        </p:nvCxnSpPr>
        <p:spPr>
          <a:xfrm>
            <a:off x="6791960" y="5467713"/>
            <a:ext cx="330200" cy="142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4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BAB3-2F74-CACB-4D49-CC4A3EC3FB4D}"/>
              </a:ext>
            </a:extLst>
          </p:cNvPr>
          <p:cNvSpPr txBox="1"/>
          <p:nvPr/>
        </p:nvSpPr>
        <p:spPr>
          <a:xfrm>
            <a:off x="629920" y="426720"/>
            <a:ext cx="5466080" cy="584775"/>
          </a:xfrm>
          <a:prstGeom prst="rect">
            <a:avLst/>
          </a:prstGeom>
          <a:noFill/>
        </p:spPr>
        <p:txBody>
          <a:bodyPr wrap="square" rtlCol="0">
            <a:spAutoFit/>
          </a:bodyPr>
          <a:lstStyle/>
          <a:p>
            <a:r>
              <a:rPr lang="en-US" sz="3200" dirty="0">
                <a:solidFill>
                  <a:schemeClr val="accent2"/>
                </a:solidFill>
                <a:latin typeface="Bahnschrift" panose="020B0502040204020203" pitchFamily="34" charset="0"/>
              </a:rPr>
              <a:t>TOOLS AND TECHNOLOGIES</a:t>
            </a:r>
            <a:endParaRPr lang="en-IN" sz="3200" dirty="0">
              <a:solidFill>
                <a:schemeClr val="accent2"/>
              </a:solidFill>
              <a:latin typeface="Bahnschrift" panose="020B0502040204020203" pitchFamily="34" charset="0"/>
            </a:endParaRPr>
          </a:p>
        </p:txBody>
      </p:sp>
      <p:sp>
        <p:nvSpPr>
          <p:cNvPr id="3" name="Rectangle: Diagonal Corners Rounded 2">
            <a:extLst>
              <a:ext uri="{FF2B5EF4-FFF2-40B4-BE49-F238E27FC236}">
                <a16:creationId xmlns:a16="http://schemas.microsoft.com/office/drawing/2014/main" id="{E40815B9-2532-3B71-4488-FBDE27228658}"/>
              </a:ext>
            </a:extLst>
          </p:cNvPr>
          <p:cNvSpPr/>
          <p:nvPr/>
        </p:nvSpPr>
        <p:spPr>
          <a:xfrm>
            <a:off x="1523998" y="1011494"/>
            <a:ext cx="7416801" cy="1558985"/>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visual studio&quot; Icon - Download for free ...">
            <a:extLst>
              <a:ext uri="{FF2B5EF4-FFF2-40B4-BE49-F238E27FC236}">
                <a16:creationId xmlns:a16="http://schemas.microsoft.com/office/drawing/2014/main" id="{998CF4A9-1B47-7FC0-7C69-E31EDA46C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715" y="1116131"/>
            <a:ext cx="964565" cy="9602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31DC1F-B20A-C0C5-01A4-D27C749686EF}"/>
              </a:ext>
            </a:extLst>
          </p:cNvPr>
          <p:cNvSpPr txBox="1"/>
          <p:nvPr/>
        </p:nvSpPr>
        <p:spPr>
          <a:xfrm>
            <a:off x="1727200" y="2138778"/>
            <a:ext cx="7010400" cy="369332"/>
          </a:xfrm>
          <a:prstGeom prst="rect">
            <a:avLst/>
          </a:prstGeom>
          <a:noFill/>
        </p:spPr>
        <p:txBody>
          <a:bodyPr wrap="square" rtlCol="0">
            <a:spAutoFit/>
          </a:bodyPr>
          <a:lstStyle/>
          <a:p>
            <a:r>
              <a:rPr lang="en-US" dirty="0"/>
              <a:t>Visual Studio Code         Visual studio 2022             My SQL Server</a:t>
            </a:r>
            <a:endParaRPr lang="en-IN" dirty="0"/>
          </a:p>
        </p:txBody>
      </p:sp>
      <p:pic>
        <p:nvPicPr>
          <p:cNvPr id="5124" name="Picture 4" descr="visual studio&quot; Icon - Download for free ...">
            <a:extLst>
              <a:ext uri="{FF2B5EF4-FFF2-40B4-BE49-F238E27FC236}">
                <a16:creationId xmlns:a16="http://schemas.microsoft.com/office/drawing/2014/main" id="{9E7F8D23-5863-541A-8971-387A9C7A5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192" y="1075965"/>
            <a:ext cx="964565" cy="9602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37 &quot;mysql&quot; Icons &amp; Illustrations – Iconduck">
            <a:extLst>
              <a:ext uri="{FF2B5EF4-FFF2-40B4-BE49-F238E27FC236}">
                <a16:creationId xmlns:a16="http://schemas.microsoft.com/office/drawing/2014/main" id="{999612C0-C32E-E35F-6089-51590D165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791" y="1116131"/>
            <a:ext cx="1534160" cy="7970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217BD412-6118-8025-C66A-98C12FAD867E}"/>
              </a:ext>
            </a:extLst>
          </p:cNvPr>
          <p:cNvSpPr/>
          <p:nvPr/>
        </p:nvSpPr>
        <p:spPr>
          <a:xfrm>
            <a:off x="1523996" y="3640881"/>
            <a:ext cx="7681589" cy="157929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EBE524A2-56CC-8388-168E-5B83075A4AB8}"/>
              </a:ext>
            </a:extLst>
          </p:cNvPr>
          <p:cNvSpPr/>
          <p:nvPr/>
        </p:nvSpPr>
        <p:spPr>
          <a:xfrm>
            <a:off x="1615440" y="2673014"/>
            <a:ext cx="2235200" cy="370840"/>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 END</a:t>
            </a:r>
            <a:endParaRPr lang="en-IN" dirty="0">
              <a:solidFill>
                <a:schemeClr val="tx1"/>
              </a:solidFill>
            </a:endParaRPr>
          </a:p>
        </p:txBody>
      </p:sp>
      <p:sp>
        <p:nvSpPr>
          <p:cNvPr id="8" name="Rectangle: Rounded Corners 7">
            <a:extLst>
              <a:ext uri="{FF2B5EF4-FFF2-40B4-BE49-F238E27FC236}">
                <a16:creationId xmlns:a16="http://schemas.microsoft.com/office/drawing/2014/main" id="{8274C2AC-BE0E-BB59-872D-694E3E630359}"/>
              </a:ext>
            </a:extLst>
          </p:cNvPr>
          <p:cNvSpPr/>
          <p:nvPr/>
        </p:nvSpPr>
        <p:spPr>
          <a:xfrm>
            <a:off x="4114797" y="2632848"/>
            <a:ext cx="2235200" cy="370840"/>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a:t>
            </a:r>
            <a:endParaRPr lang="en-IN" dirty="0">
              <a:solidFill>
                <a:schemeClr val="tx1"/>
              </a:solidFill>
            </a:endParaRPr>
          </a:p>
        </p:txBody>
      </p:sp>
      <p:sp>
        <p:nvSpPr>
          <p:cNvPr id="9" name="Rectangle: Rounded Corners 8">
            <a:extLst>
              <a:ext uri="{FF2B5EF4-FFF2-40B4-BE49-F238E27FC236}">
                <a16:creationId xmlns:a16="http://schemas.microsoft.com/office/drawing/2014/main" id="{D20F10AD-A7F9-B958-C4BE-45BF6ABDF8CD}"/>
              </a:ext>
            </a:extLst>
          </p:cNvPr>
          <p:cNvSpPr/>
          <p:nvPr/>
        </p:nvSpPr>
        <p:spPr>
          <a:xfrm>
            <a:off x="7031990" y="2632848"/>
            <a:ext cx="1635762" cy="370840"/>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endParaRPr lang="en-IN" dirty="0">
              <a:solidFill>
                <a:schemeClr val="tx1"/>
              </a:solidFill>
            </a:endParaRPr>
          </a:p>
        </p:txBody>
      </p:sp>
      <p:sp>
        <p:nvSpPr>
          <p:cNvPr id="10" name="Arrow: Down 9">
            <a:extLst>
              <a:ext uri="{FF2B5EF4-FFF2-40B4-BE49-F238E27FC236}">
                <a16:creationId xmlns:a16="http://schemas.microsoft.com/office/drawing/2014/main" id="{208186D3-197B-0D14-4B55-2FB446B01774}"/>
              </a:ext>
            </a:extLst>
          </p:cNvPr>
          <p:cNvSpPr/>
          <p:nvPr/>
        </p:nvSpPr>
        <p:spPr>
          <a:xfrm>
            <a:off x="2733040" y="3034654"/>
            <a:ext cx="325120" cy="535744"/>
          </a:xfrm>
          <a:prstGeom prst="downArrow">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2">
                  <a:lumMod val="75000"/>
                </a:schemeClr>
              </a:solidFill>
              <a:effectLst>
                <a:outerShdw blurRad="38100" dist="19050" dir="2700000" algn="tl" rotWithShape="0">
                  <a:schemeClr val="dk1">
                    <a:alpha val="40000"/>
                  </a:schemeClr>
                </a:outerShdw>
              </a:effectLst>
            </a:endParaRPr>
          </a:p>
        </p:txBody>
      </p:sp>
      <p:sp>
        <p:nvSpPr>
          <p:cNvPr id="11" name="Arrow: Down 10">
            <a:extLst>
              <a:ext uri="{FF2B5EF4-FFF2-40B4-BE49-F238E27FC236}">
                <a16:creationId xmlns:a16="http://schemas.microsoft.com/office/drawing/2014/main" id="{C96963F2-F0C7-9A2A-C43D-BB69E40B7C98}"/>
              </a:ext>
            </a:extLst>
          </p:cNvPr>
          <p:cNvSpPr/>
          <p:nvPr/>
        </p:nvSpPr>
        <p:spPr>
          <a:xfrm>
            <a:off x="5069837" y="3019171"/>
            <a:ext cx="325120" cy="535744"/>
          </a:xfrm>
          <a:prstGeom prst="downArrow">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2">
                  <a:lumMod val="75000"/>
                </a:schemeClr>
              </a:solidFill>
              <a:effectLst>
                <a:outerShdw blurRad="38100" dist="19050" dir="2700000" algn="tl" rotWithShape="0">
                  <a:schemeClr val="dk1">
                    <a:alpha val="40000"/>
                  </a:schemeClr>
                </a:outerShdw>
              </a:effectLst>
            </a:endParaRPr>
          </a:p>
        </p:txBody>
      </p:sp>
      <p:sp>
        <p:nvSpPr>
          <p:cNvPr id="12" name="Arrow: Down 11">
            <a:extLst>
              <a:ext uri="{FF2B5EF4-FFF2-40B4-BE49-F238E27FC236}">
                <a16:creationId xmlns:a16="http://schemas.microsoft.com/office/drawing/2014/main" id="{DC1FB060-9C25-8C97-E7C2-9D6B35A8E94F}"/>
              </a:ext>
            </a:extLst>
          </p:cNvPr>
          <p:cNvSpPr/>
          <p:nvPr/>
        </p:nvSpPr>
        <p:spPr>
          <a:xfrm>
            <a:off x="7639684" y="3019171"/>
            <a:ext cx="420373" cy="287758"/>
          </a:xfrm>
          <a:prstGeom prst="downArrow">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2">
                  <a:lumMod val="75000"/>
                </a:schemeClr>
              </a:solidFill>
              <a:effectLst>
                <a:outerShdw blurRad="38100" dist="19050" dir="2700000" algn="tl" rotWithShape="0">
                  <a:schemeClr val="dk1">
                    <a:alpha val="40000"/>
                  </a:schemeClr>
                </a:outerShdw>
              </a:effectLst>
            </a:endParaRPr>
          </a:p>
        </p:txBody>
      </p:sp>
      <p:pic>
        <p:nvPicPr>
          <p:cNvPr id="5128" name="Picture 8">
            <a:extLst>
              <a:ext uri="{FF2B5EF4-FFF2-40B4-BE49-F238E27FC236}">
                <a16:creationId xmlns:a16="http://schemas.microsoft.com/office/drawing/2014/main" id="{A4EE9946-4D3E-5EB3-7A52-2B43534CA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5197" y="3824032"/>
            <a:ext cx="1147763" cy="9953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Diagonal Corners Rounded 13">
            <a:extLst>
              <a:ext uri="{FF2B5EF4-FFF2-40B4-BE49-F238E27FC236}">
                <a16:creationId xmlns:a16="http://schemas.microsoft.com/office/drawing/2014/main" id="{92231E45-866F-A065-E884-77643C322CF4}"/>
              </a:ext>
            </a:extLst>
          </p:cNvPr>
          <p:cNvSpPr/>
          <p:nvPr/>
        </p:nvSpPr>
        <p:spPr>
          <a:xfrm>
            <a:off x="4263302" y="5797607"/>
            <a:ext cx="2202976" cy="773388"/>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30" name="Picture 10" descr="ASP.NET MVC: Ignore requests to favicon.ico">
            <a:extLst>
              <a:ext uri="{FF2B5EF4-FFF2-40B4-BE49-F238E27FC236}">
                <a16:creationId xmlns:a16="http://schemas.microsoft.com/office/drawing/2014/main" id="{9B186E5B-15E9-B7C8-98F1-308EC98303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4161" y="3695228"/>
            <a:ext cx="1673549" cy="92851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sharp brand resources: accessing high ...">
            <a:extLst>
              <a:ext uri="{FF2B5EF4-FFF2-40B4-BE49-F238E27FC236}">
                <a16:creationId xmlns:a16="http://schemas.microsoft.com/office/drawing/2014/main" id="{3F328A39-6894-7857-FAEF-12C9EFA515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5621" y="4321714"/>
            <a:ext cx="1143246" cy="81660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Sql icons for free download | Freepik">
            <a:extLst>
              <a:ext uri="{FF2B5EF4-FFF2-40B4-BE49-F238E27FC236}">
                <a16:creationId xmlns:a16="http://schemas.microsoft.com/office/drawing/2014/main" id="{D3714203-172B-685E-4E06-75913D98DF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6887" y="3682866"/>
            <a:ext cx="1350064" cy="135006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BE301904-B20F-0787-A526-93C8A52B59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244" y="5901007"/>
            <a:ext cx="1805092" cy="55130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85F66B1-0455-E8FA-20B3-193A94FA5DC7}"/>
              </a:ext>
            </a:extLst>
          </p:cNvPr>
          <p:cNvSpPr/>
          <p:nvPr/>
        </p:nvSpPr>
        <p:spPr>
          <a:xfrm>
            <a:off x="4946179" y="5417148"/>
            <a:ext cx="1028067" cy="3476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CI&amp;CD</a:t>
            </a:r>
            <a:endParaRPr lang="en-IN" dirty="0"/>
          </a:p>
        </p:txBody>
      </p:sp>
      <p:sp>
        <p:nvSpPr>
          <p:cNvPr id="17" name="Rectangle 16">
            <a:extLst>
              <a:ext uri="{FF2B5EF4-FFF2-40B4-BE49-F238E27FC236}">
                <a16:creationId xmlns:a16="http://schemas.microsoft.com/office/drawing/2014/main" id="{1C21363A-843D-9897-F55E-94832ADB2DEA}"/>
              </a:ext>
            </a:extLst>
          </p:cNvPr>
          <p:cNvSpPr/>
          <p:nvPr/>
        </p:nvSpPr>
        <p:spPr>
          <a:xfrm>
            <a:off x="7136921" y="663090"/>
            <a:ext cx="1757364" cy="3476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TOOLS &amp; IDE</a:t>
            </a:r>
            <a:endParaRPr lang="en-IN" dirty="0"/>
          </a:p>
        </p:txBody>
      </p:sp>
      <p:sp>
        <p:nvSpPr>
          <p:cNvPr id="18" name="Rectangle 17">
            <a:extLst>
              <a:ext uri="{FF2B5EF4-FFF2-40B4-BE49-F238E27FC236}">
                <a16:creationId xmlns:a16="http://schemas.microsoft.com/office/drawing/2014/main" id="{A51A2BCD-F8FF-C7A9-6DFB-1E76BE7FAA85}"/>
              </a:ext>
            </a:extLst>
          </p:cNvPr>
          <p:cNvSpPr/>
          <p:nvPr/>
        </p:nvSpPr>
        <p:spPr>
          <a:xfrm>
            <a:off x="7214224" y="3311455"/>
            <a:ext cx="1991361" cy="3476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TECHNOLOGIES</a:t>
            </a:r>
            <a:endParaRPr lang="en-IN" dirty="0"/>
          </a:p>
        </p:txBody>
      </p:sp>
      <p:sp>
        <p:nvSpPr>
          <p:cNvPr id="19" name="TextBox 18">
            <a:extLst>
              <a:ext uri="{FF2B5EF4-FFF2-40B4-BE49-F238E27FC236}">
                <a16:creationId xmlns:a16="http://schemas.microsoft.com/office/drawing/2014/main" id="{7D1AA3C7-4F98-6AB9-0482-6E39A7FCE815}"/>
              </a:ext>
            </a:extLst>
          </p:cNvPr>
          <p:cNvSpPr txBox="1"/>
          <p:nvPr/>
        </p:nvSpPr>
        <p:spPr>
          <a:xfrm>
            <a:off x="2082800" y="4819395"/>
            <a:ext cx="1280160" cy="369332"/>
          </a:xfrm>
          <a:prstGeom prst="rect">
            <a:avLst/>
          </a:prstGeom>
          <a:noFill/>
        </p:spPr>
        <p:txBody>
          <a:bodyPr wrap="square" rtlCol="0">
            <a:spAutoFit/>
          </a:bodyPr>
          <a:lstStyle/>
          <a:p>
            <a:r>
              <a:rPr lang="en-US" dirty="0"/>
              <a:t>    REACT</a:t>
            </a:r>
            <a:endParaRPr lang="en-IN" dirty="0"/>
          </a:p>
        </p:txBody>
      </p:sp>
    </p:spTree>
    <p:extLst>
      <p:ext uri="{BB962C8B-B14F-4D97-AF65-F5344CB8AC3E}">
        <p14:creationId xmlns:p14="http://schemas.microsoft.com/office/powerpoint/2010/main" val="1495661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505CA9-02A1-4480-EA5B-27E95C3534B1}"/>
              </a:ext>
            </a:extLst>
          </p:cNvPr>
          <p:cNvSpPr txBox="1"/>
          <p:nvPr/>
        </p:nvSpPr>
        <p:spPr>
          <a:xfrm>
            <a:off x="772160" y="399066"/>
            <a:ext cx="4612640" cy="584775"/>
          </a:xfrm>
          <a:prstGeom prst="rect">
            <a:avLst/>
          </a:prstGeom>
          <a:noFill/>
        </p:spPr>
        <p:txBody>
          <a:bodyPr wrap="square" rtlCol="0">
            <a:spAutoFit/>
          </a:bodyPr>
          <a:lstStyle/>
          <a:p>
            <a:r>
              <a:rPr lang="en-US" sz="3200" dirty="0">
                <a:solidFill>
                  <a:schemeClr val="accent1"/>
                </a:solidFill>
                <a:latin typeface="Bahnschrift" panose="020B0502040204020203" pitchFamily="34" charset="0"/>
              </a:rPr>
              <a:t>MICROSERVICES</a:t>
            </a:r>
            <a:endParaRPr lang="en-IN" sz="3200" dirty="0">
              <a:solidFill>
                <a:schemeClr val="accent1"/>
              </a:solidFill>
              <a:latin typeface="Bahnschrift" panose="020B0502040204020203" pitchFamily="34" charset="0"/>
            </a:endParaRPr>
          </a:p>
        </p:txBody>
      </p:sp>
      <p:sp>
        <p:nvSpPr>
          <p:cNvPr id="3" name="Oval 2">
            <a:extLst>
              <a:ext uri="{FF2B5EF4-FFF2-40B4-BE49-F238E27FC236}">
                <a16:creationId xmlns:a16="http://schemas.microsoft.com/office/drawing/2014/main" id="{1E459072-09A1-DCCE-682F-3A94EB2D8AC5}"/>
              </a:ext>
            </a:extLst>
          </p:cNvPr>
          <p:cNvSpPr/>
          <p:nvPr/>
        </p:nvSpPr>
        <p:spPr>
          <a:xfrm>
            <a:off x="250019" y="1938306"/>
            <a:ext cx="3763182" cy="2037912"/>
          </a:xfrm>
          <a:prstGeom prst="ellipse">
            <a:avLst/>
          </a:prstGeom>
          <a:solidFill>
            <a:schemeClr val="tx2">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rPr>
              <a:t>AUTHENTICATION</a:t>
            </a:r>
          </a:p>
          <a:p>
            <a:pPr algn="ctr"/>
            <a:endParaRPr lang="en-IN" sz="2000" dirty="0">
              <a:solidFill>
                <a:schemeClr val="tx1"/>
              </a:solidFill>
            </a:endParaRPr>
          </a:p>
        </p:txBody>
      </p:sp>
      <p:sp>
        <p:nvSpPr>
          <p:cNvPr id="4" name="Oval 3">
            <a:extLst>
              <a:ext uri="{FF2B5EF4-FFF2-40B4-BE49-F238E27FC236}">
                <a16:creationId xmlns:a16="http://schemas.microsoft.com/office/drawing/2014/main" id="{43C23055-4FF5-EFA7-CB24-C2A915B23A1A}"/>
              </a:ext>
            </a:extLst>
          </p:cNvPr>
          <p:cNvSpPr/>
          <p:nvPr/>
        </p:nvSpPr>
        <p:spPr>
          <a:xfrm>
            <a:off x="3947161" y="1007746"/>
            <a:ext cx="2875278" cy="2301815"/>
          </a:xfrm>
          <a:prstGeom prst="ellipse">
            <a:avLst/>
          </a:prstGeom>
          <a:solidFill>
            <a:schemeClr val="tx2">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PROPERTY</a:t>
            </a:r>
            <a:endParaRPr lang="en-IN" sz="2000" dirty="0">
              <a:solidFill>
                <a:schemeClr val="tx1"/>
              </a:solidFill>
            </a:endParaRPr>
          </a:p>
        </p:txBody>
      </p:sp>
      <p:sp>
        <p:nvSpPr>
          <p:cNvPr id="5" name="Oval 4">
            <a:extLst>
              <a:ext uri="{FF2B5EF4-FFF2-40B4-BE49-F238E27FC236}">
                <a16:creationId xmlns:a16="http://schemas.microsoft.com/office/drawing/2014/main" id="{F5D6AD12-A683-A011-BCE7-556DAE551DE2}"/>
              </a:ext>
            </a:extLst>
          </p:cNvPr>
          <p:cNvSpPr/>
          <p:nvPr/>
        </p:nvSpPr>
        <p:spPr>
          <a:xfrm>
            <a:off x="6959602" y="1663413"/>
            <a:ext cx="3190240" cy="2301815"/>
          </a:xfrm>
          <a:prstGeom prst="ellipse">
            <a:avLst/>
          </a:prstGeom>
          <a:solidFill>
            <a:schemeClr val="tx2">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COMPARISON</a:t>
            </a:r>
            <a:endParaRPr lang="en-IN" sz="2000" dirty="0">
              <a:solidFill>
                <a:schemeClr val="tx1"/>
              </a:solidFill>
            </a:endParaRPr>
          </a:p>
        </p:txBody>
      </p:sp>
      <p:sp>
        <p:nvSpPr>
          <p:cNvPr id="6" name="Oval 5">
            <a:extLst>
              <a:ext uri="{FF2B5EF4-FFF2-40B4-BE49-F238E27FC236}">
                <a16:creationId xmlns:a16="http://schemas.microsoft.com/office/drawing/2014/main" id="{F38313C2-54AC-CCFA-48F4-41F4C4C01A5A}"/>
              </a:ext>
            </a:extLst>
          </p:cNvPr>
          <p:cNvSpPr/>
          <p:nvPr/>
        </p:nvSpPr>
        <p:spPr>
          <a:xfrm>
            <a:off x="1353060" y="4206238"/>
            <a:ext cx="3190240" cy="2301815"/>
          </a:xfrm>
          <a:prstGeom prst="ellipse">
            <a:avLst/>
          </a:prstGeom>
          <a:solidFill>
            <a:schemeClr val="tx2">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CONTACT</a:t>
            </a:r>
            <a:endParaRPr lang="en-IN" sz="2000" dirty="0">
              <a:solidFill>
                <a:schemeClr val="tx1"/>
              </a:solidFill>
            </a:endParaRPr>
          </a:p>
        </p:txBody>
      </p:sp>
      <p:sp>
        <p:nvSpPr>
          <p:cNvPr id="7" name="Oval 6">
            <a:extLst>
              <a:ext uri="{FF2B5EF4-FFF2-40B4-BE49-F238E27FC236}">
                <a16:creationId xmlns:a16="http://schemas.microsoft.com/office/drawing/2014/main" id="{DB37C1F2-7B2D-1CC7-0AF8-FA78E726AD1B}"/>
              </a:ext>
            </a:extLst>
          </p:cNvPr>
          <p:cNvSpPr/>
          <p:nvPr/>
        </p:nvSpPr>
        <p:spPr>
          <a:xfrm>
            <a:off x="5264964" y="4384629"/>
            <a:ext cx="3190240" cy="2301815"/>
          </a:xfrm>
          <a:prstGeom prst="ellipse">
            <a:avLst/>
          </a:prstGeom>
          <a:solidFill>
            <a:schemeClr val="tx2">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NOTIFICATION</a:t>
            </a:r>
            <a:endParaRPr lang="en-IN" sz="2000" dirty="0">
              <a:solidFill>
                <a:schemeClr val="tx1"/>
              </a:solidFill>
            </a:endParaRPr>
          </a:p>
        </p:txBody>
      </p:sp>
      <p:pic>
        <p:nvPicPr>
          <p:cNvPr id="6146" name="Picture 2" descr="Authentication - Free computer icons">
            <a:extLst>
              <a:ext uri="{FF2B5EF4-FFF2-40B4-BE49-F238E27FC236}">
                <a16:creationId xmlns:a16="http://schemas.microsoft.com/office/drawing/2014/main" id="{C12DFD8F-F091-3515-3C9A-9F5EAC3AD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94" y="1083480"/>
            <a:ext cx="995829" cy="9958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roperty icon PNG and SVG Vector Free ...">
            <a:extLst>
              <a:ext uri="{FF2B5EF4-FFF2-40B4-BE49-F238E27FC236}">
                <a16:creationId xmlns:a16="http://schemas.microsoft.com/office/drawing/2014/main" id="{AD5A6AF7-68AB-C60C-4A4A-01D1D9885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477" y="171556"/>
            <a:ext cx="881930" cy="84726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mparison - Free seo and web icons">
            <a:extLst>
              <a:ext uri="{FF2B5EF4-FFF2-40B4-BE49-F238E27FC236}">
                <a16:creationId xmlns:a16="http://schemas.microsoft.com/office/drawing/2014/main" id="{BC6C73BA-D824-07E4-7DB7-660332B2E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68" y="548640"/>
            <a:ext cx="1114773" cy="111477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Phone - Red Png Contact Icon - Free ...">
            <a:extLst>
              <a:ext uri="{FF2B5EF4-FFF2-40B4-BE49-F238E27FC236}">
                <a16:creationId xmlns:a16="http://schemas.microsoft.com/office/drawing/2014/main" id="{2CFCB5EC-34BE-39BC-6256-02380605EC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52" y="4470327"/>
            <a:ext cx="844406" cy="88681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Notification icons for free download | Freepik">
            <a:extLst>
              <a:ext uri="{FF2B5EF4-FFF2-40B4-BE49-F238E27FC236}">
                <a16:creationId xmlns:a16="http://schemas.microsoft.com/office/drawing/2014/main" id="{F233D626-0AC1-3DEB-8958-BE1287DB54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4606" y="4555375"/>
            <a:ext cx="875417" cy="875417"/>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Microservices Generic color lineal ...">
            <a:extLst>
              <a:ext uri="{FF2B5EF4-FFF2-40B4-BE49-F238E27FC236}">
                <a16:creationId xmlns:a16="http://schemas.microsoft.com/office/drawing/2014/main" id="{596D7586-4B14-0B2A-4D7C-EC8F574511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6391" y="3333466"/>
            <a:ext cx="1375526" cy="137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5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371</TotalTime>
  <Words>525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Bahnschrift</vt:lpstr>
      <vt:lpstr>Bahnschrift SemiBold SemiConden</vt:lpstr>
      <vt:lpstr>Trebuchet MS</vt:lpstr>
      <vt:lpstr>Wingdings</vt:lpstr>
      <vt:lpstr>Wingdings 3</vt:lpstr>
      <vt:lpstr>Facet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CHALLENGES </vt:lpstr>
      <vt:lpstr>ACHIEVMNETS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tarunthambibonagiri2000@gmail. com</dc:creator>
  <cp:lastModifiedBy>tarunthambibonagiri2000@gmail. com</cp:lastModifiedBy>
  <cp:revision>1</cp:revision>
  <dcterms:created xsi:type="dcterms:W3CDTF">2024-09-11T16:32:23Z</dcterms:created>
  <dcterms:modified xsi:type="dcterms:W3CDTF">2024-09-12T09:12:06Z</dcterms:modified>
</cp:coreProperties>
</file>