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2" r:id="rId3"/>
    <p:sldId id="257" r:id="rId4"/>
    <p:sldId id="258" r:id="rId5"/>
    <p:sldId id="271" r:id="rId6"/>
    <p:sldId id="267" r:id="rId7"/>
    <p:sldId id="268" r:id="rId8"/>
    <p:sldId id="260" r:id="rId9"/>
    <p:sldId id="265" r:id="rId10"/>
    <p:sldId id="270"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193A"/>
    <a:srgbClr val="5C2163"/>
    <a:srgbClr val="2E3182"/>
    <a:srgbClr val="F14C79"/>
    <a:srgbClr val="00D9FB"/>
    <a:srgbClr val="2B46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964" autoAdjust="0"/>
  </p:normalViewPr>
  <p:slideViewPr>
    <p:cSldViewPr snapToGrid="0">
      <p:cViewPr varScale="1">
        <p:scale>
          <a:sx n="59" d="100"/>
          <a:sy n="59" d="100"/>
        </p:scale>
        <p:origin x="964"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0CEBEA-9561-412F-B155-267A26338EE2}" type="datetimeFigureOut">
              <a:rPr lang="en-US" smtClean="0"/>
              <a:pPr/>
              <a:t>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A32B76-A7E4-43F7-AF55-408FD2ED4A79}" type="slidenum">
              <a:rPr lang="en-US" smtClean="0"/>
              <a:pPr/>
              <a:t>‹#›</a:t>
            </a:fld>
            <a:endParaRPr lang="en-US"/>
          </a:p>
        </p:txBody>
      </p:sp>
    </p:spTree>
    <p:extLst>
      <p:ext uri="{BB962C8B-B14F-4D97-AF65-F5344CB8AC3E}">
        <p14:creationId xmlns:p14="http://schemas.microsoft.com/office/powerpoint/2010/main" val="528430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1</a:t>
            </a:fld>
            <a:endParaRPr lang="en-US"/>
          </a:p>
        </p:txBody>
      </p:sp>
    </p:spTree>
    <p:extLst>
      <p:ext uri="{BB962C8B-B14F-4D97-AF65-F5344CB8AC3E}">
        <p14:creationId xmlns:p14="http://schemas.microsoft.com/office/powerpoint/2010/main" val="1499738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2</a:t>
            </a:fld>
            <a:endParaRPr lang="en-US"/>
          </a:p>
        </p:txBody>
      </p:sp>
    </p:spTree>
    <p:extLst>
      <p:ext uri="{BB962C8B-B14F-4D97-AF65-F5344CB8AC3E}">
        <p14:creationId xmlns:p14="http://schemas.microsoft.com/office/powerpoint/2010/main" val="3732263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3</a:t>
            </a:fld>
            <a:endParaRPr lang="en-US"/>
          </a:p>
        </p:txBody>
      </p:sp>
    </p:spTree>
    <p:extLst>
      <p:ext uri="{BB962C8B-B14F-4D97-AF65-F5344CB8AC3E}">
        <p14:creationId xmlns:p14="http://schemas.microsoft.com/office/powerpoint/2010/main" val="618600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4</a:t>
            </a:fld>
            <a:endParaRPr lang="en-US"/>
          </a:p>
        </p:txBody>
      </p:sp>
    </p:spTree>
    <p:extLst>
      <p:ext uri="{BB962C8B-B14F-4D97-AF65-F5344CB8AC3E}">
        <p14:creationId xmlns:p14="http://schemas.microsoft.com/office/powerpoint/2010/main" val="216305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6</a:t>
            </a:fld>
            <a:endParaRPr lang="en-US"/>
          </a:p>
        </p:txBody>
      </p:sp>
    </p:spTree>
    <p:extLst>
      <p:ext uri="{BB962C8B-B14F-4D97-AF65-F5344CB8AC3E}">
        <p14:creationId xmlns:p14="http://schemas.microsoft.com/office/powerpoint/2010/main" val="3402705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9</a:t>
            </a:fld>
            <a:endParaRPr lang="en-US"/>
          </a:p>
        </p:txBody>
      </p:sp>
    </p:spTree>
    <p:extLst>
      <p:ext uri="{BB962C8B-B14F-4D97-AF65-F5344CB8AC3E}">
        <p14:creationId xmlns:p14="http://schemas.microsoft.com/office/powerpoint/2010/main" val="3402705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10</a:t>
            </a:fld>
            <a:endParaRPr lang="en-US"/>
          </a:p>
        </p:txBody>
      </p:sp>
    </p:spTree>
    <p:extLst>
      <p:ext uri="{BB962C8B-B14F-4D97-AF65-F5344CB8AC3E}">
        <p14:creationId xmlns:p14="http://schemas.microsoft.com/office/powerpoint/2010/main" val="216305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11</a:t>
            </a:fld>
            <a:endParaRPr lang="en-US"/>
          </a:p>
        </p:txBody>
      </p:sp>
    </p:spTree>
    <p:extLst>
      <p:ext uri="{BB962C8B-B14F-4D97-AF65-F5344CB8AC3E}">
        <p14:creationId xmlns:p14="http://schemas.microsoft.com/office/powerpoint/2010/main" val="3402705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09498-3D3D-45DC-806D-0EE0F839CE7F}"/>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3DEB860E-35E7-4242-8436-6287F80F36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FF2289-EA79-4267-9088-CE29FE1B93F9}"/>
              </a:ext>
            </a:extLst>
          </p:cNvPr>
          <p:cNvSpPr>
            <a:spLocks noGrp="1"/>
          </p:cNvSpPr>
          <p:nvPr>
            <p:ph type="dt" sz="half" idx="10"/>
          </p:nvPr>
        </p:nvSpPr>
        <p:spPr/>
        <p:txBody>
          <a:bodyPr/>
          <a:lstStyle/>
          <a:p>
            <a:fld id="{33EFD240-F039-4337-B5FD-3E68A9461EE9}" type="datetimeFigureOut">
              <a:rPr lang="en-US" smtClean="0"/>
              <a:pPr/>
              <a:t>1/28/2023</a:t>
            </a:fld>
            <a:endParaRPr lang="en-US"/>
          </a:p>
        </p:txBody>
      </p:sp>
      <p:sp>
        <p:nvSpPr>
          <p:cNvPr id="5" name="Footer Placeholder 4">
            <a:extLst>
              <a:ext uri="{FF2B5EF4-FFF2-40B4-BE49-F238E27FC236}">
                <a16:creationId xmlns:a16="http://schemas.microsoft.com/office/drawing/2014/main" id="{34F446A4-72E4-4A24-B8CB-F04BAEC97F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1BFD46-185E-4857-8100-AB3A7804196D}"/>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val="3891008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49B92-9ABE-4105-8B8E-6B070DB386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2149B1-716D-407D-8BA2-70487C2AEA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D6D3A-C9C4-4B4A-8C5B-E8BCA8A20A67}"/>
              </a:ext>
            </a:extLst>
          </p:cNvPr>
          <p:cNvSpPr>
            <a:spLocks noGrp="1"/>
          </p:cNvSpPr>
          <p:nvPr>
            <p:ph type="dt" sz="half" idx="10"/>
          </p:nvPr>
        </p:nvSpPr>
        <p:spPr/>
        <p:txBody>
          <a:bodyPr/>
          <a:lstStyle/>
          <a:p>
            <a:fld id="{33EFD240-F039-4337-B5FD-3E68A9461EE9}" type="datetimeFigureOut">
              <a:rPr lang="en-US" smtClean="0"/>
              <a:pPr/>
              <a:t>1/28/2023</a:t>
            </a:fld>
            <a:endParaRPr lang="en-US"/>
          </a:p>
        </p:txBody>
      </p:sp>
      <p:sp>
        <p:nvSpPr>
          <p:cNvPr id="5" name="Footer Placeholder 4">
            <a:extLst>
              <a:ext uri="{FF2B5EF4-FFF2-40B4-BE49-F238E27FC236}">
                <a16:creationId xmlns:a16="http://schemas.microsoft.com/office/drawing/2014/main" id="{A65841E0-E618-428E-AA95-71074172A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7BDDA-A9EF-40E4-95CB-42D53DFEC54B}"/>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val="725837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5AC94F-B3EF-4D99-9F41-E13C85E0BE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512A55-8468-42FD-ABDE-CBA7D7FC30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B324FB-D1D8-4E7D-85F9-D0ED4E5DF0E6}"/>
              </a:ext>
            </a:extLst>
          </p:cNvPr>
          <p:cNvSpPr>
            <a:spLocks noGrp="1"/>
          </p:cNvSpPr>
          <p:nvPr>
            <p:ph type="dt" sz="half" idx="10"/>
          </p:nvPr>
        </p:nvSpPr>
        <p:spPr/>
        <p:txBody>
          <a:bodyPr/>
          <a:lstStyle/>
          <a:p>
            <a:fld id="{33EFD240-F039-4337-B5FD-3E68A9461EE9}" type="datetimeFigureOut">
              <a:rPr lang="en-US" smtClean="0"/>
              <a:pPr/>
              <a:t>1/28/2023</a:t>
            </a:fld>
            <a:endParaRPr lang="en-US"/>
          </a:p>
        </p:txBody>
      </p:sp>
      <p:sp>
        <p:nvSpPr>
          <p:cNvPr id="5" name="Footer Placeholder 4">
            <a:extLst>
              <a:ext uri="{FF2B5EF4-FFF2-40B4-BE49-F238E27FC236}">
                <a16:creationId xmlns:a16="http://schemas.microsoft.com/office/drawing/2014/main" id="{3A59F1D8-D3E3-4449-BCD1-A10F2A7D7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08C6E-D2FE-44B0-BA59-556D9BA3DFDD}"/>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val="1667574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4D1B63B-C4A6-4AC7-AACB-71B02CC550E2}"/>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1628FA-FDC1-4995-8404-F438A76011BC}"/>
              </a:ext>
            </a:extLst>
          </p:cNvPr>
          <p:cNvSpPr>
            <a:spLocks noGrp="1"/>
          </p:cNvSpPr>
          <p:nvPr>
            <p:ph type="title" hasCustomPrompt="1"/>
          </p:nvPr>
        </p:nvSpPr>
        <p:spPr/>
        <p:txBody>
          <a:bodyPr/>
          <a:lstStyle>
            <a:lvl1pPr>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E9C52FF-3F35-487A-8E64-945744C5F463}"/>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7D27BA2-EE15-4207-9670-1F8EE3EAAF84}"/>
              </a:ext>
            </a:extLst>
          </p:cNvPr>
          <p:cNvSpPr>
            <a:spLocks noGrp="1"/>
          </p:cNvSpPr>
          <p:nvPr>
            <p:ph type="dt" sz="half" idx="10"/>
          </p:nvPr>
        </p:nvSpPr>
        <p:spPr/>
        <p:txBody>
          <a:bodyPr/>
          <a:lstStyle/>
          <a:p>
            <a:fld id="{33EFD240-F039-4337-B5FD-3E68A9461EE9}" type="datetimeFigureOut">
              <a:rPr lang="en-US" smtClean="0"/>
              <a:pPr/>
              <a:t>1/28/2023</a:t>
            </a:fld>
            <a:endParaRPr lang="en-US"/>
          </a:p>
        </p:txBody>
      </p:sp>
      <p:sp>
        <p:nvSpPr>
          <p:cNvPr id="5" name="Footer Placeholder 4">
            <a:extLst>
              <a:ext uri="{FF2B5EF4-FFF2-40B4-BE49-F238E27FC236}">
                <a16:creationId xmlns:a16="http://schemas.microsoft.com/office/drawing/2014/main" id="{66F12A16-501E-45D6-98A5-86038D4B6C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C49B6B-B4A1-4C9E-9D7F-C19781341370}"/>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val="2977312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AAC05-55F6-4B51-8617-B7C83E62BA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F4CB0C-6E09-4D56-8985-8ABBB3B122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F36BB8-DD3A-4E30-9836-8A07BFC0A03F}"/>
              </a:ext>
            </a:extLst>
          </p:cNvPr>
          <p:cNvSpPr>
            <a:spLocks noGrp="1"/>
          </p:cNvSpPr>
          <p:nvPr>
            <p:ph type="dt" sz="half" idx="10"/>
          </p:nvPr>
        </p:nvSpPr>
        <p:spPr/>
        <p:txBody>
          <a:bodyPr/>
          <a:lstStyle/>
          <a:p>
            <a:fld id="{33EFD240-F039-4337-B5FD-3E68A9461EE9}" type="datetimeFigureOut">
              <a:rPr lang="en-US" smtClean="0"/>
              <a:pPr/>
              <a:t>1/28/2023</a:t>
            </a:fld>
            <a:endParaRPr lang="en-US"/>
          </a:p>
        </p:txBody>
      </p:sp>
      <p:sp>
        <p:nvSpPr>
          <p:cNvPr id="5" name="Footer Placeholder 4">
            <a:extLst>
              <a:ext uri="{FF2B5EF4-FFF2-40B4-BE49-F238E27FC236}">
                <a16:creationId xmlns:a16="http://schemas.microsoft.com/office/drawing/2014/main" id="{041E7500-3D78-4C58-9C40-9657CC20E0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F7BEE-58B2-4DE8-AEA5-6D1AE5C8A9DC}"/>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val="2865522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FC0DD-29D3-4415-A1E5-CE2993488B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975AEE-4DB9-4C49-AD0F-861891FBAE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13B7B9-3B3E-4CC8-9FC7-20DFA07228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C0F83F-E14B-47E4-938F-E77F3F84F7BF}"/>
              </a:ext>
            </a:extLst>
          </p:cNvPr>
          <p:cNvSpPr>
            <a:spLocks noGrp="1"/>
          </p:cNvSpPr>
          <p:nvPr>
            <p:ph type="dt" sz="half" idx="10"/>
          </p:nvPr>
        </p:nvSpPr>
        <p:spPr/>
        <p:txBody>
          <a:bodyPr/>
          <a:lstStyle/>
          <a:p>
            <a:fld id="{33EFD240-F039-4337-B5FD-3E68A9461EE9}" type="datetimeFigureOut">
              <a:rPr lang="en-US" smtClean="0"/>
              <a:pPr/>
              <a:t>1/28/2023</a:t>
            </a:fld>
            <a:endParaRPr lang="en-US"/>
          </a:p>
        </p:txBody>
      </p:sp>
      <p:sp>
        <p:nvSpPr>
          <p:cNvPr id="6" name="Footer Placeholder 5">
            <a:extLst>
              <a:ext uri="{FF2B5EF4-FFF2-40B4-BE49-F238E27FC236}">
                <a16:creationId xmlns:a16="http://schemas.microsoft.com/office/drawing/2014/main" id="{F046763E-1216-4916-8E8F-93C62868D9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6F9EF6-AB1D-40FB-B7D5-8BA0F0AEB59E}"/>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val="3547477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86C37-47A0-4975-9DFE-903C3B18A5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2DED3F-6BE7-4E69-8DE9-5F72C97C32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C709EA-B86D-4A42-A404-1ED0F290DC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3701B7-D7D9-4111-ADCE-181BE9E431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6D520E-6F6E-4F31-9041-C30518E2F1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E6C88A-E581-49A0-A2E1-75AD3D0EDBA9}"/>
              </a:ext>
            </a:extLst>
          </p:cNvPr>
          <p:cNvSpPr>
            <a:spLocks noGrp="1"/>
          </p:cNvSpPr>
          <p:nvPr>
            <p:ph type="dt" sz="half" idx="10"/>
          </p:nvPr>
        </p:nvSpPr>
        <p:spPr/>
        <p:txBody>
          <a:bodyPr/>
          <a:lstStyle/>
          <a:p>
            <a:fld id="{33EFD240-F039-4337-B5FD-3E68A9461EE9}" type="datetimeFigureOut">
              <a:rPr lang="en-US" smtClean="0"/>
              <a:pPr/>
              <a:t>1/28/2023</a:t>
            </a:fld>
            <a:endParaRPr lang="en-US"/>
          </a:p>
        </p:txBody>
      </p:sp>
      <p:sp>
        <p:nvSpPr>
          <p:cNvPr id="8" name="Footer Placeholder 7">
            <a:extLst>
              <a:ext uri="{FF2B5EF4-FFF2-40B4-BE49-F238E27FC236}">
                <a16:creationId xmlns:a16="http://schemas.microsoft.com/office/drawing/2014/main" id="{D35BA8B2-FCA0-49E5-BD99-62D9B0565D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161F1B-52F8-4DC6-ABE4-391B67D0159A}"/>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val="3903939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3E9C0-6007-47D0-B915-E69F6CC5C6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7E28B1-2CCB-413F-8118-203DDF7C391D}"/>
              </a:ext>
            </a:extLst>
          </p:cNvPr>
          <p:cNvSpPr>
            <a:spLocks noGrp="1"/>
          </p:cNvSpPr>
          <p:nvPr>
            <p:ph type="dt" sz="half" idx="10"/>
          </p:nvPr>
        </p:nvSpPr>
        <p:spPr/>
        <p:txBody>
          <a:bodyPr/>
          <a:lstStyle/>
          <a:p>
            <a:fld id="{33EFD240-F039-4337-B5FD-3E68A9461EE9}" type="datetimeFigureOut">
              <a:rPr lang="en-US" smtClean="0"/>
              <a:pPr/>
              <a:t>1/28/2023</a:t>
            </a:fld>
            <a:endParaRPr lang="en-US"/>
          </a:p>
        </p:txBody>
      </p:sp>
      <p:sp>
        <p:nvSpPr>
          <p:cNvPr id="4" name="Footer Placeholder 3">
            <a:extLst>
              <a:ext uri="{FF2B5EF4-FFF2-40B4-BE49-F238E27FC236}">
                <a16:creationId xmlns:a16="http://schemas.microsoft.com/office/drawing/2014/main" id="{42200982-7A4C-4202-AF36-366E535641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8DC22F-25CD-4CF2-8F06-CC051A1C0954}"/>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val="2839354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B05817-B5D5-4209-B457-67075383A212}"/>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F7553DA-C503-42A1-B94C-92C2A204F1A6}"/>
              </a:ext>
            </a:extLst>
          </p:cNvPr>
          <p:cNvSpPr>
            <a:spLocks noGrp="1"/>
          </p:cNvSpPr>
          <p:nvPr>
            <p:ph type="dt" sz="half" idx="10"/>
          </p:nvPr>
        </p:nvSpPr>
        <p:spPr/>
        <p:txBody>
          <a:bodyPr/>
          <a:lstStyle/>
          <a:p>
            <a:fld id="{33EFD240-F039-4337-B5FD-3E68A9461EE9}" type="datetimeFigureOut">
              <a:rPr lang="en-US" smtClean="0"/>
              <a:pPr/>
              <a:t>1/28/2023</a:t>
            </a:fld>
            <a:endParaRPr lang="en-US"/>
          </a:p>
        </p:txBody>
      </p:sp>
      <p:sp>
        <p:nvSpPr>
          <p:cNvPr id="3" name="Footer Placeholder 2">
            <a:extLst>
              <a:ext uri="{FF2B5EF4-FFF2-40B4-BE49-F238E27FC236}">
                <a16:creationId xmlns:a16="http://schemas.microsoft.com/office/drawing/2014/main" id="{3609AB78-3C7D-4150-BCE1-ABA47C68B1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69A985-734C-43C3-B49E-6E95B4C8EB0D}"/>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val="575911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B7C5D-5E95-4360-BC50-F194AC940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3C0847-9AEC-47F2-9124-B1A93BFFE6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8B57F4-2DBD-45FB-8BB5-6F04386E7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65FA95-1C15-420D-A9E5-C3C70744341C}"/>
              </a:ext>
            </a:extLst>
          </p:cNvPr>
          <p:cNvSpPr>
            <a:spLocks noGrp="1"/>
          </p:cNvSpPr>
          <p:nvPr>
            <p:ph type="dt" sz="half" idx="10"/>
          </p:nvPr>
        </p:nvSpPr>
        <p:spPr/>
        <p:txBody>
          <a:bodyPr/>
          <a:lstStyle/>
          <a:p>
            <a:fld id="{33EFD240-F039-4337-B5FD-3E68A9461EE9}" type="datetimeFigureOut">
              <a:rPr lang="en-US" smtClean="0"/>
              <a:pPr/>
              <a:t>1/28/2023</a:t>
            </a:fld>
            <a:endParaRPr lang="en-US"/>
          </a:p>
        </p:txBody>
      </p:sp>
      <p:sp>
        <p:nvSpPr>
          <p:cNvPr id="6" name="Footer Placeholder 5">
            <a:extLst>
              <a:ext uri="{FF2B5EF4-FFF2-40B4-BE49-F238E27FC236}">
                <a16:creationId xmlns:a16="http://schemas.microsoft.com/office/drawing/2014/main" id="{38E15415-68BE-46C7-A478-4467A9F5ED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55C2CD-BF10-45AD-9B8F-1C53842BD468}"/>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val="3895477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12153-5C86-43D6-A736-3107CD2986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91947F-753A-478A-9AA9-EB5C69C0A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23DB23-6922-45DB-BB87-50DA5950AC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F7A753-83BD-480D-82B5-B0B18261BB2B}"/>
              </a:ext>
            </a:extLst>
          </p:cNvPr>
          <p:cNvSpPr>
            <a:spLocks noGrp="1"/>
          </p:cNvSpPr>
          <p:nvPr>
            <p:ph type="dt" sz="half" idx="10"/>
          </p:nvPr>
        </p:nvSpPr>
        <p:spPr/>
        <p:txBody>
          <a:bodyPr/>
          <a:lstStyle/>
          <a:p>
            <a:fld id="{33EFD240-F039-4337-B5FD-3E68A9461EE9}" type="datetimeFigureOut">
              <a:rPr lang="en-US" smtClean="0"/>
              <a:pPr/>
              <a:t>1/28/2023</a:t>
            </a:fld>
            <a:endParaRPr lang="en-US"/>
          </a:p>
        </p:txBody>
      </p:sp>
      <p:sp>
        <p:nvSpPr>
          <p:cNvPr id="6" name="Footer Placeholder 5">
            <a:extLst>
              <a:ext uri="{FF2B5EF4-FFF2-40B4-BE49-F238E27FC236}">
                <a16:creationId xmlns:a16="http://schemas.microsoft.com/office/drawing/2014/main" id="{2B4C45F4-5359-4717-97D1-8103442F6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D9E352-E663-47B2-8D6E-8ECBC370FE84}"/>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val="67943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CBC4E8-B340-47A6-8625-A0E70AAD209B}"/>
              </a:ext>
            </a:extLst>
          </p:cNvPr>
          <p:cNvSpPr>
            <a:spLocks noGrp="1"/>
          </p:cNvSpPr>
          <p:nvPr>
            <p:ph type="title"/>
          </p:nvPr>
        </p:nvSpPr>
        <p:spPr>
          <a:xfrm>
            <a:off x="442913" y="365125"/>
            <a:ext cx="11306174" cy="625475"/>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70F87994-A22D-436F-9DE1-D73FB2F9A230}"/>
              </a:ext>
            </a:extLst>
          </p:cNvPr>
          <p:cNvSpPr>
            <a:spLocks noGrp="1"/>
          </p:cNvSpPr>
          <p:nvPr>
            <p:ph type="body" idx="1"/>
          </p:nvPr>
        </p:nvSpPr>
        <p:spPr>
          <a:xfrm>
            <a:off x="442913" y="1825625"/>
            <a:ext cx="11306174" cy="435133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E93AE11-B985-4463-B185-5130F1D9F3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EFD240-F039-4337-B5FD-3E68A9461EE9}" type="datetimeFigureOut">
              <a:rPr lang="en-US" smtClean="0"/>
              <a:pPr/>
              <a:t>1/28/2023</a:t>
            </a:fld>
            <a:endParaRPr lang="en-US"/>
          </a:p>
        </p:txBody>
      </p:sp>
      <p:sp>
        <p:nvSpPr>
          <p:cNvPr id="5" name="Footer Placeholder 4">
            <a:extLst>
              <a:ext uri="{FF2B5EF4-FFF2-40B4-BE49-F238E27FC236}">
                <a16:creationId xmlns:a16="http://schemas.microsoft.com/office/drawing/2014/main" id="{920CC4FE-129B-4D44-AC4E-5FEADFC737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B79951-9F10-4580-A149-88C44DD7B3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03A6C7-9C96-45EF-B679-9BFAB9A6C4ED}" type="slidenum">
              <a:rPr lang="en-US" smtClean="0"/>
              <a:pPr/>
              <a:t>‹#›</a:t>
            </a:fld>
            <a:endParaRPr lang="en-US"/>
          </a:p>
        </p:txBody>
      </p:sp>
    </p:spTree>
    <p:extLst>
      <p:ext uri="{BB962C8B-B14F-4D97-AF65-F5344CB8AC3E}">
        <p14:creationId xmlns:p14="http://schemas.microsoft.com/office/powerpoint/2010/main" val="2959499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Arabic Typesetting" panose="03020402040406030203" pitchFamily="66" charset="-7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j-lt"/>
          <a:ea typeface="+mn-ea"/>
          <a:cs typeface="Arabic Typesetting" panose="03020402040406030203" pitchFamily="66" charset="-78"/>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Arabic Typesetting" panose="03020402040406030203" pitchFamily="66" charset="-78"/>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n-ea"/>
          <a:cs typeface="Arabic Typesetting" panose="03020402040406030203" pitchFamily="66" charset="-78"/>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j-lt"/>
          <a:ea typeface="+mn-ea"/>
          <a:cs typeface="Arabic Typesetting" panose="03020402040406030203" pitchFamily="66" charset="-78"/>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j-lt"/>
          <a:ea typeface="+mn-ea"/>
          <a:cs typeface="Arabic Typesetting" panose="03020402040406030203" pitchFamily="66" charset="-7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79" userDrawn="1">
          <p15:clr>
            <a:srgbClr val="F26B43"/>
          </p15:clr>
        </p15:guide>
        <p15:guide id="3" pos="740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microsoft.com/office/2007/relationships/hdphoto" Target="../media/hdphoto1.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person, holding, child, young&#10;&#10;Description automatically generated">
            <a:extLst>
              <a:ext uri="{FF2B5EF4-FFF2-40B4-BE49-F238E27FC236}">
                <a16:creationId xmlns:a16="http://schemas.microsoft.com/office/drawing/2014/main" id="{3B56F27F-9F69-4FF2-895B-1BE942DA92A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0"/>
            <a:ext cx="12192000" cy="6858000"/>
          </a:xfrm>
          <a:prstGeom prst="rect">
            <a:avLst/>
          </a:prstGeom>
        </p:spPr>
      </p:pic>
      <p:sp>
        <p:nvSpPr>
          <p:cNvPr id="6" name="Rectangle 5">
            <a:extLst>
              <a:ext uri="{FF2B5EF4-FFF2-40B4-BE49-F238E27FC236}">
                <a16:creationId xmlns:a16="http://schemas.microsoft.com/office/drawing/2014/main" id="{6BD2C344-923D-4837-86E1-11657CB22C46}"/>
              </a:ext>
            </a:extLst>
          </p:cNvPr>
          <p:cNvSpPr/>
          <p:nvPr/>
        </p:nvSpPr>
        <p:spPr>
          <a:xfrm>
            <a:off x="-1" y="0"/>
            <a:ext cx="12192000" cy="6858000"/>
          </a:xfrm>
          <a:prstGeom prst="rect">
            <a:avLst/>
          </a:prstGeom>
          <a:gradFill>
            <a:gsLst>
              <a:gs pos="0">
                <a:schemeClr val="accent1">
                  <a:alpha val="70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a:extLst>
              <a:ext uri="{FF2B5EF4-FFF2-40B4-BE49-F238E27FC236}">
                <a16:creationId xmlns:a16="http://schemas.microsoft.com/office/drawing/2014/main" id="{22940D68-C38F-466B-8D56-CCF1EAB42404}"/>
              </a:ext>
            </a:extLst>
          </p:cNvPr>
          <p:cNvSpPr>
            <a:spLocks noGrp="1"/>
          </p:cNvSpPr>
          <p:nvPr>
            <p:ph type="ctrTitle"/>
          </p:nvPr>
        </p:nvSpPr>
        <p:spPr>
          <a:xfrm>
            <a:off x="914400" y="1045028"/>
            <a:ext cx="8915400" cy="1763935"/>
          </a:xfrm>
        </p:spPr>
        <p:style>
          <a:lnRef idx="2">
            <a:schemeClr val="accent2"/>
          </a:lnRef>
          <a:fillRef idx="1">
            <a:schemeClr val="lt1"/>
          </a:fillRef>
          <a:effectRef idx="0">
            <a:schemeClr val="accent2"/>
          </a:effectRef>
          <a:fontRef idx="minor">
            <a:schemeClr val="dk1"/>
          </a:fontRef>
        </p:style>
        <p:txBody>
          <a:bodyPr lIns="0" tIns="0" rIns="0" bIns="0"/>
          <a:lstStyle/>
          <a:p>
            <a:pPr algn="l">
              <a:lnSpc>
                <a:spcPct val="100000"/>
              </a:lnSpc>
            </a:pPr>
            <a:r>
              <a:rPr lang="en-US" dirty="0">
                <a:ln w="17780" cmpd="sng">
                  <a:solidFill>
                    <a:schemeClr val="tx1"/>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CREDIT CARD FRAUD DETECTION USING ML</a:t>
            </a:r>
          </a:p>
        </p:txBody>
      </p:sp>
      <p:sp>
        <p:nvSpPr>
          <p:cNvPr id="7" name="Right Triangle 6">
            <a:extLst>
              <a:ext uri="{FF2B5EF4-FFF2-40B4-BE49-F238E27FC236}">
                <a16:creationId xmlns:a16="http://schemas.microsoft.com/office/drawing/2014/main" id="{169D603D-20C6-4550-854F-70B9593FC264}"/>
              </a:ext>
            </a:extLst>
          </p:cNvPr>
          <p:cNvSpPr/>
          <p:nvPr/>
        </p:nvSpPr>
        <p:spPr>
          <a:xfrm flipH="1">
            <a:off x="9002400" y="3670300"/>
            <a:ext cx="3189600" cy="3187700"/>
          </a:xfrm>
          <a:prstGeom prst="rtTriangl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DA1BAB28-EAD6-4DAC-B2B0-46A1FE515856}"/>
              </a:ext>
            </a:extLst>
          </p:cNvPr>
          <p:cNvSpPr/>
          <p:nvPr/>
        </p:nvSpPr>
        <p:spPr>
          <a:xfrm>
            <a:off x="7188201" y="0"/>
            <a:ext cx="5003799" cy="6858000"/>
          </a:xfrm>
          <a:prstGeom prst="rect">
            <a:avLst/>
          </a:prstGeom>
          <a:gradFill>
            <a:gsLst>
              <a:gs pos="0">
                <a:schemeClr val="accent4">
                  <a:alpha val="0"/>
                </a:schemeClr>
              </a:gs>
              <a:gs pos="100000">
                <a:schemeClr val="accent4">
                  <a:alpha val="39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17780" cmpd="sng">
                <a:solidFill>
                  <a:schemeClr val="bg1"/>
                </a:solidFill>
                <a:prstDash val="solid"/>
                <a:miter lim="800000"/>
              </a:ln>
              <a:solidFill>
                <a:schemeClr val="bg1"/>
              </a:solidFill>
              <a:effectLst>
                <a:outerShdw blurRad="50800" algn="tl" rotWithShape="0">
                  <a:srgbClr val="000000"/>
                </a:outerShdw>
              </a:effectLst>
              <a:latin typeface="Times New Roman" pitchFamily="18" charset="0"/>
              <a:cs typeface="Times New Roman" pitchFamily="18" charset="0"/>
            </a:endParaRPr>
          </a:p>
        </p:txBody>
      </p:sp>
      <p:sp>
        <p:nvSpPr>
          <p:cNvPr id="27" name="Right Triangle 26">
            <a:extLst>
              <a:ext uri="{FF2B5EF4-FFF2-40B4-BE49-F238E27FC236}">
                <a16:creationId xmlns:a16="http://schemas.microsoft.com/office/drawing/2014/main" id="{98436308-E793-454C-9CA8-C474B7050B46}"/>
              </a:ext>
            </a:extLst>
          </p:cNvPr>
          <p:cNvSpPr/>
          <p:nvPr/>
        </p:nvSpPr>
        <p:spPr>
          <a:xfrm flipH="1" flipV="1">
            <a:off x="7810500" y="-6"/>
            <a:ext cx="4381498" cy="5422905"/>
          </a:xfrm>
          <a:prstGeom prst="rtTriangle">
            <a:avLst/>
          </a:prstGeom>
          <a:gradFill flip="none" rotWithShape="1">
            <a:gsLst>
              <a:gs pos="100000">
                <a:schemeClr val="accent4">
                  <a:alpha val="10000"/>
                </a:schemeClr>
              </a:gs>
              <a:gs pos="0">
                <a:schemeClr val="accent1">
                  <a:alpha val="45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370751" y="4753273"/>
            <a:ext cx="3387862" cy="553998"/>
          </a:xfrm>
          <a:prstGeom prst="rect">
            <a:avLst/>
          </a:prstGeom>
          <a:solidFill>
            <a:schemeClr val="tx1"/>
          </a:solidFill>
        </p:spPr>
        <p:txBody>
          <a:bodyPr wrap="square" lIns="91440" tIns="45720" rIns="91440" bIns="45720">
            <a:spAutoFit/>
          </a:bodyPr>
          <a:lstStyle/>
          <a:p>
            <a:pPr algn="ctr"/>
            <a:r>
              <a:rPr lang="en-US" sz="3000" b="1" cap="none" spc="0" dirty="0">
                <a:ln w="17780" cmpd="sng">
                  <a:solidFill>
                    <a:schemeClr val="bg1"/>
                  </a:solidFill>
                  <a:prstDash val="solid"/>
                  <a:miter lim="800000"/>
                </a:ln>
                <a:solidFill>
                  <a:schemeClr val="bg1"/>
                </a:solidFill>
                <a:effectLst>
                  <a:outerShdw blurRad="50800" algn="tl" rotWithShape="0">
                    <a:srgbClr val="000000"/>
                  </a:outerShdw>
                </a:effectLst>
                <a:latin typeface="Times New Roman" pitchFamily="18" charset="0"/>
                <a:cs typeface="Times New Roman" pitchFamily="18" charset="0"/>
              </a:rPr>
              <a:t>AAYUSH KUMAR</a:t>
            </a:r>
          </a:p>
        </p:txBody>
      </p:sp>
      <p:sp>
        <p:nvSpPr>
          <p:cNvPr id="18" name="Rectangle 17"/>
          <p:cNvSpPr/>
          <p:nvPr/>
        </p:nvSpPr>
        <p:spPr>
          <a:xfrm>
            <a:off x="9157298" y="5216009"/>
            <a:ext cx="1701202" cy="553998"/>
          </a:xfrm>
          <a:prstGeom prst="rect">
            <a:avLst/>
          </a:prstGeom>
          <a:solidFill>
            <a:schemeClr val="tx1"/>
          </a:solidFill>
        </p:spPr>
        <p:txBody>
          <a:bodyPr wrap="square">
            <a:spAutoFit/>
          </a:bodyPr>
          <a:lstStyle/>
          <a:p>
            <a:pPr algn="ctr"/>
            <a:r>
              <a:rPr lang="en-US" sz="3000" b="1" dirty="0">
                <a:ln w="17780" cmpd="sng">
                  <a:solidFill>
                    <a:schemeClr val="bg1"/>
                  </a:solidFill>
                  <a:prstDash val="solid"/>
                  <a:miter lim="800000"/>
                </a:ln>
                <a:solidFill>
                  <a:schemeClr val="bg1"/>
                </a:solidFill>
                <a:effectLst>
                  <a:outerShdw blurRad="50800" algn="tl" rotWithShape="0">
                    <a:srgbClr val="000000"/>
                  </a:outerShdw>
                </a:effectLst>
                <a:latin typeface="Times New Roman" pitchFamily="18" charset="0"/>
                <a:cs typeface="Times New Roman" pitchFamily="18" charset="0"/>
              </a:rPr>
              <a:t>2019284</a:t>
            </a:r>
          </a:p>
        </p:txBody>
      </p:sp>
      <p:sp>
        <p:nvSpPr>
          <p:cNvPr id="19" name="Rectangle 18"/>
          <p:cNvSpPr/>
          <p:nvPr/>
        </p:nvSpPr>
        <p:spPr>
          <a:xfrm>
            <a:off x="8259230" y="5873234"/>
            <a:ext cx="3882986" cy="707886"/>
          </a:xfrm>
          <a:prstGeom prst="rect">
            <a:avLst/>
          </a:prstGeom>
        </p:spPr>
        <p:txBody>
          <a:bodyPr wrap="none">
            <a:spAutoFit/>
          </a:bodyPr>
          <a:lstStyle/>
          <a:p>
            <a:r>
              <a:rPr lang="en-US" sz="2000" b="1" dirty="0">
                <a:ln w="17780" cmpd="sng">
                  <a:solidFill>
                    <a:schemeClr val="bg1"/>
                  </a:solidFill>
                  <a:prstDash val="solid"/>
                  <a:miter lim="800000"/>
                </a:ln>
                <a:solidFill>
                  <a:schemeClr val="bg1"/>
                </a:solidFill>
                <a:effectLst>
                  <a:outerShdw blurRad="50800" algn="tl" rotWithShape="0">
                    <a:srgbClr val="000000"/>
                  </a:outerShdw>
                </a:effectLst>
                <a:latin typeface="Times New Roman" pitchFamily="18" charset="0"/>
                <a:cs typeface="Times New Roman" pitchFamily="18" charset="0"/>
              </a:rPr>
              <a:t>DR. PRIYA MATTA</a:t>
            </a:r>
          </a:p>
          <a:p>
            <a:r>
              <a:rPr lang="en-US" sz="2000" b="1" dirty="0">
                <a:ln w="17780" cmpd="sng">
                  <a:solidFill>
                    <a:schemeClr val="bg1"/>
                  </a:solidFill>
                  <a:prstDash val="solid"/>
                  <a:miter lim="800000"/>
                </a:ln>
                <a:solidFill>
                  <a:schemeClr val="bg1"/>
                </a:solidFill>
                <a:effectLst>
                  <a:outerShdw blurRad="50800" algn="tl" rotWithShape="0">
                    <a:srgbClr val="000000"/>
                  </a:outerShdw>
                </a:effectLst>
                <a:latin typeface="Times New Roman" pitchFamily="18" charset="0"/>
                <a:cs typeface="Times New Roman" pitchFamily="18" charset="0"/>
              </a:rPr>
              <a:t>ASSOCIATE PROFESSOR,CSE </a:t>
            </a:r>
          </a:p>
        </p:txBody>
      </p:sp>
      <p:sp>
        <p:nvSpPr>
          <p:cNvPr id="20" name="Rectangle 19"/>
          <p:cNvSpPr/>
          <p:nvPr/>
        </p:nvSpPr>
        <p:spPr>
          <a:xfrm>
            <a:off x="6872739" y="5884120"/>
            <a:ext cx="1549014" cy="400110"/>
          </a:xfrm>
          <a:prstGeom prst="rect">
            <a:avLst/>
          </a:prstGeom>
        </p:spPr>
        <p:txBody>
          <a:bodyPr wrap="none">
            <a:spAutoFit/>
          </a:bodyPr>
          <a:lstStyle/>
          <a:p>
            <a:pPr algn="ctr"/>
            <a:r>
              <a:rPr lang="en-US" sz="2000" b="1" dirty="0">
                <a:ln w="17780" cmpd="sng">
                  <a:solidFill>
                    <a:schemeClr val="bg1"/>
                  </a:solidFill>
                  <a:prstDash val="solid"/>
                  <a:miter lim="800000"/>
                </a:ln>
                <a:solidFill>
                  <a:schemeClr val="bg1"/>
                </a:solidFill>
                <a:effectLst>
                  <a:outerShdw blurRad="50800" algn="tl" rotWithShape="0">
                    <a:srgbClr val="000000"/>
                  </a:outerShdw>
                </a:effectLst>
                <a:latin typeface="Times New Roman" pitchFamily="18" charset="0"/>
                <a:cs typeface="Times New Roman" pitchFamily="18" charset="0"/>
              </a:rPr>
              <a:t>MENTOR - </a:t>
            </a:r>
          </a:p>
        </p:txBody>
      </p:sp>
      <p:pic>
        <p:nvPicPr>
          <p:cNvPr id="3" name="Picture 2">
            <a:extLst>
              <a:ext uri="{FF2B5EF4-FFF2-40B4-BE49-F238E27FC236}">
                <a16:creationId xmlns:a16="http://schemas.microsoft.com/office/drawing/2014/main" id="{A69C66F4-C66F-02E8-E6A5-C05FD68FCE72}"/>
              </a:ext>
            </a:extLst>
          </p:cNvPr>
          <p:cNvPicPr>
            <a:picLocks noChangeAspect="1"/>
          </p:cNvPicPr>
          <p:nvPr/>
        </p:nvPicPr>
        <p:blipFill>
          <a:blip r:embed="rId4"/>
          <a:stretch>
            <a:fillRect/>
          </a:stretch>
        </p:blipFill>
        <p:spPr>
          <a:xfrm>
            <a:off x="5003800" y="3338727"/>
            <a:ext cx="1987730" cy="1662305"/>
          </a:xfrm>
          <a:prstGeom prst="rect">
            <a:avLst/>
          </a:prstGeom>
          <a:effectLst>
            <a:innerShdw blurRad="63500" dist="50800" dir="8100000">
              <a:prstClr val="black">
                <a:alpha val="50000"/>
              </a:prstClr>
            </a:innerShdw>
          </a:effectLst>
        </p:spPr>
      </p:pic>
    </p:spTree>
    <p:extLst>
      <p:ext uri="{BB962C8B-B14F-4D97-AF65-F5344CB8AC3E}">
        <p14:creationId xmlns:p14="http://schemas.microsoft.com/office/powerpoint/2010/main" val="1632479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237073B6-201B-4603-AA47-DB5340A95B12}"/>
              </a:ext>
            </a:extLst>
          </p:cNvPr>
          <p:cNvSpPr/>
          <p:nvPr/>
        </p:nvSpPr>
        <p:spPr>
          <a:xfrm flipH="1">
            <a:off x="2648394" y="0"/>
            <a:ext cx="9543606" cy="6858000"/>
          </a:xfrm>
          <a:custGeom>
            <a:avLst/>
            <a:gdLst>
              <a:gd name="connsiteX0" fmla="*/ 6500790 w 9935491"/>
              <a:gd name="connsiteY0" fmla="*/ 0 h 6858000"/>
              <a:gd name="connsiteX1" fmla="*/ 5528591 w 9935491"/>
              <a:gd name="connsiteY1" fmla="*/ 0 h 6858000"/>
              <a:gd name="connsiteX2" fmla="*/ 4274924 w 9935491"/>
              <a:gd name="connsiteY2" fmla="*/ 0 h 6858000"/>
              <a:gd name="connsiteX3" fmla="*/ 0 w 9935491"/>
              <a:gd name="connsiteY3" fmla="*/ 0 h 6858000"/>
              <a:gd name="connsiteX4" fmla="*/ 0 w 9935491"/>
              <a:gd name="connsiteY4" fmla="*/ 6858000 h 6858000"/>
              <a:gd name="connsiteX5" fmla="*/ 4274924 w 9935491"/>
              <a:gd name="connsiteY5" fmla="*/ 6858000 h 6858000"/>
              <a:gd name="connsiteX6" fmla="*/ 5528591 w 9935491"/>
              <a:gd name="connsiteY6" fmla="*/ 6858000 h 6858000"/>
              <a:gd name="connsiteX7" fmla="*/ 9935491 w 993549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35491" h="6858000">
                <a:moveTo>
                  <a:pt x="6500790" y="0"/>
                </a:moveTo>
                <a:lnTo>
                  <a:pt x="5528591" y="0"/>
                </a:lnTo>
                <a:lnTo>
                  <a:pt x="4274924" y="0"/>
                </a:lnTo>
                <a:lnTo>
                  <a:pt x="0" y="0"/>
                </a:lnTo>
                <a:lnTo>
                  <a:pt x="0" y="6858000"/>
                </a:lnTo>
                <a:lnTo>
                  <a:pt x="4274924" y="6858000"/>
                </a:lnTo>
                <a:lnTo>
                  <a:pt x="5528591" y="6858000"/>
                </a:lnTo>
                <a:lnTo>
                  <a:pt x="9935491" y="6858000"/>
                </a:lnTo>
                <a:close/>
              </a:path>
            </a:pathLst>
          </a:custGeom>
          <a:gradFill flip="none" rotWithShape="1">
            <a:gsLst>
              <a:gs pos="0">
                <a:schemeClr val="accent4">
                  <a:alpha val="68000"/>
                </a:schemeClr>
              </a:gs>
              <a:gs pos="84000">
                <a:schemeClr val="accent2">
                  <a:alpha val="75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ounded Rectangle 38"/>
          <p:cNvSpPr/>
          <p:nvPr/>
        </p:nvSpPr>
        <p:spPr>
          <a:xfrm>
            <a:off x="4775200" y="1190171"/>
            <a:ext cx="7141029" cy="5297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ln w="17780" cmpd="sng">
                  <a:solidFill>
                    <a:srgbClr val="FFFFFF"/>
                  </a:solidFill>
                  <a:prstDash val="solid"/>
                  <a:miter lim="800000"/>
                </a:ln>
                <a:solidFill>
                  <a:srgbClr val="FF0000"/>
                </a:solidFill>
                <a:effectLst>
                  <a:outerShdw blurRad="38100" dist="38100" dir="2700000" algn="tl">
                    <a:srgbClr val="000000">
                      <a:alpha val="43137"/>
                    </a:srgbClr>
                  </a:outerShdw>
                </a:effectLst>
                <a:latin typeface="Bowlby One SC" panose="02000505060000020004" pitchFamily="2" charset="0"/>
                <a:cs typeface="Times New Roman" pitchFamily="18" charset="0"/>
              </a:rPr>
              <a:t>we did end up creating a system that can, with enough time and data, get very close to that goal. As with any such project, there is some room for improvement here. The very nature of this project allows for multiple algorithms to be integrated together as modules and their results can be combined to increase the accuracy of the final result.</a:t>
            </a:r>
          </a:p>
          <a:p>
            <a:pPr algn="ctr"/>
            <a:endParaRPr lang="en-US" sz="2200" dirty="0">
              <a:effectLst>
                <a:outerShdw blurRad="38100" dist="38100" dir="2700000" algn="tl">
                  <a:srgbClr val="000000">
                    <a:alpha val="43137"/>
                  </a:srgbClr>
                </a:outerShdw>
              </a:effectLst>
              <a:latin typeface="Bowlby One SC" panose="02000505060000020004" pitchFamily="2" charset="0"/>
            </a:endParaRPr>
          </a:p>
        </p:txBody>
      </p:sp>
      <p:sp>
        <p:nvSpPr>
          <p:cNvPr id="2" name="Title 1">
            <a:extLst>
              <a:ext uri="{FF2B5EF4-FFF2-40B4-BE49-F238E27FC236}">
                <a16:creationId xmlns:a16="http://schemas.microsoft.com/office/drawing/2014/main" id="{18381F46-A795-48D3-831F-654B9817DA58}"/>
              </a:ext>
            </a:extLst>
          </p:cNvPr>
          <p:cNvSpPr>
            <a:spLocks noGrp="1"/>
          </p:cNvSpPr>
          <p:nvPr>
            <p:ph type="title"/>
          </p:nvPr>
        </p:nvSpPr>
        <p:spPr>
          <a:xfrm>
            <a:off x="2598057" y="333829"/>
            <a:ext cx="6720114" cy="1393371"/>
          </a:xfrm>
        </p:spPr>
        <p:txBody>
          <a:bodyPr/>
          <a:lstStyle/>
          <a:p>
            <a:r>
              <a:rPr lang="en-US" sz="4000" b="0" dirty="0">
                <a:ln w="18415" cmpd="sng">
                  <a:solidFill>
                    <a:srgbClr val="FFFFFF"/>
                  </a:solidFill>
                  <a:prstDash val="solid"/>
                </a:ln>
                <a:solidFill>
                  <a:srgbClr val="FFFFFF"/>
                </a:solidFill>
                <a:effectLst>
                  <a:glow rad="228600">
                    <a:schemeClr val="accent4">
                      <a:satMod val="175000"/>
                      <a:alpha val="40000"/>
                    </a:schemeClr>
                  </a:glow>
                  <a:outerShdw blurRad="63500" dir="3600000" algn="tl" rotWithShape="0">
                    <a:srgbClr val="000000">
                      <a:alpha val="70000"/>
                    </a:srgbClr>
                  </a:outerShdw>
                </a:effectLst>
                <a:latin typeface="Times New Roman" pitchFamily="18" charset="0"/>
                <a:cs typeface="Times New Roman" pitchFamily="18" charset="0"/>
              </a:rPr>
              <a:t>FUTURE</a:t>
            </a:r>
            <a:r>
              <a:rPr lang="en-US" sz="3600" b="0" dirty="0">
                <a:ln w="18415" cmpd="sng">
                  <a:solidFill>
                    <a:srgbClr val="FFFFFF"/>
                  </a:solidFill>
                  <a:prstDash val="solid"/>
                </a:ln>
                <a:solidFill>
                  <a:srgbClr val="FFFFFF"/>
                </a:solidFill>
                <a:effectLst>
                  <a:glow rad="228600">
                    <a:schemeClr val="accent4">
                      <a:satMod val="175000"/>
                      <a:alpha val="40000"/>
                    </a:schemeClr>
                  </a:glow>
                  <a:outerShdw blurRad="63500" dir="3600000" algn="tl" rotWithShape="0">
                    <a:srgbClr val="000000">
                      <a:alpha val="70000"/>
                    </a:srgbClr>
                  </a:outerShdw>
                </a:effectLst>
                <a:latin typeface="Times New Roman" pitchFamily="18" charset="0"/>
                <a:cs typeface="Times New Roman" pitchFamily="18" charset="0"/>
              </a:rPr>
              <a:t> </a:t>
            </a:r>
            <a:r>
              <a:rPr lang="en-US" sz="4000" b="0" dirty="0">
                <a:ln w="18415" cmpd="sng">
                  <a:solidFill>
                    <a:srgbClr val="FFFFFF"/>
                  </a:solidFill>
                  <a:prstDash val="solid"/>
                </a:ln>
                <a:solidFill>
                  <a:srgbClr val="FFFFFF"/>
                </a:solidFill>
                <a:effectLst>
                  <a:glow rad="228600">
                    <a:schemeClr val="accent4">
                      <a:satMod val="175000"/>
                      <a:alpha val="40000"/>
                    </a:schemeClr>
                  </a:glow>
                  <a:outerShdw blurRad="63500" dir="3600000" algn="tl" rotWithShape="0">
                    <a:srgbClr val="000000">
                      <a:alpha val="70000"/>
                    </a:srgbClr>
                  </a:outerShdw>
                </a:effectLst>
                <a:latin typeface="Times New Roman" pitchFamily="18" charset="0"/>
                <a:cs typeface="Times New Roman" pitchFamily="18" charset="0"/>
              </a:rPr>
              <a:t>ENHANCEMENTS</a:t>
            </a:r>
            <a:endParaRPr lang="en-US" b="0" dirty="0">
              <a:ln w="18415" cmpd="sng">
                <a:solidFill>
                  <a:srgbClr val="FFFFFF"/>
                </a:solidFill>
                <a:prstDash val="solid"/>
              </a:ln>
              <a:solidFill>
                <a:srgbClr val="FFFFFF"/>
              </a:solidFill>
              <a:effectLst>
                <a:glow rad="228600">
                  <a:schemeClr val="accent4">
                    <a:satMod val="175000"/>
                    <a:alpha val="40000"/>
                  </a:schemeClr>
                </a:glow>
                <a:outerShdw blurRad="63500" dir="3600000" algn="tl" rotWithShape="0">
                  <a:srgbClr val="000000">
                    <a:alpha val="70000"/>
                  </a:srgbClr>
                </a:outerShdw>
              </a:effectLst>
              <a:latin typeface="Times New Roman" pitchFamily="18" charset="0"/>
              <a:cs typeface="Times New Roman" pitchFamily="18" charset="0"/>
            </a:endParaRPr>
          </a:p>
        </p:txBody>
      </p:sp>
      <p:grpSp>
        <p:nvGrpSpPr>
          <p:cNvPr id="3" name="Group 9">
            <a:extLst>
              <a:ext uri="{FF2B5EF4-FFF2-40B4-BE49-F238E27FC236}">
                <a16:creationId xmlns:a16="http://schemas.microsoft.com/office/drawing/2014/main" id="{836BBCA7-4811-43D7-B0B5-78A80EFE38DB}"/>
              </a:ext>
            </a:extLst>
          </p:cNvPr>
          <p:cNvGrpSpPr/>
          <p:nvPr/>
        </p:nvGrpSpPr>
        <p:grpSpPr>
          <a:xfrm>
            <a:off x="6547655" y="909722"/>
            <a:ext cx="4947324" cy="584425"/>
            <a:chOff x="1152975" y="773112"/>
            <a:chExt cx="4795485" cy="584425"/>
          </a:xfrm>
        </p:grpSpPr>
        <p:sp>
          <p:nvSpPr>
            <p:cNvPr id="11" name="TextBox 10">
              <a:extLst>
                <a:ext uri="{FF2B5EF4-FFF2-40B4-BE49-F238E27FC236}">
                  <a16:creationId xmlns:a16="http://schemas.microsoft.com/office/drawing/2014/main" id="{4B0091BA-973F-4F85-A28D-481102EB33B8}"/>
                </a:ext>
              </a:extLst>
            </p:cNvPr>
            <p:cNvSpPr txBox="1"/>
            <p:nvPr/>
          </p:nvSpPr>
          <p:spPr>
            <a:xfrm>
              <a:off x="1152976" y="773112"/>
              <a:ext cx="63" cy="276999"/>
            </a:xfrm>
            <a:prstGeom prst="rect">
              <a:avLst/>
            </a:prstGeom>
            <a:noFill/>
          </p:spPr>
          <p:txBody>
            <a:bodyPr wrap="none" lIns="0" tIns="0" rIns="0" bIns="0" rtlCol="0" anchor="ctr">
              <a:spAutoFit/>
            </a:bodyPr>
            <a:lstStyle/>
            <a:p>
              <a:endParaRPr lang="id-ID" b="1" i="1" dirty="0">
                <a:solidFill>
                  <a:schemeClr val="bg1"/>
                </a:solidFill>
              </a:endParaRPr>
            </a:p>
          </p:txBody>
        </p:sp>
        <p:sp>
          <p:nvSpPr>
            <p:cNvPr id="12" name="TextBox 11">
              <a:extLst>
                <a:ext uri="{FF2B5EF4-FFF2-40B4-BE49-F238E27FC236}">
                  <a16:creationId xmlns:a16="http://schemas.microsoft.com/office/drawing/2014/main" id="{BCF11BB6-2B41-4B10-BB57-54B8DFF355AA}"/>
                </a:ext>
              </a:extLst>
            </p:cNvPr>
            <p:cNvSpPr txBox="1"/>
            <p:nvPr/>
          </p:nvSpPr>
          <p:spPr>
            <a:xfrm>
              <a:off x="1152975" y="1142093"/>
              <a:ext cx="4795485" cy="215444"/>
            </a:xfrm>
            <a:prstGeom prst="rect">
              <a:avLst/>
            </a:prstGeom>
            <a:noFill/>
          </p:spPr>
          <p:txBody>
            <a:bodyPr wrap="square" lIns="0" tIns="0" rIns="0" bIns="0" rtlCol="0" anchor="ctr">
              <a:spAutoFit/>
            </a:bodyPr>
            <a:lstStyle/>
            <a:p>
              <a:endParaRPr lang="id-ID" sz="1400" b="1" dirty="0">
                <a:solidFill>
                  <a:schemeClr val="bg1"/>
                </a:solidFill>
              </a:endParaRPr>
            </a:p>
          </p:txBody>
        </p:sp>
      </p:grpSp>
      <p:grpSp>
        <p:nvGrpSpPr>
          <p:cNvPr id="4" name="Group 12">
            <a:extLst>
              <a:ext uri="{FF2B5EF4-FFF2-40B4-BE49-F238E27FC236}">
                <a16:creationId xmlns:a16="http://schemas.microsoft.com/office/drawing/2014/main" id="{28AE1E76-00B5-448C-8C59-8E8F25FC360D}"/>
              </a:ext>
            </a:extLst>
          </p:cNvPr>
          <p:cNvGrpSpPr/>
          <p:nvPr/>
        </p:nvGrpSpPr>
        <p:grpSpPr>
          <a:xfrm>
            <a:off x="5841891" y="2322618"/>
            <a:ext cx="5653088" cy="584425"/>
            <a:chOff x="1152974" y="773112"/>
            <a:chExt cx="5486178" cy="584425"/>
          </a:xfrm>
        </p:grpSpPr>
        <p:sp>
          <p:nvSpPr>
            <p:cNvPr id="14" name="TextBox 13">
              <a:extLst>
                <a:ext uri="{FF2B5EF4-FFF2-40B4-BE49-F238E27FC236}">
                  <a16:creationId xmlns:a16="http://schemas.microsoft.com/office/drawing/2014/main" id="{76B789FC-A019-409F-BB8F-A8BC4380A61F}"/>
                </a:ext>
              </a:extLst>
            </p:cNvPr>
            <p:cNvSpPr txBox="1"/>
            <p:nvPr/>
          </p:nvSpPr>
          <p:spPr>
            <a:xfrm>
              <a:off x="1152976" y="773112"/>
              <a:ext cx="63" cy="276999"/>
            </a:xfrm>
            <a:prstGeom prst="rect">
              <a:avLst/>
            </a:prstGeom>
            <a:noFill/>
          </p:spPr>
          <p:txBody>
            <a:bodyPr wrap="none" lIns="0" tIns="0" rIns="0" bIns="0" rtlCol="0" anchor="ctr">
              <a:spAutoFit/>
            </a:bodyPr>
            <a:lstStyle/>
            <a:p>
              <a:endParaRPr lang="id-ID" b="1" i="1" dirty="0">
                <a:solidFill>
                  <a:schemeClr val="bg1"/>
                </a:solidFill>
              </a:endParaRPr>
            </a:p>
          </p:txBody>
        </p:sp>
        <p:sp>
          <p:nvSpPr>
            <p:cNvPr id="15" name="TextBox 14">
              <a:extLst>
                <a:ext uri="{FF2B5EF4-FFF2-40B4-BE49-F238E27FC236}">
                  <a16:creationId xmlns:a16="http://schemas.microsoft.com/office/drawing/2014/main" id="{5F7CB561-FA68-49CB-BC5C-91FC3C7A53CA}"/>
                </a:ext>
              </a:extLst>
            </p:cNvPr>
            <p:cNvSpPr txBox="1"/>
            <p:nvPr/>
          </p:nvSpPr>
          <p:spPr>
            <a:xfrm>
              <a:off x="1152974" y="1142093"/>
              <a:ext cx="5486178" cy="215444"/>
            </a:xfrm>
            <a:prstGeom prst="rect">
              <a:avLst/>
            </a:prstGeom>
            <a:noFill/>
          </p:spPr>
          <p:txBody>
            <a:bodyPr wrap="square" lIns="0" tIns="0" rIns="0" bIns="0" rtlCol="0" anchor="ctr">
              <a:spAutoFit/>
            </a:bodyPr>
            <a:lstStyle/>
            <a:p>
              <a:endParaRPr lang="id-ID" sz="1400" b="1" dirty="0">
                <a:solidFill>
                  <a:schemeClr val="bg1"/>
                </a:solidFill>
              </a:endParaRPr>
            </a:p>
          </p:txBody>
        </p:sp>
      </p:grpSp>
      <p:sp>
        <p:nvSpPr>
          <p:cNvPr id="21" name="TextBox 20">
            <a:extLst>
              <a:ext uri="{FF2B5EF4-FFF2-40B4-BE49-F238E27FC236}">
                <a16:creationId xmlns:a16="http://schemas.microsoft.com/office/drawing/2014/main" id="{9D806EFF-8239-4F0A-9A56-04CA2DB0C8A8}"/>
              </a:ext>
            </a:extLst>
          </p:cNvPr>
          <p:cNvSpPr txBox="1"/>
          <p:nvPr/>
        </p:nvSpPr>
        <p:spPr>
          <a:xfrm>
            <a:off x="4354163" y="5574542"/>
            <a:ext cx="7064616" cy="215444"/>
          </a:xfrm>
          <a:prstGeom prst="rect">
            <a:avLst/>
          </a:prstGeom>
          <a:noFill/>
        </p:spPr>
        <p:txBody>
          <a:bodyPr wrap="square" lIns="0" tIns="0" rIns="0" bIns="0" rtlCol="0" anchor="ctr">
            <a:spAutoFit/>
          </a:bodyPr>
          <a:lstStyle/>
          <a:p>
            <a:endParaRPr lang="id-ID" sz="1400" b="1" dirty="0">
              <a:solidFill>
                <a:schemeClr val="bg1"/>
              </a:solidFill>
            </a:endParaRPr>
          </a:p>
        </p:txBody>
      </p:sp>
      <p:sp>
        <p:nvSpPr>
          <p:cNvPr id="37" name="Rounded Rectangle 51">
            <a:extLst>
              <a:ext uri="{FF2B5EF4-FFF2-40B4-BE49-F238E27FC236}">
                <a16:creationId xmlns:a16="http://schemas.microsoft.com/office/drawing/2014/main" id="{B83253D3-E181-4488-9CD9-39D21527F719}"/>
              </a:ext>
            </a:extLst>
          </p:cNvPr>
          <p:cNvSpPr/>
          <p:nvPr/>
        </p:nvSpPr>
        <p:spPr>
          <a:xfrm rot="16200000" flipH="1">
            <a:off x="9066735" y="130511"/>
            <a:ext cx="918973" cy="1093379"/>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pic>
        <p:nvPicPr>
          <p:cNvPr id="4098" name="Picture 2"/>
          <p:cNvPicPr>
            <a:picLocks noChangeAspect="1" noChangeArrowheads="1"/>
          </p:cNvPicPr>
          <p:nvPr/>
        </p:nvPicPr>
        <p:blipFill>
          <a:blip r:embed="rId3"/>
          <a:srcRect/>
          <a:stretch>
            <a:fillRect/>
          </a:stretch>
        </p:blipFill>
        <p:spPr bwMode="auto">
          <a:xfrm>
            <a:off x="0" y="2580077"/>
            <a:ext cx="4078515" cy="29805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05209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D49652-AE68-4632-BA28-9C7D89B56B0C}"/>
              </a:ext>
            </a:extLst>
          </p:cNvPr>
          <p:cNvPicPr>
            <a:picLocks noChangeAspect="1"/>
          </p:cNvPicPr>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6"/>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64564716-03C4-4ECD-A880-5D68677E3234}"/>
              </a:ext>
            </a:extLst>
          </p:cNvPr>
          <p:cNvSpPr/>
          <p:nvPr/>
        </p:nvSpPr>
        <p:spPr>
          <a:xfrm>
            <a:off x="-1" y="0"/>
            <a:ext cx="12192000" cy="6858000"/>
          </a:xfrm>
          <a:prstGeom prst="rect">
            <a:avLst/>
          </a:prstGeom>
          <a:gradFill>
            <a:gsLst>
              <a:gs pos="0">
                <a:schemeClr val="accent1">
                  <a:alpha val="80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Triangle 30">
            <a:extLst>
              <a:ext uri="{FF2B5EF4-FFF2-40B4-BE49-F238E27FC236}">
                <a16:creationId xmlns:a16="http://schemas.microsoft.com/office/drawing/2014/main" id="{6C4D1E73-1855-4938-A776-09A4676D6DAF}"/>
              </a:ext>
            </a:extLst>
          </p:cNvPr>
          <p:cNvSpPr/>
          <p:nvPr/>
        </p:nvSpPr>
        <p:spPr>
          <a:xfrm flipH="1">
            <a:off x="9002400" y="3670300"/>
            <a:ext cx="3189600" cy="3187700"/>
          </a:xfrm>
          <a:prstGeom prst="rtTriangl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4C358AB8-2F14-4DF8-842B-74BE63C33492}"/>
              </a:ext>
            </a:extLst>
          </p:cNvPr>
          <p:cNvSpPr/>
          <p:nvPr/>
        </p:nvSpPr>
        <p:spPr>
          <a:xfrm rot="10800000">
            <a:off x="1" y="0"/>
            <a:ext cx="5003799" cy="6858000"/>
          </a:xfrm>
          <a:prstGeom prst="rect">
            <a:avLst/>
          </a:prstGeom>
          <a:gradFill>
            <a:gsLst>
              <a:gs pos="0">
                <a:schemeClr val="accent4">
                  <a:alpha val="0"/>
                </a:schemeClr>
              </a:gs>
              <a:gs pos="100000">
                <a:schemeClr val="accent4">
                  <a:alpha val="39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Triangle 34">
            <a:extLst>
              <a:ext uri="{FF2B5EF4-FFF2-40B4-BE49-F238E27FC236}">
                <a16:creationId xmlns:a16="http://schemas.microsoft.com/office/drawing/2014/main" id="{C81E30FB-57D3-40D4-A29E-F24F707F51D8}"/>
              </a:ext>
            </a:extLst>
          </p:cNvPr>
          <p:cNvSpPr/>
          <p:nvPr/>
        </p:nvSpPr>
        <p:spPr>
          <a:xfrm flipH="1" flipV="1">
            <a:off x="7810500" y="-6"/>
            <a:ext cx="4381498" cy="5422905"/>
          </a:xfrm>
          <a:prstGeom prst="rtTriangle">
            <a:avLst/>
          </a:prstGeom>
          <a:gradFill flip="none" rotWithShape="1">
            <a:gsLst>
              <a:gs pos="100000">
                <a:schemeClr val="accent4">
                  <a:alpha val="10000"/>
                </a:schemeClr>
              </a:gs>
              <a:gs pos="0">
                <a:schemeClr val="accent1">
                  <a:alpha val="45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A0FD99-A133-4DDF-B7C5-04CA58D32AF2}"/>
              </a:ext>
            </a:extLst>
          </p:cNvPr>
          <p:cNvSpPr>
            <a:spLocks noGrp="1"/>
          </p:cNvSpPr>
          <p:nvPr>
            <p:ph type="title"/>
          </p:nvPr>
        </p:nvSpPr>
        <p:spPr>
          <a:xfrm>
            <a:off x="4816507" y="3167393"/>
            <a:ext cx="4546600" cy="625475"/>
          </a:xfrm>
        </p:spPr>
        <p:txBody>
          <a:bodyPr anchor="ctr"/>
          <a:lstStyle/>
          <a:p>
            <a:pPr>
              <a:lnSpc>
                <a:spcPct val="80000"/>
              </a:lnSpc>
            </a:pPr>
            <a:r>
              <a:rPr lang="en-US" sz="9600" i="1" dirty="0"/>
              <a:t>THANK YOU</a:t>
            </a:r>
          </a:p>
        </p:txBody>
      </p:sp>
      <p:grpSp>
        <p:nvGrpSpPr>
          <p:cNvPr id="3" name="Group 12">
            <a:extLst>
              <a:ext uri="{FF2B5EF4-FFF2-40B4-BE49-F238E27FC236}">
                <a16:creationId xmlns:a16="http://schemas.microsoft.com/office/drawing/2014/main" id="{5BF09152-57F0-4C56-B151-C0D20612B96E}"/>
              </a:ext>
            </a:extLst>
          </p:cNvPr>
          <p:cNvGrpSpPr/>
          <p:nvPr/>
        </p:nvGrpSpPr>
        <p:grpSpPr>
          <a:xfrm rot="10800000">
            <a:off x="474724" y="-2"/>
            <a:ext cx="3897859" cy="1098331"/>
            <a:chOff x="4203700" y="5759669"/>
            <a:chExt cx="3567824" cy="1098331"/>
          </a:xfrm>
        </p:grpSpPr>
        <p:cxnSp>
          <p:nvCxnSpPr>
            <p:cNvPr id="14" name="Straight Connector 13">
              <a:extLst>
                <a:ext uri="{FF2B5EF4-FFF2-40B4-BE49-F238E27FC236}">
                  <a16:creationId xmlns:a16="http://schemas.microsoft.com/office/drawing/2014/main" id="{E023F002-5C19-47CD-9E24-5C82DCCE7797}"/>
                </a:ext>
              </a:extLst>
            </p:cNvPr>
            <p:cNvCxnSpPr>
              <a:cxnSpLocks/>
            </p:cNvCxnSpPr>
            <p:nvPr/>
          </p:nvCxnSpPr>
          <p:spPr>
            <a:xfrm flipV="1">
              <a:off x="420370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6F9B5FB-4EA9-4A21-939F-C5333983A504}"/>
                </a:ext>
              </a:extLst>
            </p:cNvPr>
            <p:cNvCxnSpPr>
              <a:cxnSpLocks/>
            </p:cNvCxnSpPr>
            <p:nvPr/>
          </p:nvCxnSpPr>
          <p:spPr>
            <a:xfrm flipV="1">
              <a:off x="563083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7EC06FF-89AE-4AEB-A0A4-93F7CE12E5BA}"/>
                </a:ext>
              </a:extLst>
            </p:cNvPr>
            <p:cNvCxnSpPr>
              <a:cxnSpLocks/>
            </p:cNvCxnSpPr>
            <p:nvPr/>
          </p:nvCxnSpPr>
          <p:spPr>
            <a:xfrm flipV="1">
              <a:off x="4917265"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AD423F6-5CE7-4454-8764-07A323D4AE48}"/>
                </a:ext>
              </a:extLst>
            </p:cNvPr>
            <p:cNvCxnSpPr>
              <a:cxnSpLocks/>
            </p:cNvCxnSpPr>
            <p:nvPr/>
          </p:nvCxnSpPr>
          <p:spPr>
            <a:xfrm flipV="1">
              <a:off x="6344395"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35BFFC-0C9F-4DE9-96EC-C77FD5A5CB83}"/>
                </a:ext>
              </a:extLst>
            </p:cNvPr>
            <p:cNvCxnSpPr>
              <a:cxnSpLocks/>
            </p:cNvCxnSpPr>
            <p:nvPr/>
          </p:nvCxnSpPr>
          <p:spPr>
            <a:xfrm flipV="1">
              <a:off x="7771524"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410F917-A11B-4FA2-BF6B-9019E7AE370C}"/>
                </a:ext>
              </a:extLst>
            </p:cNvPr>
            <p:cNvCxnSpPr>
              <a:cxnSpLocks/>
            </p:cNvCxnSpPr>
            <p:nvPr/>
          </p:nvCxnSpPr>
          <p:spPr>
            <a:xfrm flipV="1">
              <a:off x="705796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grpSp>
      <p:grpSp>
        <p:nvGrpSpPr>
          <p:cNvPr id="4" name="Group 26">
            <a:extLst>
              <a:ext uri="{FF2B5EF4-FFF2-40B4-BE49-F238E27FC236}">
                <a16:creationId xmlns:a16="http://schemas.microsoft.com/office/drawing/2014/main" id="{CE029A6B-73CF-40BA-85BD-075276F00A3A}"/>
              </a:ext>
            </a:extLst>
          </p:cNvPr>
          <p:cNvGrpSpPr/>
          <p:nvPr/>
        </p:nvGrpSpPr>
        <p:grpSpPr>
          <a:xfrm>
            <a:off x="4816507" y="4880315"/>
            <a:ext cx="4343045" cy="1"/>
            <a:chOff x="1523994" y="3509963"/>
            <a:chExt cx="16178966" cy="1"/>
          </a:xfrm>
        </p:grpSpPr>
        <p:cxnSp>
          <p:nvCxnSpPr>
            <p:cNvPr id="28" name="Straight Connector 27">
              <a:extLst>
                <a:ext uri="{FF2B5EF4-FFF2-40B4-BE49-F238E27FC236}">
                  <a16:creationId xmlns:a16="http://schemas.microsoft.com/office/drawing/2014/main" id="{9FD6CC8B-9C24-41CE-86BF-8BDD12DBCFEC}"/>
                </a:ext>
              </a:extLst>
            </p:cNvPr>
            <p:cNvCxnSpPr>
              <a:cxnSpLocks/>
            </p:cNvCxnSpPr>
            <p:nvPr/>
          </p:nvCxnSpPr>
          <p:spPr>
            <a:xfrm rot="10800000" flipH="1">
              <a:off x="2079810" y="3509963"/>
              <a:ext cx="15623150" cy="0"/>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3D2EF69-4DDA-42C2-9508-58F4BCE1961C}"/>
                </a:ext>
              </a:extLst>
            </p:cNvPr>
            <p:cNvCxnSpPr>
              <a:cxnSpLocks/>
            </p:cNvCxnSpPr>
            <p:nvPr/>
          </p:nvCxnSpPr>
          <p:spPr>
            <a:xfrm>
              <a:off x="1523994" y="3509964"/>
              <a:ext cx="4340645" cy="0"/>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grpSp>
        <p:nvGrpSpPr>
          <p:cNvPr id="6" name="Group 49">
            <a:extLst>
              <a:ext uri="{FF2B5EF4-FFF2-40B4-BE49-F238E27FC236}">
                <a16:creationId xmlns:a16="http://schemas.microsoft.com/office/drawing/2014/main" id="{4570BDB4-B01F-4A41-A05F-100B1357D121}"/>
              </a:ext>
            </a:extLst>
          </p:cNvPr>
          <p:cNvGrpSpPr/>
          <p:nvPr/>
        </p:nvGrpSpPr>
        <p:grpSpPr>
          <a:xfrm>
            <a:off x="2607136" y="2579683"/>
            <a:ext cx="1736264" cy="1590938"/>
            <a:chOff x="2676525" y="1463676"/>
            <a:chExt cx="360363" cy="330200"/>
          </a:xfrm>
          <a:solidFill>
            <a:schemeClr val="accent4"/>
          </a:solidFill>
        </p:grpSpPr>
        <p:sp>
          <p:nvSpPr>
            <p:cNvPr id="51" name="Freeform 170">
              <a:extLst>
                <a:ext uri="{FF2B5EF4-FFF2-40B4-BE49-F238E27FC236}">
                  <a16:creationId xmlns:a16="http://schemas.microsoft.com/office/drawing/2014/main" id="{F0743916-5B16-4F11-8C10-8F3C475A6D86}"/>
                </a:ext>
              </a:extLst>
            </p:cNvPr>
            <p:cNvSpPr>
              <a:spLocks noEditPoints="1"/>
            </p:cNvSpPr>
            <p:nvPr/>
          </p:nvSpPr>
          <p:spPr bwMode="auto">
            <a:xfrm>
              <a:off x="2676525" y="1463676"/>
              <a:ext cx="360363" cy="211138"/>
            </a:xfrm>
            <a:custGeom>
              <a:avLst/>
              <a:gdLst>
                <a:gd name="T0" fmla="*/ 538 w 1360"/>
                <a:gd name="T1" fmla="*/ 793 h 793"/>
                <a:gd name="T2" fmla="*/ 538 w 1360"/>
                <a:gd name="T3" fmla="*/ 793 h 793"/>
                <a:gd name="T4" fmla="*/ 532 w 1360"/>
                <a:gd name="T5" fmla="*/ 793 h 793"/>
                <a:gd name="T6" fmla="*/ 527 w 1360"/>
                <a:gd name="T7" fmla="*/ 790 h 793"/>
                <a:gd name="T8" fmla="*/ 17 w 1360"/>
                <a:gd name="T9" fmla="*/ 593 h 793"/>
                <a:gd name="T10" fmla="*/ 17 w 1360"/>
                <a:gd name="T11" fmla="*/ 593 h 793"/>
                <a:gd name="T12" fmla="*/ 14 w 1360"/>
                <a:gd name="T13" fmla="*/ 590 h 793"/>
                <a:gd name="T14" fmla="*/ 10 w 1360"/>
                <a:gd name="T15" fmla="*/ 588 h 793"/>
                <a:gd name="T16" fmla="*/ 7 w 1360"/>
                <a:gd name="T17" fmla="*/ 585 h 793"/>
                <a:gd name="T18" fmla="*/ 5 w 1360"/>
                <a:gd name="T19" fmla="*/ 582 h 793"/>
                <a:gd name="T20" fmla="*/ 2 w 1360"/>
                <a:gd name="T21" fmla="*/ 578 h 793"/>
                <a:gd name="T22" fmla="*/ 1 w 1360"/>
                <a:gd name="T23" fmla="*/ 575 h 793"/>
                <a:gd name="T24" fmla="*/ 0 w 1360"/>
                <a:gd name="T25" fmla="*/ 570 h 793"/>
                <a:gd name="T26" fmla="*/ 0 w 1360"/>
                <a:gd name="T27" fmla="*/ 566 h 793"/>
                <a:gd name="T28" fmla="*/ 0 w 1360"/>
                <a:gd name="T29" fmla="*/ 566 h 793"/>
                <a:gd name="T30" fmla="*/ 0 w 1360"/>
                <a:gd name="T31" fmla="*/ 562 h 793"/>
                <a:gd name="T32" fmla="*/ 1 w 1360"/>
                <a:gd name="T33" fmla="*/ 558 h 793"/>
                <a:gd name="T34" fmla="*/ 2 w 1360"/>
                <a:gd name="T35" fmla="*/ 554 h 793"/>
                <a:gd name="T36" fmla="*/ 4 w 1360"/>
                <a:gd name="T37" fmla="*/ 550 h 793"/>
                <a:gd name="T38" fmla="*/ 7 w 1360"/>
                <a:gd name="T39" fmla="*/ 547 h 793"/>
                <a:gd name="T40" fmla="*/ 10 w 1360"/>
                <a:gd name="T41" fmla="*/ 544 h 793"/>
                <a:gd name="T42" fmla="*/ 13 w 1360"/>
                <a:gd name="T43" fmla="*/ 542 h 793"/>
                <a:gd name="T44" fmla="*/ 17 w 1360"/>
                <a:gd name="T45" fmla="*/ 540 h 793"/>
                <a:gd name="T46" fmla="*/ 1320 w 1360"/>
                <a:gd name="T47" fmla="*/ 2 h 793"/>
                <a:gd name="T48" fmla="*/ 1320 w 1360"/>
                <a:gd name="T49" fmla="*/ 2 h 793"/>
                <a:gd name="T50" fmla="*/ 1325 w 1360"/>
                <a:gd name="T51" fmla="*/ 0 h 793"/>
                <a:gd name="T52" fmla="*/ 1330 w 1360"/>
                <a:gd name="T53" fmla="*/ 0 h 793"/>
                <a:gd name="T54" fmla="*/ 1335 w 1360"/>
                <a:gd name="T55" fmla="*/ 0 h 793"/>
                <a:gd name="T56" fmla="*/ 1341 w 1360"/>
                <a:gd name="T57" fmla="*/ 1 h 793"/>
                <a:gd name="T58" fmla="*/ 1345 w 1360"/>
                <a:gd name="T59" fmla="*/ 3 h 793"/>
                <a:gd name="T60" fmla="*/ 1349 w 1360"/>
                <a:gd name="T61" fmla="*/ 5 h 793"/>
                <a:gd name="T62" fmla="*/ 1353 w 1360"/>
                <a:gd name="T63" fmla="*/ 9 h 793"/>
                <a:gd name="T64" fmla="*/ 1356 w 1360"/>
                <a:gd name="T65" fmla="*/ 13 h 793"/>
                <a:gd name="T66" fmla="*/ 1356 w 1360"/>
                <a:gd name="T67" fmla="*/ 13 h 793"/>
                <a:gd name="T68" fmla="*/ 1358 w 1360"/>
                <a:gd name="T69" fmla="*/ 17 h 793"/>
                <a:gd name="T70" fmla="*/ 1360 w 1360"/>
                <a:gd name="T71" fmla="*/ 22 h 793"/>
                <a:gd name="T72" fmla="*/ 1360 w 1360"/>
                <a:gd name="T73" fmla="*/ 27 h 793"/>
                <a:gd name="T74" fmla="*/ 1360 w 1360"/>
                <a:gd name="T75" fmla="*/ 31 h 793"/>
                <a:gd name="T76" fmla="*/ 1359 w 1360"/>
                <a:gd name="T77" fmla="*/ 36 h 793"/>
                <a:gd name="T78" fmla="*/ 1357 w 1360"/>
                <a:gd name="T79" fmla="*/ 41 h 793"/>
                <a:gd name="T80" fmla="*/ 1355 w 1360"/>
                <a:gd name="T81" fmla="*/ 45 h 793"/>
                <a:gd name="T82" fmla="*/ 1351 w 1360"/>
                <a:gd name="T83" fmla="*/ 48 h 793"/>
                <a:gd name="T84" fmla="*/ 558 w 1360"/>
                <a:gd name="T85" fmla="*/ 785 h 793"/>
                <a:gd name="T86" fmla="*/ 558 w 1360"/>
                <a:gd name="T87" fmla="*/ 785 h 793"/>
                <a:gd name="T88" fmla="*/ 553 w 1360"/>
                <a:gd name="T89" fmla="*/ 788 h 793"/>
                <a:gd name="T90" fmla="*/ 549 w 1360"/>
                <a:gd name="T91" fmla="*/ 790 h 793"/>
                <a:gd name="T92" fmla="*/ 543 w 1360"/>
                <a:gd name="T93" fmla="*/ 793 h 793"/>
                <a:gd name="T94" fmla="*/ 538 w 1360"/>
                <a:gd name="T95" fmla="*/ 793 h 793"/>
                <a:gd name="T96" fmla="*/ 538 w 1360"/>
                <a:gd name="T97" fmla="*/ 793 h 793"/>
                <a:gd name="T98" fmla="*/ 104 w 1360"/>
                <a:gd name="T99" fmla="*/ 565 h 793"/>
                <a:gd name="T100" fmla="*/ 531 w 1360"/>
                <a:gd name="T101" fmla="*/ 732 h 793"/>
                <a:gd name="T102" fmla="*/ 1197 w 1360"/>
                <a:gd name="T103" fmla="*/ 114 h 793"/>
                <a:gd name="T104" fmla="*/ 104 w 1360"/>
                <a:gd name="T105" fmla="*/ 565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60" h="793">
                  <a:moveTo>
                    <a:pt x="538" y="793"/>
                  </a:moveTo>
                  <a:lnTo>
                    <a:pt x="538" y="793"/>
                  </a:lnTo>
                  <a:lnTo>
                    <a:pt x="532" y="793"/>
                  </a:lnTo>
                  <a:lnTo>
                    <a:pt x="527" y="790"/>
                  </a:lnTo>
                  <a:lnTo>
                    <a:pt x="17" y="593"/>
                  </a:lnTo>
                  <a:lnTo>
                    <a:pt x="17" y="593"/>
                  </a:lnTo>
                  <a:lnTo>
                    <a:pt x="14" y="590"/>
                  </a:lnTo>
                  <a:lnTo>
                    <a:pt x="10" y="588"/>
                  </a:lnTo>
                  <a:lnTo>
                    <a:pt x="7" y="585"/>
                  </a:lnTo>
                  <a:lnTo>
                    <a:pt x="5" y="582"/>
                  </a:lnTo>
                  <a:lnTo>
                    <a:pt x="2" y="578"/>
                  </a:lnTo>
                  <a:lnTo>
                    <a:pt x="1" y="575"/>
                  </a:lnTo>
                  <a:lnTo>
                    <a:pt x="0" y="570"/>
                  </a:lnTo>
                  <a:lnTo>
                    <a:pt x="0" y="566"/>
                  </a:lnTo>
                  <a:lnTo>
                    <a:pt x="0" y="566"/>
                  </a:lnTo>
                  <a:lnTo>
                    <a:pt x="0" y="562"/>
                  </a:lnTo>
                  <a:lnTo>
                    <a:pt x="1" y="558"/>
                  </a:lnTo>
                  <a:lnTo>
                    <a:pt x="2" y="554"/>
                  </a:lnTo>
                  <a:lnTo>
                    <a:pt x="4" y="550"/>
                  </a:lnTo>
                  <a:lnTo>
                    <a:pt x="7" y="547"/>
                  </a:lnTo>
                  <a:lnTo>
                    <a:pt x="10" y="544"/>
                  </a:lnTo>
                  <a:lnTo>
                    <a:pt x="13" y="542"/>
                  </a:lnTo>
                  <a:lnTo>
                    <a:pt x="17" y="540"/>
                  </a:lnTo>
                  <a:lnTo>
                    <a:pt x="1320" y="2"/>
                  </a:lnTo>
                  <a:lnTo>
                    <a:pt x="1320" y="2"/>
                  </a:lnTo>
                  <a:lnTo>
                    <a:pt x="1325" y="0"/>
                  </a:lnTo>
                  <a:lnTo>
                    <a:pt x="1330" y="0"/>
                  </a:lnTo>
                  <a:lnTo>
                    <a:pt x="1335" y="0"/>
                  </a:lnTo>
                  <a:lnTo>
                    <a:pt x="1341" y="1"/>
                  </a:lnTo>
                  <a:lnTo>
                    <a:pt x="1345" y="3"/>
                  </a:lnTo>
                  <a:lnTo>
                    <a:pt x="1349" y="5"/>
                  </a:lnTo>
                  <a:lnTo>
                    <a:pt x="1353" y="9"/>
                  </a:lnTo>
                  <a:lnTo>
                    <a:pt x="1356" y="13"/>
                  </a:lnTo>
                  <a:lnTo>
                    <a:pt x="1356" y="13"/>
                  </a:lnTo>
                  <a:lnTo>
                    <a:pt x="1358" y="17"/>
                  </a:lnTo>
                  <a:lnTo>
                    <a:pt x="1360" y="22"/>
                  </a:lnTo>
                  <a:lnTo>
                    <a:pt x="1360" y="27"/>
                  </a:lnTo>
                  <a:lnTo>
                    <a:pt x="1360" y="31"/>
                  </a:lnTo>
                  <a:lnTo>
                    <a:pt x="1359" y="36"/>
                  </a:lnTo>
                  <a:lnTo>
                    <a:pt x="1357" y="41"/>
                  </a:lnTo>
                  <a:lnTo>
                    <a:pt x="1355" y="45"/>
                  </a:lnTo>
                  <a:lnTo>
                    <a:pt x="1351" y="48"/>
                  </a:lnTo>
                  <a:lnTo>
                    <a:pt x="558" y="785"/>
                  </a:lnTo>
                  <a:lnTo>
                    <a:pt x="558" y="785"/>
                  </a:lnTo>
                  <a:lnTo>
                    <a:pt x="553" y="788"/>
                  </a:lnTo>
                  <a:lnTo>
                    <a:pt x="549" y="790"/>
                  </a:lnTo>
                  <a:lnTo>
                    <a:pt x="543" y="793"/>
                  </a:lnTo>
                  <a:lnTo>
                    <a:pt x="538" y="793"/>
                  </a:lnTo>
                  <a:lnTo>
                    <a:pt x="538" y="793"/>
                  </a:lnTo>
                  <a:close/>
                  <a:moveTo>
                    <a:pt x="104" y="565"/>
                  </a:moveTo>
                  <a:lnTo>
                    <a:pt x="531" y="732"/>
                  </a:lnTo>
                  <a:lnTo>
                    <a:pt x="1197" y="114"/>
                  </a:lnTo>
                  <a:lnTo>
                    <a:pt x="104" y="565"/>
                  </a:lnTo>
                  <a:close/>
                </a:path>
              </a:pathLst>
            </a:custGeom>
            <a:solidFill>
              <a:schemeClr val="accent4"/>
            </a:solidFill>
            <a:effectLst>
              <a:outerShdw dist="101600" dir="5400000" algn="t" rotWithShape="0">
                <a:prstClr val="black">
                  <a:alpha val="20000"/>
                </a:prstClr>
              </a:outerShdw>
            </a:effectLst>
          </p:spPr>
          <p:txBody>
            <a:bodyPr vert="horz" lIns="0" tIns="0" rIns="0" bIns="0" rtlCol="0" anchor="ctr">
              <a:normAutofit/>
            </a:bodyPr>
            <a:lstStyle/>
            <a:p>
              <a:pPr algn="ctr">
                <a:lnSpc>
                  <a:spcPct val="90000"/>
                </a:lnSpc>
                <a:spcBef>
                  <a:spcPts val="1000"/>
                </a:spcBef>
                <a:buFont typeface="Arial" panose="020B0604020202020204" pitchFamily="34" charset="0"/>
                <a:buNone/>
              </a:pPr>
              <a:endParaRPr lang="en-US" sz="1600" b="1">
                <a:solidFill>
                  <a:schemeClr val="bg1"/>
                </a:solidFill>
                <a:latin typeface="+mj-lt"/>
                <a:cs typeface="Arabic Typesetting" panose="03020402040406030203" pitchFamily="66" charset="-78"/>
              </a:endParaRPr>
            </a:p>
          </p:txBody>
        </p:sp>
        <p:sp>
          <p:nvSpPr>
            <p:cNvPr id="52" name="Freeform 171">
              <a:extLst>
                <a:ext uri="{FF2B5EF4-FFF2-40B4-BE49-F238E27FC236}">
                  <a16:creationId xmlns:a16="http://schemas.microsoft.com/office/drawing/2014/main" id="{3118733D-E480-4D6D-BB74-230954BC41DA}"/>
                </a:ext>
              </a:extLst>
            </p:cNvPr>
            <p:cNvSpPr>
              <a:spLocks noEditPoints="1"/>
            </p:cNvSpPr>
            <p:nvPr/>
          </p:nvSpPr>
          <p:spPr bwMode="auto">
            <a:xfrm>
              <a:off x="2811463" y="1463676"/>
              <a:ext cx="225425" cy="293688"/>
            </a:xfrm>
            <a:custGeom>
              <a:avLst/>
              <a:gdLst>
                <a:gd name="T0" fmla="*/ 595 w 850"/>
                <a:gd name="T1" fmla="*/ 1105 h 1105"/>
                <a:gd name="T2" fmla="*/ 595 w 850"/>
                <a:gd name="T3" fmla="*/ 1105 h 1105"/>
                <a:gd name="T4" fmla="*/ 588 w 850"/>
                <a:gd name="T5" fmla="*/ 1104 h 1105"/>
                <a:gd name="T6" fmla="*/ 581 w 850"/>
                <a:gd name="T7" fmla="*/ 1102 h 1105"/>
                <a:gd name="T8" fmla="*/ 14 w 850"/>
                <a:gd name="T9" fmla="*/ 789 h 1105"/>
                <a:gd name="T10" fmla="*/ 14 w 850"/>
                <a:gd name="T11" fmla="*/ 789 h 1105"/>
                <a:gd name="T12" fmla="*/ 9 w 850"/>
                <a:gd name="T13" fmla="*/ 785 h 1105"/>
                <a:gd name="T14" fmla="*/ 4 w 850"/>
                <a:gd name="T15" fmla="*/ 780 h 1105"/>
                <a:gd name="T16" fmla="*/ 1 w 850"/>
                <a:gd name="T17" fmla="*/ 774 h 1105"/>
                <a:gd name="T18" fmla="*/ 0 w 850"/>
                <a:gd name="T19" fmla="*/ 768 h 1105"/>
                <a:gd name="T20" fmla="*/ 0 w 850"/>
                <a:gd name="T21" fmla="*/ 768 h 1105"/>
                <a:gd name="T22" fmla="*/ 0 w 850"/>
                <a:gd name="T23" fmla="*/ 761 h 1105"/>
                <a:gd name="T24" fmla="*/ 1 w 850"/>
                <a:gd name="T25" fmla="*/ 755 h 1105"/>
                <a:gd name="T26" fmla="*/ 4 w 850"/>
                <a:gd name="T27" fmla="*/ 749 h 1105"/>
                <a:gd name="T28" fmla="*/ 9 w 850"/>
                <a:gd name="T29" fmla="*/ 744 h 1105"/>
                <a:gd name="T30" fmla="*/ 802 w 850"/>
                <a:gd name="T31" fmla="*/ 7 h 1105"/>
                <a:gd name="T32" fmla="*/ 802 w 850"/>
                <a:gd name="T33" fmla="*/ 7 h 1105"/>
                <a:gd name="T34" fmla="*/ 806 w 850"/>
                <a:gd name="T35" fmla="*/ 4 h 1105"/>
                <a:gd name="T36" fmla="*/ 810 w 850"/>
                <a:gd name="T37" fmla="*/ 2 h 1105"/>
                <a:gd name="T38" fmla="*/ 814 w 850"/>
                <a:gd name="T39" fmla="*/ 1 h 1105"/>
                <a:gd name="T40" fmla="*/ 818 w 850"/>
                <a:gd name="T41" fmla="*/ 0 h 1105"/>
                <a:gd name="T42" fmla="*/ 822 w 850"/>
                <a:gd name="T43" fmla="*/ 0 h 1105"/>
                <a:gd name="T44" fmla="*/ 828 w 850"/>
                <a:gd name="T45" fmla="*/ 0 h 1105"/>
                <a:gd name="T46" fmla="*/ 832 w 850"/>
                <a:gd name="T47" fmla="*/ 2 h 1105"/>
                <a:gd name="T48" fmla="*/ 836 w 850"/>
                <a:gd name="T49" fmla="*/ 3 h 1105"/>
                <a:gd name="T50" fmla="*/ 836 w 850"/>
                <a:gd name="T51" fmla="*/ 3 h 1105"/>
                <a:gd name="T52" fmla="*/ 840 w 850"/>
                <a:gd name="T53" fmla="*/ 6 h 1105"/>
                <a:gd name="T54" fmla="*/ 843 w 850"/>
                <a:gd name="T55" fmla="*/ 9 h 1105"/>
                <a:gd name="T56" fmla="*/ 846 w 850"/>
                <a:gd name="T57" fmla="*/ 13 h 1105"/>
                <a:gd name="T58" fmla="*/ 848 w 850"/>
                <a:gd name="T59" fmla="*/ 16 h 1105"/>
                <a:gd name="T60" fmla="*/ 849 w 850"/>
                <a:gd name="T61" fmla="*/ 21 h 1105"/>
                <a:gd name="T62" fmla="*/ 850 w 850"/>
                <a:gd name="T63" fmla="*/ 25 h 1105"/>
                <a:gd name="T64" fmla="*/ 850 w 850"/>
                <a:gd name="T65" fmla="*/ 29 h 1105"/>
                <a:gd name="T66" fmla="*/ 850 w 850"/>
                <a:gd name="T67" fmla="*/ 34 h 1105"/>
                <a:gd name="T68" fmla="*/ 622 w 850"/>
                <a:gd name="T69" fmla="*/ 1082 h 1105"/>
                <a:gd name="T70" fmla="*/ 622 w 850"/>
                <a:gd name="T71" fmla="*/ 1082 h 1105"/>
                <a:gd name="T72" fmla="*/ 620 w 850"/>
                <a:gd name="T73" fmla="*/ 1088 h 1105"/>
                <a:gd name="T74" fmla="*/ 617 w 850"/>
                <a:gd name="T75" fmla="*/ 1095 h 1105"/>
                <a:gd name="T76" fmla="*/ 612 w 850"/>
                <a:gd name="T77" fmla="*/ 1099 h 1105"/>
                <a:gd name="T78" fmla="*/ 606 w 850"/>
                <a:gd name="T79" fmla="*/ 1102 h 1105"/>
                <a:gd name="T80" fmla="*/ 606 w 850"/>
                <a:gd name="T81" fmla="*/ 1102 h 1105"/>
                <a:gd name="T82" fmla="*/ 601 w 850"/>
                <a:gd name="T83" fmla="*/ 1104 h 1105"/>
                <a:gd name="T84" fmla="*/ 595 w 850"/>
                <a:gd name="T85" fmla="*/ 1105 h 1105"/>
                <a:gd name="T86" fmla="*/ 595 w 850"/>
                <a:gd name="T87" fmla="*/ 1105 h 1105"/>
                <a:gd name="T88" fmla="*/ 76 w 850"/>
                <a:gd name="T89" fmla="*/ 758 h 1105"/>
                <a:gd name="T90" fmla="*/ 575 w 850"/>
                <a:gd name="T91" fmla="*/ 1033 h 1105"/>
                <a:gd name="T92" fmla="*/ 775 w 850"/>
                <a:gd name="T93" fmla="*/ 110 h 1105"/>
                <a:gd name="T94" fmla="*/ 76 w 850"/>
                <a:gd name="T95" fmla="*/ 758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0" h="1105">
                  <a:moveTo>
                    <a:pt x="595" y="1105"/>
                  </a:moveTo>
                  <a:lnTo>
                    <a:pt x="595" y="1105"/>
                  </a:lnTo>
                  <a:lnTo>
                    <a:pt x="588" y="1104"/>
                  </a:lnTo>
                  <a:lnTo>
                    <a:pt x="581" y="1102"/>
                  </a:lnTo>
                  <a:lnTo>
                    <a:pt x="14" y="789"/>
                  </a:lnTo>
                  <a:lnTo>
                    <a:pt x="14" y="789"/>
                  </a:lnTo>
                  <a:lnTo>
                    <a:pt x="9" y="785"/>
                  </a:lnTo>
                  <a:lnTo>
                    <a:pt x="4" y="780"/>
                  </a:lnTo>
                  <a:lnTo>
                    <a:pt x="1" y="774"/>
                  </a:lnTo>
                  <a:lnTo>
                    <a:pt x="0" y="768"/>
                  </a:lnTo>
                  <a:lnTo>
                    <a:pt x="0" y="768"/>
                  </a:lnTo>
                  <a:lnTo>
                    <a:pt x="0" y="761"/>
                  </a:lnTo>
                  <a:lnTo>
                    <a:pt x="1" y="755"/>
                  </a:lnTo>
                  <a:lnTo>
                    <a:pt x="4" y="749"/>
                  </a:lnTo>
                  <a:lnTo>
                    <a:pt x="9" y="744"/>
                  </a:lnTo>
                  <a:lnTo>
                    <a:pt x="802" y="7"/>
                  </a:lnTo>
                  <a:lnTo>
                    <a:pt x="802" y="7"/>
                  </a:lnTo>
                  <a:lnTo>
                    <a:pt x="806" y="4"/>
                  </a:lnTo>
                  <a:lnTo>
                    <a:pt x="810" y="2"/>
                  </a:lnTo>
                  <a:lnTo>
                    <a:pt x="814" y="1"/>
                  </a:lnTo>
                  <a:lnTo>
                    <a:pt x="818" y="0"/>
                  </a:lnTo>
                  <a:lnTo>
                    <a:pt x="822" y="0"/>
                  </a:lnTo>
                  <a:lnTo>
                    <a:pt x="828" y="0"/>
                  </a:lnTo>
                  <a:lnTo>
                    <a:pt x="832" y="2"/>
                  </a:lnTo>
                  <a:lnTo>
                    <a:pt x="836" y="3"/>
                  </a:lnTo>
                  <a:lnTo>
                    <a:pt x="836" y="3"/>
                  </a:lnTo>
                  <a:lnTo>
                    <a:pt x="840" y="6"/>
                  </a:lnTo>
                  <a:lnTo>
                    <a:pt x="843" y="9"/>
                  </a:lnTo>
                  <a:lnTo>
                    <a:pt x="846" y="13"/>
                  </a:lnTo>
                  <a:lnTo>
                    <a:pt x="848" y="16"/>
                  </a:lnTo>
                  <a:lnTo>
                    <a:pt x="849" y="21"/>
                  </a:lnTo>
                  <a:lnTo>
                    <a:pt x="850" y="25"/>
                  </a:lnTo>
                  <a:lnTo>
                    <a:pt x="850" y="29"/>
                  </a:lnTo>
                  <a:lnTo>
                    <a:pt x="850" y="34"/>
                  </a:lnTo>
                  <a:lnTo>
                    <a:pt x="622" y="1082"/>
                  </a:lnTo>
                  <a:lnTo>
                    <a:pt x="622" y="1082"/>
                  </a:lnTo>
                  <a:lnTo>
                    <a:pt x="620" y="1088"/>
                  </a:lnTo>
                  <a:lnTo>
                    <a:pt x="617" y="1095"/>
                  </a:lnTo>
                  <a:lnTo>
                    <a:pt x="612" y="1099"/>
                  </a:lnTo>
                  <a:lnTo>
                    <a:pt x="606" y="1102"/>
                  </a:lnTo>
                  <a:lnTo>
                    <a:pt x="606" y="1102"/>
                  </a:lnTo>
                  <a:lnTo>
                    <a:pt x="601" y="1104"/>
                  </a:lnTo>
                  <a:lnTo>
                    <a:pt x="595" y="1105"/>
                  </a:lnTo>
                  <a:lnTo>
                    <a:pt x="595" y="1105"/>
                  </a:lnTo>
                  <a:close/>
                  <a:moveTo>
                    <a:pt x="76" y="758"/>
                  </a:moveTo>
                  <a:lnTo>
                    <a:pt x="575" y="1033"/>
                  </a:lnTo>
                  <a:lnTo>
                    <a:pt x="775" y="110"/>
                  </a:lnTo>
                  <a:lnTo>
                    <a:pt x="76" y="758"/>
                  </a:lnTo>
                  <a:close/>
                </a:path>
              </a:pathLst>
            </a:custGeom>
            <a:solidFill>
              <a:schemeClr val="accent4"/>
            </a:solidFill>
            <a:effectLst>
              <a:outerShdw dist="101600" dir="5400000" algn="t" rotWithShape="0">
                <a:prstClr val="black">
                  <a:alpha val="20000"/>
                </a:prstClr>
              </a:outerShdw>
            </a:effectLst>
          </p:spPr>
          <p:txBody>
            <a:bodyPr vert="horz" lIns="0" tIns="0" rIns="0" bIns="0" rtlCol="0" anchor="ctr">
              <a:normAutofit/>
            </a:bodyPr>
            <a:lstStyle/>
            <a:p>
              <a:pPr algn="ctr">
                <a:lnSpc>
                  <a:spcPct val="90000"/>
                </a:lnSpc>
                <a:spcBef>
                  <a:spcPts val="1000"/>
                </a:spcBef>
                <a:buFont typeface="Arial" panose="020B0604020202020204" pitchFamily="34" charset="0"/>
                <a:buNone/>
              </a:pPr>
              <a:endParaRPr lang="en-US" sz="1600" b="1">
                <a:solidFill>
                  <a:schemeClr val="bg1"/>
                </a:solidFill>
                <a:latin typeface="+mj-lt"/>
                <a:cs typeface="Arabic Typesetting" panose="03020402040406030203" pitchFamily="66" charset="-78"/>
              </a:endParaRPr>
            </a:p>
          </p:txBody>
        </p:sp>
        <p:sp>
          <p:nvSpPr>
            <p:cNvPr id="53" name="Freeform 172">
              <a:extLst>
                <a:ext uri="{FF2B5EF4-FFF2-40B4-BE49-F238E27FC236}">
                  <a16:creationId xmlns:a16="http://schemas.microsoft.com/office/drawing/2014/main" id="{B5AAFD2E-D4BB-4B4B-A300-6DD54A1046C3}"/>
                </a:ext>
              </a:extLst>
            </p:cNvPr>
            <p:cNvSpPr>
              <a:spLocks/>
            </p:cNvSpPr>
            <p:nvPr/>
          </p:nvSpPr>
          <p:spPr bwMode="auto">
            <a:xfrm>
              <a:off x="2811463" y="1666876"/>
              <a:ext cx="66675" cy="127000"/>
            </a:xfrm>
            <a:custGeom>
              <a:avLst/>
              <a:gdLst>
                <a:gd name="T0" fmla="*/ 28 w 251"/>
                <a:gd name="T1" fmla="*/ 482 h 482"/>
                <a:gd name="T2" fmla="*/ 28 w 251"/>
                <a:gd name="T3" fmla="*/ 482 h 482"/>
                <a:gd name="T4" fmla="*/ 20 w 251"/>
                <a:gd name="T5" fmla="*/ 481 h 482"/>
                <a:gd name="T6" fmla="*/ 20 w 251"/>
                <a:gd name="T7" fmla="*/ 481 h 482"/>
                <a:gd name="T8" fmla="*/ 16 w 251"/>
                <a:gd name="T9" fmla="*/ 480 h 482"/>
                <a:gd name="T10" fmla="*/ 12 w 251"/>
                <a:gd name="T11" fmla="*/ 477 h 482"/>
                <a:gd name="T12" fmla="*/ 8 w 251"/>
                <a:gd name="T13" fmla="*/ 475 h 482"/>
                <a:gd name="T14" fmla="*/ 5 w 251"/>
                <a:gd name="T15" fmla="*/ 471 h 482"/>
                <a:gd name="T16" fmla="*/ 3 w 251"/>
                <a:gd name="T17" fmla="*/ 467 h 482"/>
                <a:gd name="T18" fmla="*/ 1 w 251"/>
                <a:gd name="T19" fmla="*/ 463 h 482"/>
                <a:gd name="T20" fmla="*/ 0 w 251"/>
                <a:gd name="T21" fmla="*/ 459 h 482"/>
                <a:gd name="T22" fmla="*/ 0 w 251"/>
                <a:gd name="T23" fmla="*/ 454 h 482"/>
                <a:gd name="T24" fmla="*/ 0 w 251"/>
                <a:gd name="T25" fmla="*/ 0 h 482"/>
                <a:gd name="T26" fmla="*/ 57 w 251"/>
                <a:gd name="T27" fmla="*/ 0 h 482"/>
                <a:gd name="T28" fmla="*/ 57 w 251"/>
                <a:gd name="T29" fmla="*/ 349 h 482"/>
                <a:gd name="T30" fmla="*/ 202 w 251"/>
                <a:gd name="T31" fmla="*/ 99 h 482"/>
                <a:gd name="T32" fmla="*/ 251 w 251"/>
                <a:gd name="T33" fmla="*/ 129 h 482"/>
                <a:gd name="T34" fmla="*/ 53 w 251"/>
                <a:gd name="T35" fmla="*/ 468 h 482"/>
                <a:gd name="T36" fmla="*/ 53 w 251"/>
                <a:gd name="T37" fmla="*/ 468 h 482"/>
                <a:gd name="T38" fmla="*/ 48 w 251"/>
                <a:gd name="T39" fmla="*/ 474 h 482"/>
                <a:gd name="T40" fmla="*/ 42 w 251"/>
                <a:gd name="T41" fmla="*/ 479 h 482"/>
                <a:gd name="T42" fmla="*/ 36 w 251"/>
                <a:gd name="T43" fmla="*/ 481 h 482"/>
                <a:gd name="T44" fmla="*/ 28 w 251"/>
                <a:gd name="T45" fmla="*/ 482 h 482"/>
                <a:gd name="T46" fmla="*/ 28 w 251"/>
                <a:gd name="T47" fmla="*/ 48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1" h="482">
                  <a:moveTo>
                    <a:pt x="28" y="482"/>
                  </a:moveTo>
                  <a:lnTo>
                    <a:pt x="28" y="482"/>
                  </a:lnTo>
                  <a:lnTo>
                    <a:pt x="20" y="481"/>
                  </a:lnTo>
                  <a:lnTo>
                    <a:pt x="20" y="481"/>
                  </a:lnTo>
                  <a:lnTo>
                    <a:pt x="16" y="480"/>
                  </a:lnTo>
                  <a:lnTo>
                    <a:pt x="12" y="477"/>
                  </a:lnTo>
                  <a:lnTo>
                    <a:pt x="8" y="475"/>
                  </a:lnTo>
                  <a:lnTo>
                    <a:pt x="5" y="471"/>
                  </a:lnTo>
                  <a:lnTo>
                    <a:pt x="3" y="467"/>
                  </a:lnTo>
                  <a:lnTo>
                    <a:pt x="1" y="463"/>
                  </a:lnTo>
                  <a:lnTo>
                    <a:pt x="0" y="459"/>
                  </a:lnTo>
                  <a:lnTo>
                    <a:pt x="0" y="454"/>
                  </a:lnTo>
                  <a:lnTo>
                    <a:pt x="0" y="0"/>
                  </a:lnTo>
                  <a:lnTo>
                    <a:pt x="57" y="0"/>
                  </a:lnTo>
                  <a:lnTo>
                    <a:pt x="57" y="349"/>
                  </a:lnTo>
                  <a:lnTo>
                    <a:pt x="202" y="99"/>
                  </a:lnTo>
                  <a:lnTo>
                    <a:pt x="251" y="129"/>
                  </a:lnTo>
                  <a:lnTo>
                    <a:pt x="53" y="468"/>
                  </a:lnTo>
                  <a:lnTo>
                    <a:pt x="53" y="468"/>
                  </a:lnTo>
                  <a:lnTo>
                    <a:pt x="48" y="474"/>
                  </a:lnTo>
                  <a:lnTo>
                    <a:pt x="42" y="479"/>
                  </a:lnTo>
                  <a:lnTo>
                    <a:pt x="36" y="481"/>
                  </a:lnTo>
                  <a:lnTo>
                    <a:pt x="28" y="482"/>
                  </a:lnTo>
                  <a:lnTo>
                    <a:pt x="28" y="482"/>
                  </a:lnTo>
                  <a:close/>
                </a:path>
              </a:pathLst>
            </a:custGeom>
            <a:solidFill>
              <a:schemeClr val="accent4"/>
            </a:solidFill>
            <a:effectLst>
              <a:outerShdw dist="101600" dir="5400000" algn="t" rotWithShape="0">
                <a:prstClr val="black">
                  <a:alpha val="20000"/>
                </a:prstClr>
              </a:outerShdw>
            </a:effectLst>
          </p:spPr>
          <p:txBody>
            <a:bodyPr vert="horz" lIns="0" tIns="0" rIns="0" bIns="0" rtlCol="0" anchor="ctr">
              <a:normAutofit/>
            </a:bodyPr>
            <a:lstStyle/>
            <a:p>
              <a:pPr algn="ctr">
                <a:lnSpc>
                  <a:spcPct val="90000"/>
                </a:lnSpc>
                <a:spcBef>
                  <a:spcPts val="1000"/>
                </a:spcBef>
                <a:buFont typeface="Arial" panose="020B0604020202020204" pitchFamily="34" charset="0"/>
                <a:buNone/>
              </a:pPr>
              <a:endParaRPr lang="en-US" sz="1600" b="1">
                <a:solidFill>
                  <a:schemeClr val="bg1"/>
                </a:solidFill>
                <a:latin typeface="+mj-lt"/>
                <a:cs typeface="Arabic Typesetting" panose="03020402040406030203" pitchFamily="66" charset="-78"/>
              </a:endParaRPr>
            </a:p>
          </p:txBody>
        </p:sp>
      </p:grpSp>
    </p:spTree>
    <p:extLst>
      <p:ext uri="{BB962C8B-B14F-4D97-AF65-F5344CB8AC3E}">
        <p14:creationId xmlns:p14="http://schemas.microsoft.com/office/powerpoint/2010/main" val="3569535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9E0393-C20E-455E-A3E5-C47290094C22}"/>
              </a:ext>
            </a:extLst>
          </p:cNvPr>
          <p:cNvSpPr/>
          <p:nvPr/>
        </p:nvSpPr>
        <p:spPr>
          <a:xfrm>
            <a:off x="0" y="0"/>
            <a:ext cx="12192000" cy="6858000"/>
          </a:xfrm>
          <a:prstGeom prst="rect">
            <a:avLst/>
          </a:prstGeom>
          <a:gradFill flip="none" rotWithShape="1">
            <a:gsLst>
              <a:gs pos="0">
                <a:schemeClr val="accent1">
                  <a:alpha val="70000"/>
                </a:schemeClr>
              </a:gs>
              <a:gs pos="7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srcRect/>
          <a:stretch>
            <a:fillRect/>
          </a:stretch>
        </p:blipFill>
        <p:spPr bwMode="auto">
          <a:xfrm>
            <a:off x="9152263" y="0"/>
            <a:ext cx="3039737" cy="2514600"/>
          </a:xfrm>
          <a:prstGeom prst="rect">
            <a:avLst/>
          </a:prstGeom>
          <a:noFill/>
          <a:ln w="9525">
            <a:noFill/>
            <a:miter lim="800000"/>
            <a:headEnd/>
            <a:tailEnd/>
          </a:ln>
          <a:effectLst/>
        </p:spPr>
      </p:pic>
      <p:pic>
        <p:nvPicPr>
          <p:cNvPr id="28" name="Picture 27" descr="A picture containing table, sitting, holding, keyboard&#10;&#10;Description automatically generated">
            <a:extLst>
              <a:ext uri="{FF2B5EF4-FFF2-40B4-BE49-F238E27FC236}">
                <a16:creationId xmlns:a16="http://schemas.microsoft.com/office/drawing/2014/main" id="{B15FFE87-48D9-4BBE-B0F6-43AA3EE9EA2A}"/>
              </a:ext>
            </a:extLst>
          </p:cNvPr>
          <p:cNvPicPr>
            <a:picLocks noChangeAspect="1"/>
          </p:cNvPicPr>
          <p:nvPr/>
        </p:nvPicPr>
        <p:blipFill rotWithShape="1">
          <a:blip r:embed="rId4" cstate="screen">
            <a:alphaModFix amt="50000"/>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a:stretch/>
        </p:blipFill>
        <p:spPr>
          <a:xfrm>
            <a:off x="3" y="0"/>
            <a:ext cx="5660567" cy="6858000"/>
          </a:xfrm>
          <a:custGeom>
            <a:avLst/>
            <a:gdLst>
              <a:gd name="connsiteX0" fmla="*/ 0 w 5660567"/>
              <a:gd name="connsiteY0" fmla="*/ 0 h 6858000"/>
              <a:gd name="connsiteX1" fmla="*/ 5660567 w 5660567"/>
              <a:gd name="connsiteY1" fmla="*/ 0 h 6858000"/>
              <a:gd name="connsiteX2" fmla="*/ 2225866 w 5660567"/>
              <a:gd name="connsiteY2" fmla="*/ 6858000 h 6858000"/>
              <a:gd name="connsiteX3" fmla="*/ 0 w 566056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660567" h="6858000">
                <a:moveTo>
                  <a:pt x="0" y="0"/>
                </a:moveTo>
                <a:lnTo>
                  <a:pt x="5660567" y="0"/>
                </a:lnTo>
                <a:lnTo>
                  <a:pt x="2225866" y="6858000"/>
                </a:lnTo>
                <a:lnTo>
                  <a:pt x="0" y="6858000"/>
                </a:lnTo>
                <a:close/>
              </a:path>
            </a:pathLst>
          </a:custGeom>
        </p:spPr>
      </p:pic>
      <p:sp>
        <p:nvSpPr>
          <p:cNvPr id="23" name="Freeform: Shape 22">
            <a:extLst>
              <a:ext uri="{FF2B5EF4-FFF2-40B4-BE49-F238E27FC236}">
                <a16:creationId xmlns:a16="http://schemas.microsoft.com/office/drawing/2014/main" id="{11B519FA-631B-4A02-8B37-692FCEB60D91}"/>
              </a:ext>
            </a:extLst>
          </p:cNvPr>
          <p:cNvSpPr/>
          <p:nvPr/>
        </p:nvSpPr>
        <p:spPr>
          <a:xfrm flipV="1">
            <a:off x="2" y="0"/>
            <a:ext cx="5660567" cy="6858000"/>
          </a:xfrm>
          <a:custGeom>
            <a:avLst/>
            <a:gdLst>
              <a:gd name="connsiteX0" fmla="*/ 0 w 5660567"/>
              <a:gd name="connsiteY0" fmla="*/ 6858000 h 6858000"/>
              <a:gd name="connsiteX1" fmla="*/ 5660567 w 5660567"/>
              <a:gd name="connsiteY1" fmla="*/ 6858000 h 6858000"/>
              <a:gd name="connsiteX2" fmla="*/ 2225866 w 5660567"/>
              <a:gd name="connsiteY2" fmla="*/ 0 h 6858000"/>
              <a:gd name="connsiteX3" fmla="*/ 0 w 5660567"/>
              <a:gd name="connsiteY3" fmla="*/ 0 h 6858000"/>
            </a:gdLst>
            <a:ahLst/>
            <a:cxnLst>
              <a:cxn ang="0">
                <a:pos x="connsiteX0" y="connsiteY0"/>
              </a:cxn>
              <a:cxn ang="0">
                <a:pos x="connsiteX1" y="connsiteY1"/>
              </a:cxn>
              <a:cxn ang="0">
                <a:pos x="connsiteX2" y="connsiteY2"/>
              </a:cxn>
              <a:cxn ang="0">
                <a:pos x="connsiteX3" y="connsiteY3"/>
              </a:cxn>
            </a:cxnLst>
            <a:rect l="l" t="t" r="r" b="b"/>
            <a:pathLst>
              <a:path w="5660567" h="6858000">
                <a:moveTo>
                  <a:pt x="0" y="6858000"/>
                </a:moveTo>
                <a:lnTo>
                  <a:pt x="5660567" y="6858000"/>
                </a:lnTo>
                <a:lnTo>
                  <a:pt x="2225866" y="0"/>
                </a:lnTo>
                <a:lnTo>
                  <a:pt x="0" y="0"/>
                </a:lnTo>
                <a:close/>
              </a:path>
            </a:pathLst>
          </a:custGeom>
          <a:gradFill flip="none" rotWithShape="1">
            <a:gsLst>
              <a:gs pos="0">
                <a:schemeClr val="accent4">
                  <a:alpha val="68000"/>
                </a:schemeClr>
              </a:gs>
              <a:gs pos="84000">
                <a:schemeClr val="accent2">
                  <a:alpha val="75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6" name="Group 45">
            <a:extLst>
              <a:ext uri="{FF2B5EF4-FFF2-40B4-BE49-F238E27FC236}">
                <a16:creationId xmlns:a16="http://schemas.microsoft.com/office/drawing/2014/main" id="{B649CEFF-7A04-44DC-B938-0CD5FD4E6713}"/>
              </a:ext>
            </a:extLst>
          </p:cNvPr>
          <p:cNvGrpSpPr/>
          <p:nvPr/>
        </p:nvGrpSpPr>
        <p:grpSpPr>
          <a:xfrm rot="10800000">
            <a:off x="7851227" y="-2"/>
            <a:ext cx="3897859" cy="1098331"/>
            <a:chOff x="4203700" y="5759669"/>
            <a:chExt cx="3567824" cy="1098331"/>
          </a:xfrm>
        </p:grpSpPr>
        <p:cxnSp>
          <p:nvCxnSpPr>
            <p:cNvPr id="31" name="Straight Connector 30">
              <a:extLst>
                <a:ext uri="{FF2B5EF4-FFF2-40B4-BE49-F238E27FC236}">
                  <a16:creationId xmlns:a16="http://schemas.microsoft.com/office/drawing/2014/main" id="{243F41C6-BEAF-4935-A813-FF18A3A91F46}"/>
                </a:ext>
              </a:extLst>
            </p:cNvPr>
            <p:cNvCxnSpPr>
              <a:cxnSpLocks/>
            </p:cNvCxnSpPr>
            <p:nvPr/>
          </p:nvCxnSpPr>
          <p:spPr>
            <a:xfrm flipV="1">
              <a:off x="420370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057757F-538B-416C-92E3-9B98CF3C1531}"/>
                </a:ext>
              </a:extLst>
            </p:cNvPr>
            <p:cNvCxnSpPr>
              <a:cxnSpLocks/>
            </p:cNvCxnSpPr>
            <p:nvPr/>
          </p:nvCxnSpPr>
          <p:spPr>
            <a:xfrm flipV="1">
              <a:off x="563083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E7A10E2-A935-4265-9407-584467B80488}"/>
                </a:ext>
              </a:extLst>
            </p:cNvPr>
            <p:cNvCxnSpPr>
              <a:cxnSpLocks/>
            </p:cNvCxnSpPr>
            <p:nvPr/>
          </p:nvCxnSpPr>
          <p:spPr>
            <a:xfrm flipV="1">
              <a:off x="4917265"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E23CC8C-C3B4-4CF6-AD79-81443DF24709}"/>
                </a:ext>
              </a:extLst>
            </p:cNvPr>
            <p:cNvCxnSpPr>
              <a:cxnSpLocks/>
            </p:cNvCxnSpPr>
            <p:nvPr/>
          </p:nvCxnSpPr>
          <p:spPr>
            <a:xfrm flipV="1">
              <a:off x="6344395"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E72E619-B5EF-45C9-9F8C-FF6B329DF678}"/>
                </a:ext>
              </a:extLst>
            </p:cNvPr>
            <p:cNvCxnSpPr>
              <a:cxnSpLocks/>
            </p:cNvCxnSpPr>
            <p:nvPr/>
          </p:nvCxnSpPr>
          <p:spPr>
            <a:xfrm flipV="1">
              <a:off x="7771524"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6433588-5EE5-46B2-8E66-3BC19278929C}"/>
                </a:ext>
              </a:extLst>
            </p:cNvPr>
            <p:cNvCxnSpPr>
              <a:cxnSpLocks/>
            </p:cNvCxnSpPr>
            <p:nvPr/>
          </p:nvCxnSpPr>
          <p:spPr>
            <a:xfrm flipV="1">
              <a:off x="705796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grpSp>
      <p:sp>
        <p:nvSpPr>
          <p:cNvPr id="57" name="Freeform: Shape 56">
            <a:extLst>
              <a:ext uri="{FF2B5EF4-FFF2-40B4-BE49-F238E27FC236}">
                <a16:creationId xmlns:a16="http://schemas.microsoft.com/office/drawing/2014/main" id="{2C38566F-72FE-44D8-B8DF-379B54913ECC}"/>
              </a:ext>
            </a:extLst>
          </p:cNvPr>
          <p:cNvSpPr/>
          <p:nvPr/>
        </p:nvSpPr>
        <p:spPr>
          <a:xfrm flipV="1">
            <a:off x="2225868" y="0"/>
            <a:ext cx="3574648" cy="6858000"/>
          </a:xfrm>
          <a:custGeom>
            <a:avLst/>
            <a:gdLst>
              <a:gd name="connsiteX0" fmla="*/ 3434701 w 3574648"/>
              <a:gd name="connsiteY0" fmla="*/ 6858000 h 6858000"/>
              <a:gd name="connsiteX1" fmla="*/ 3574648 w 3574648"/>
              <a:gd name="connsiteY1" fmla="*/ 6858000 h 6858000"/>
              <a:gd name="connsiteX2" fmla="*/ 23835 w 3574648"/>
              <a:gd name="connsiteY2" fmla="*/ 0 h 6858000"/>
              <a:gd name="connsiteX3" fmla="*/ 0 w 3574648"/>
              <a:gd name="connsiteY3" fmla="*/ 0 h 6858000"/>
            </a:gdLst>
            <a:ahLst/>
            <a:cxnLst>
              <a:cxn ang="0">
                <a:pos x="connsiteX0" y="connsiteY0"/>
              </a:cxn>
              <a:cxn ang="0">
                <a:pos x="connsiteX1" y="connsiteY1"/>
              </a:cxn>
              <a:cxn ang="0">
                <a:pos x="connsiteX2" y="connsiteY2"/>
              </a:cxn>
              <a:cxn ang="0">
                <a:pos x="connsiteX3" y="connsiteY3"/>
              </a:cxn>
            </a:cxnLst>
            <a:rect l="l" t="t" r="r" b="b"/>
            <a:pathLst>
              <a:path w="3574648" h="6858000">
                <a:moveTo>
                  <a:pt x="3434701" y="6858000"/>
                </a:moveTo>
                <a:lnTo>
                  <a:pt x="3574648" y="6858000"/>
                </a:lnTo>
                <a:lnTo>
                  <a:pt x="23835" y="0"/>
                </a:lnTo>
                <a:lnTo>
                  <a:pt x="0" y="0"/>
                </a:lnTo>
                <a:close/>
              </a:path>
            </a:pathLst>
          </a:custGeom>
          <a:gradFill flip="none" rotWithShape="1">
            <a:gsLst>
              <a:gs pos="0">
                <a:schemeClr val="accent4">
                  <a:alpha val="83000"/>
                </a:schemeClr>
              </a:gs>
              <a:gs pos="94000">
                <a:schemeClr val="accent2">
                  <a:alpha val="75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p:cNvSpPr/>
          <p:nvPr/>
        </p:nvSpPr>
        <p:spPr>
          <a:xfrm>
            <a:off x="1562641" y="279904"/>
            <a:ext cx="8181433" cy="769441"/>
          </a:xfrm>
          <a:prstGeom prst="rect">
            <a:avLst/>
          </a:prstGeom>
          <a:noFill/>
        </p:spPr>
        <p:txBody>
          <a:bodyPr wrap="square" lIns="91440" tIns="45720" rIns="91440" bIns="45720">
            <a:spAutoFit/>
          </a:bodyPr>
          <a:lstStyle/>
          <a:p>
            <a:pPr algn="ctr"/>
            <a:r>
              <a:rPr lang="en-US" sz="4400" b="1" cap="none" spc="0" dirty="0">
                <a:ln w="18415" cmpd="sng">
                  <a:solidFill>
                    <a:schemeClr val="tx1"/>
                  </a:solidFill>
                  <a:prstDash val="solid"/>
                </a:ln>
                <a:solidFill>
                  <a:srgbClr val="FFFFFF"/>
                </a:solidFill>
                <a:effectLst>
                  <a:glow rad="101600">
                    <a:schemeClr val="bg1">
                      <a:alpha val="60000"/>
                    </a:schemeClr>
                  </a:glow>
                  <a:outerShdw blurRad="63500" dir="3600000" algn="tl" rotWithShape="0">
                    <a:srgbClr val="000000">
                      <a:alpha val="70000"/>
                    </a:srgbClr>
                  </a:outerShdw>
                </a:effectLst>
              </a:rPr>
              <a:t>INTRODUCTION</a:t>
            </a:r>
          </a:p>
        </p:txBody>
      </p:sp>
      <p:sp>
        <p:nvSpPr>
          <p:cNvPr id="19" name="TextBox 18"/>
          <p:cNvSpPr txBox="1"/>
          <p:nvPr/>
        </p:nvSpPr>
        <p:spPr>
          <a:xfrm>
            <a:off x="242886" y="1743077"/>
            <a:ext cx="11329989" cy="4401205"/>
          </a:xfrm>
          <a:prstGeom prst="rect">
            <a:avLst/>
          </a:prstGeom>
          <a:noFill/>
        </p:spPr>
        <p:txBody>
          <a:bodyPr wrap="square" rtlCol="0">
            <a:spAutoFit/>
          </a:bodyPr>
          <a:lstStyle/>
          <a:p>
            <a:pPr marL="457200" indent="-457200">
              <a:buFont typeface="Arial" pitchFamily="34" charset="0"/>
              <a:buChar char="•"/>
            </a:pPr>
            <a:r>
              <a:rPr lang="en-US" sz="2800" b="1" dirty="0">
                <a:blipFill>
                  <a:blip r:embed="rId6"/>
                  <a:tile tx="0" ty="0" sx="100000" sy="100000" flip="none" algn="tl"/>
                </a:blipFill>
              </a:rPr>
              <a:t>Cyber crime refers to any crime that involves a computer/mobile and a network.</a:t>
            </a:r>
          </a:p>
          <a:p>
            <a:pPr marL="457200" indent="-457200">
              <a:buFont typeface="Arial" pitchFamily="34" charset="0"/>
              <a:buChar char="•"/>
            </a:pPr>
            <a:endParaRPr lang="en-US" sz="2800" b="1" dirty="0">
              <a:blipFill>
                <a:blip r:embed="rId6"/>
                <a:tile tx="0" ty="0" sx="100000" sy="100000" flip="none" algn="tl"/>
              </a:blipFill>
            </a:endParaRPr>
          </a:p>
          <a:p>
            <a:pPr marL="457200" indent="-457200">
              <a:buFont typeface="Arial" pitchFamily="34" charset="0"/>
              <a:buChar char="•"/>
            </a:pPr>
            <a:r>
              <a:rPr lang="en-US" sz="2800" b="1" dirty="0">
                <a:blipFill>
                  <a:blip r:embed="rId6"/>
                  <a:tile tx="0" ty="0" sx="100000" sy="100000" flip="none" algn="tl"/>
                </a:blipFill>
              </a:rPr>
              <a:t>Most cybercrimes are carried out in order to generate profit for the cybercriminals.</a:t>
            </a:r>
          </a:p>
          <a:p>
            <a:pPr marL="457200" indent="-457200"/>
            <a:endParaRPr lang="en-US" sz="2800" b="1" dirty="0">
              <a:blipFill>
                <a:blip r:embed="rId6"/>
                <a:tile tx="0" ty="0" sx="100000" sy="100000" flip="none" algn="tl"/>
              </a:blipFill>
            </a:endParaRPr>
          </a:p>
          <a:p>
            <a:pPr marL="457200" indent="-457200">
              <a:buFont typeface="Arial" pitchFamily="34" charset="0"/>
              <a:buChar char="•"/>
            </a:pPr>
            <a:r>
              <a:rPr lang="en-US" sz="2800" b="1" dirty="0">
                <a:blipFill>
                  <a:blip r:embed="rId6"/>
                  <a:tile tx="0" ty="0" sx="100000" sy="100000" flip="none" algn="tl"/>
                </a:blipFill>
              </a:rPr>
              <a:t>Credit card fraud is also one of the cyber crimes where we detect whether the transaction is legit or fraudulent.</a:t>
            </a:r>
          </a:p>
          <a:p>
            <a:pPr marL="457200" indent="-457200">
              <a:buFont typeface="Arial" pitchFamily="34" charset="0"/>
              <a:buChar char="•"/>
            </a:pPr>
            <a:endParaRPr lang="en-US" sz="2800" b="1" dirty="0">
              <a:blipFill>
                <a:blip r:embed="rId6"/>
                <a:tile tx="0" ty="0" sx="100000" sy="100000" flip="none" algn="tl"/>
              </a:blipFill>
            </a:endParaRPr>
          </a:p>
          <a:p>
            <a:pPr marL="457200" indent="-457200">
              <a:buFont typeface="Arial" pitchFamily="34" charset="0"/>
              <a:buChar char="•"/>
            </a:pPr>
            <a:r>
              <a:rPr lang="en-US" sz="2800" b="1" dirty="0">
                <a:blipFill>
                  <a:blip r:embed="rId6"/>
                  <a:tile tx="0" ty="0" sx="100000" sy="100000" flip="none" algn="tl"/>
                </a:blipFill>
              </a:rPr>
              <a:t>WHO ADMITS CYBER CRIME AND WHY ?</a:t>
            </a:r>
            <a:endParaRPr lang="en-US" sz="2800" dirty="0">
              <a:blipFill>
                <a:blip r:embed="rId6"/>
                <a:tile tx="0" ty="0" sx="100000" sy="100000" flip="none" algn="tl"/>
              </a:blipFill>
            </a:endParaRPr>
          </a:p>
        </p:txBody>
      </p:sp>
      <p:grpSp>
        <p:nvGrpSpPr>
          <p:cNvPr id="3" name="Group 2">
            <a:extLst>
              <a:ext uri="{FF2B5EF4-FFF2-40B4-BE49-F238E27FC236}">
                <a16:creationId xmlns:a16="http://schemas.microsoft.com/office/drawing/2014/main" id="{A1E1FDB0-7418-042C-49F6-6AF2A8963922}"/>
              </a:ext>
            </a:extLst>
          </p:cNvPr>
          <p:cNvGrpSpPr/>
          <p:nvPr/>
        </p:nvGrpSpPr>
        <p:grpSpPr>
          <a:xfrm>
            <a:off x="221114" y="178349"/>
            <a:ext cx="2841045" cy="1530706"/>
            <a:chOff x="9075380" y="1703389"/>
            <a:chExt cx="2128669" cy="1146890"/>
          </a:xfrm>
        </p:grpSpPr>
        <p:sp>
          <p:nvSpPr>
            <p:cNvPr id="4" name="Freeform 5">
              <a:extLst>
                <a:ext uri="{FF2B5EF4-FFF2-40B4-BE49-F238E27FC236}">
                  <a16:creationId xmlns:a16="http://schemas.microsoft.com/office/drawing/2014/main" id="{819BDDE1-CC4A-B34D-9E88-1DD1BB894B29}"/>
                </a:ext>
              </a:extLst>
            </p:cNvPr>
            <p:cNvSpPr>
              <a:spLocks noChangeAspect="1"/>
            </p:cNvSpPr>
            <p:nvPr/>
          </p:nvSpPr>
          <p:spPr>
            <a:xfrm flipH="1">
              <a:off x="9075380" y="1703389"/>
              <a:ext cx="2128669" cy="1146890"/>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 name="Rounded Rectangle 8">
              <a:extLst>
                <a:ext uri="{FF2B5EF4-FFF2-40B4-BE49-F238E27FC236}">
                  <a16:creationId xmlns:a16="http://schemas.microsoft.com/office/drawing/2014/main" id="{4889E466-92A1-017C-12B6-72D66B508AE4}"/>
                </a:ext>
              </a:extLst>
            </p:cNvPr>
            <p:cNvSpPr/>
            <p:nvPr/>
          </p:nvSpPr>
          <p:spPr>
            <a:xfrm>
              <a:off x="10273479" y="1862350"/>
              <a:ext cx="306166" cy="306132"/>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 name="Rounded Rectangle 2">
              <a:extLst>
                <a:ext uri="{FF2B5EF4-FFF2-40B4-BE49-F238E27FC236}">
                  <a16:creationId xmlns:a16="http://schemas.microsoft.com/office/drawing/2014/main" id="{6EA732B1-7519-3CFF-4566-E6966ADD4009}"/>
                </a:ext>
              </a:extLst>
            </p:cNvPr>
            <p:cNvSpPr/>
            <p:nvPr/>
          </p:nvSpPr>
          <p:spPr>
            <a:xfrm>
              <a:off x="10592216" y="2460350"/>
              <a:ext cx="306132" cy="306132"/>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7" name="Rounded Rectangle 3">
              <a:extLst>
                <a:ext uri="{FF2B5EF4-FFF2-40B4-BE49-F238E27FC236}">
                  <a16:creationId xmlns:a16="http://schemas.microsoft.com/office/drawing/2014/main" id="{31EFE7E0-0E42-F615-4F3E-E249A3D405F1}"/>
                </a:ext>
              </a:extLst>
            </p:cNvPr>
            <p:cNvSpPr>
              <a:spLocks noChangeAspect="1"/>
            </p:cNvSpPr>
            <p:nvPr/>
          </p:nvSpPr>
          <p:spPr>
            <a:xfrm>
              <a:off x="9789933" y="2123768"/>
              <a:ext cx="306132" cy="306132"/>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8" name="TextBox 7">
              <a:extLst>
                <a:ext uri="{FF2B5EF4-FFF2-40B4-BE49-F238E27FC236}">
                  <a16:creationId xmlns:a16="http://schemas.microsoft.com/office/drawing/2014/main" id="{9E8372A8-E940-4BA2-69B5-611837496BD8}"/>
                </a:ext>
              </a:extLst>
            </p:cNvPr>
            <p:cNvSpPr txBox="1"/>
            <p:nvPr/>
          </p:nvSpPr>
          <p:spPr>
            <a:xfrm>
              <a:off x="9330408" y="2441182"/>
              <a:ext cx="1147194" cy="369332"/>
            </a:xfrm>
            <a:prstGeom prst="rect">
              <a:avLst/>
            </a:prstGeom>
            <a:noFill/>
          </p:spPr>
          <p:txBody>
            <a:bodyPr wrap="square">
              <a:spAutoFit/>
            </a:bodyPr>
            <a:lstStyle/>
            <a:p>
              <a:pPr algn="ctr"/>
              <a:r>
                <a:rPr lang="en-US" b="1" dirty="0"/>
                <a:t>Internet</a:t>
              </a:r>
            </a:p>
          </p:txBody>
        </p:sp>
      </p:grpSp>
    </p:spTree>
    <p:extLst>
      <p:ext uri="{BB962C8B-B14F-4D97-AF65-F5344CB8AC3E}">
        <p14:creationId xmlns:p14="http://schemas.microsoft.com/office/powerpoint/2010/main" val="3670623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F3B7B825-B60F-4785-B769-1A4DAD44A3F5}"/>
              </a:ext>
            </a:extLst>
          </p:cNvPr>
          <p:cNvGrpSpPr/>
          <p:nvPr/>
        </p:nvGrpSpPr>
        <p:grpSpPr>
          <a:xfrm flipH="1">
            <a:off x="-3" y="0"/>
            <a:ext cx="12192005" cy="6858000"/>
            <a:chOff x="-1" y="0"/>
            <a:chExt cx="12192005" cy="6858000"/>
          </a:xfrm>
        </p:grpSpPr>
        <p:sp>
          <p:nvSpPr>
            <p:cNvPr id="18" name="Rectangle 17">
              <a:extLst>
                <a:ext uri="{FF2B5EF4-FFF2-40B4-BE49-F238E27FC236}">
                  <a16:creationId xmlns:a16="http://schemas.microsoft.com/office/drawing/2014/main" id="{5F099F77-6E5A-4E38-A3B8-98E11E329799}"/>
                </a:ext>
              </a:extLst>
            </p:cNvPr>
            <p:cNvSpPr/>
            <p:nvPr/>
          </p:nvSpPr>
          <p:spPr>
            <a:xfrm flipH="1">
              <a:off x="-1" y="0"/>
              <a:ext cx="12192000" cy="6858000"/>
            </a:xfrm>
            <a:prstGeom prst="rect">
              <a:avLst/>
            </a:prstGeom>
            <a:gradFill flip="none" rotWithShape="1">
              <a:gsLst>
                <a:gs pos="0">
                  <a:schemeClr val="accent1">
                    <a:alpha val="70000"/>
                  </a:schemeClr>
                </a:gs>
                <a:gs pos="91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B66486-E515-4712-B7D3-BEB5D1415F96}"/>
                </a:ext>
              </a:extLst>
            </p:cNvPr>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Triangle 21">
              <a:extLst>
                <a:ext uri="{FF2B5EF4-FFF2-40B4-BE49-F238E27FC236}">
                  <a16:creationId xmlns:a16="http://schemas.microsoft.com/office/drawing/2014/main" id="{76150C0F-A8B1-44F3-9BB1-1142F6FFC6F0}"/>
                </a:ext>
              </a:extLst>
            </p:cNvPr>
            <p:cNvSpPr/>
            <p:nvPr/>
          </p:nvSpPr>
          <p:spPr>
            <a:xfrm rot="16200000">
              <a:off x="7391403" y="2057399"/>
              <a:ext cx="5857875" cy="3743326"/>
            </a:xfrm>
            <a:prstGeom prst="rtTriangle">
              <a:avLst/>
            </a:prstGeom>
            <a:solidFill>
              <a:schemeClr val="accent2">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&amp;</a:t>
              </a:r>
            </a:p>
          </p:txBody>
        </p:sp>
      </p:grpSp>
      <p:sp>
        <p:nvSpPr>
          <p:cNvPr id="15" name="Round Diagonal Corner Rectangle 14"/>
          <p:cNvSpPr/>
          <p:nvPr/>
        </p:nvSpPr>
        <p:spPr>
          <a:xfrm>
            <a:off x="6268064" y="2569029"/>
            <a:ext cx="5633649" cy="3033485"/>
          </a:xfrm>
          <a:prstGeom prst="round2Diag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F54AE81-D47C-4B2B-B85B-F4F9A29ED121}"/>
              </a:ext>
            </a:extLst>
          </p:cNvPr>
          <p:cNvSpPr>
            <a:spLocks noGrp="1"/>
          </p:cNvSpPr>
          <p:nvPr>
            <p:ph type="title"/>
          </p:nvPr>
        </p:nvSpPr>
        <p:spPr>
          <a:xfrm>
            <a:off x="6966153" y="1068132"/>
            <a:ext cx="4095137" cy="1571829"/>
          </a:xfrm>
        </p:spPr>
        <p:txBody>
          <a:bodyPr>
            <a:scene3d>
              <a:camera prst="perspectiveFront"/>
              <a:lightRig rig="threePt" dir="t"/>
            </a:scene3d>
            <a:sp3d extrusionH="57150">
              <a:bevelT w="38100" h="38100"/>
            </a:sp3d>
          </a:bodyPr>
          <a:lstStyle/>
          <a:p>
            <a:r>
              <a:rPr lang="en-US" sz="5400" dirty="0">
                <a:effectLst>
                  <a:glow rad="63500">
                    <a:schemeClr val="accent3">
                      <a:satMod val="175000"/>
                      <a:alpha val="40000"/>
                    </a:schemeClr>
                  </a:glow>
                </a:effectLst>
              </a:rPr>
              <a:t>Problem statement</a:t>
            </a:r>
          </a:p>
        </p:txBody>
      </p:sp>
      <p:pic>
        <p:nvPicPr>
          <p:cNvPr id="4" name="Content Placeholder 3" descr="A computer sitting on top of a table&#10;&#10;Description automatically generated">
            <a:extLst>
              <a:ext uri="{FF2B5EF4-FFF2-40B4-BE49-F238E27FC236}">
                <a16:creationId xmlns:a16="http://schemas.microsoft.com/office/drawing/2014/main" id="{18949ECC-89C3-4E01-B96B-6018B9DD798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062550" y="423705"/>
            <a:ext cx="9365692" cy="6243796"/>
          </a:xfrm>
        </p:spPr>
      </p:pic>
      <p:sp>
        <p:nvSpPr>
          <p:cNvPr id="6" name="TextBox 5">
            <a:extLst>
              <a:ext uri="{FF2B5EF4-FFF2-40B4-BE49-F238E27FC236}">
                <a16:creationId xmlns:a16="http://schemas.microsoft.com/office/drawing/2014/main" id="{C35B076B-0D8E-43AC-BD07-70164CEA934F}"/>
              </a:ext>
            </a:extLst>
          </p:cNvPr>
          <p:cNvSpPr txBox="1"/>
          <p:nvPr/>
        </p:nvSpPr>
        <p:spPr>
          <a:xfrm>
            <a:off x="7216877" y="3152424"/>
            <a:ext cx="3549445" cy="215444"/>
          </a:xfrm>
          <a:prstGeom prst="rect">
            <a:avLst/>
          </a:prstGeom>
          <a:noFill/>
        </p:spPr>
        <p:txBody>
          <a:bodyPr wrap="square" lIns="0" tIns="0" rIns="0" bIns="0" rtlCol="0" anchor="t">
            <a:spAutoFit/>
          </a:bodyPr>
          <a:lstStyle/>
          <a:p>
            <a:endParaRPr lang="en-US" sz="1400" dirty="0">
              <a:solidFill>
                <a:schemeClr val="bg1"/>
              </a:solidFill>
            </a:endParaRPr>
          </a:p>
        </p:txBody>
      </p:sp>
      <p:pic>
        <p:nvPicPr>
          <p:cNvPr id="27" name="Picture 26" descr="A picture containing person, standing, holding, wearing&#10;&#10;Description automatically generated">
            <a:extLst>
              <a:ext uri="{FF2B5EF4-FFF2-40B4-BE49-F238E27FC236}">
                <a16:creationId xmlns:a16="http://schemas.microsoft.com/office/drawing/2014/main" id="{1710FB7C-C225-461A-8B62-BB719953A91B}"/>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1655096"/>
            <a:ext cx="5042522" cy="3162300"/>
          </a:xfrm>
          <a:prstGeom prst="rect">
            <a:avLst/>
          </a:prstGeom>
        </p:spPr>
      </p:pic>
      <p:sp>
        <p:nvSpPr>
          <p:cNvPr id="14" name="Rectangle 13"/>
          <p:cNvSpPr/>
          <p:nvPr/>
        </p:nvSpPr>
        <p:spPr>
          <a:xfrm>
            <a:off x="6477118" y="2670629"/>
            <a:ext cx="5192368" cy="2677656"/>
          </a:xfrm>
          <a:prstGeom prst="rect">
            <a:avLst/>
          </a:prstGeom>
          <a:noFill/>
        </p:spPr>
        <p:txBody>
          <a:bodyPr wrap="square">
            <a:spAutoFit/>
          </a:bodyPr>
          <a:lstStyle/>
          <a:p>
            <a:r>
              <a:rPr lang="en-US" sz="2400" dirty="0"/>
              <a:t>The Credit Card Fraud Detection Problem includes modeling past credit card transactions with the knowledge of the ones that turned out to be a fraud. This model is then used to identify whether a new transaction is fraudulent or not.</a:t>
            </a:r>
          </a:p>
        </p:txBody>
      </p:sp>
      <p:grpSp>
        <p:nvGrpSpPr>
          <p:cNvPr id="3" name="Group 2">
            <a:extLst>
              <a:ext uri="{FF2B5EF4-FFF2-40B4-BE49-F238E27FC236}">
                <a16:creationId xmlns:a16="http://schemas.microsoft.com/office/drawing/2014/main" id="{322B7308-96F4-E263-560F-90E20C9284E2}"/>
              </a:ext>
            </a:extLst>
          </p:cNvPr>
          <p:cNvGrpSpPr/>
          <p:nvPr/>
        </p:nvGrpSpPr>
        <p:grpSpPr>
          <a:xfrm>
            <a:off x="5191847" y="347337"/>
            <a:ext cx="1511077" cy="1967463"/>
            <a:chOff x="7350231" y="1734252"/>
            <a:chExt cx="4243993" cy="5525795"/>
          </a:xfrm>
        </p:grpSpPr>
        <p:grpSp>
          <p:nvGrpSpPr>
            <p:cNvPr id="5" name="Group 4">
              <a:extLst>
                <a:ext uri="{FF2B5EF4-FFF2-40B4-BE49-F238E27FC236}">
                  <a16:creationId xmlns:a16="http://schemas.microsoft.com/office/drawing/2014/main" id="{67222DCD-7CAC-FAE2-B0F7-C02133C540C7}"/>
                </a:ext>
              </a:extLst>
            </p:cNvPr>
            <p:cNvGrpSpPr/>
            <p:nvPr/>
          </p:nvGrpSpPr>
          <p:grpSpPr>
            <a:xfrm>
              <a:off x="7496004" y="1920263"/>
              <a:ext cx="3864628" cy="3896248"/>
              <a:chOff x="7496004" y="1920263"/>
              <a:chExt cx="3864628" cy="3896248"/>
            </a:xfrm>
          </p:grpSpPr>
          <p:sp>
            <p:nvSpPr>
              <p:cNvPr id="45" name="Isosceles Triangle 20">
                <a:extLst>
                  <a:ext uri="{FF2B5EF4-FFF2-40B4-BE49-F238E27FC236}">
                    <a16:creationId xmlns:a16="http://schemas.microsoft.com/office/drawing/2014/main" id="{48D9225B-F5AD-1FD0-7361-AC64BDD13B5F}"/>
                  </a:ext>
                </a:extLst>
              </p:cNvPr>
              <p:cNvSpPr>
                <a:spLocks noChangeAspect="1"/>
              </p:cNvSpPr>
              <p:nvPr/>
            </p:nvSpPr>
            <p:spPr>
              <a:xfrm rot="8201235">
                <a:off x="10839502" y="4413955"/>
                <a:ext cx="427534" cy="471394"/>
              </a:xfrm>
              <a:custGeom>
                <a:avLst/>
                <a:gdLst/>
                <a:ahLst/>
                <a:cxnLst/>
                <a:rect l="l" t="t" r="r" b="b"/>
                <a:pathLst>
                  <a:path w="4285801" h="4725490">
                    <a:moveTo>
                      <a:pt x="1428251" y="4622752"/>
                    </a:moveTo>
                    <a:cubicBezTo>
                      <a:pt x="1313180" y="4505074"/>
                      <a:pt x="1240588" y="4345285"/>
                      <a:pt x="1235771" y="4167715"/>
                    </a:cubicBezTo>
                    <a:cubicBezTo>
                      <a:pt x="1227835" y="3875156"/>
                      <a:pt x="1406218" y="3620819"/>
                      <a:pt x="1664050" y="3520754"/>
                    </a:cubicBezTo>
                    <a:lnTo>
                      <a:pt x="1635892" y="2482688"/>
                    </a:lnTo>
                    <a:lnTo>
                      <a:pt x="1044642" y="2469039"/>
                    </a:lnTo>
                    <a:lnTo>
                      <a:pt x="1044642" y="2667331"/>
                    </a:lnTo>
                    <a:cubicBezTo>
                      <a:pt x="1044642" y="2727000"/>
                      <a:pt x="996271" y="2775371"/>
                      <a:pt x="936601" y="2775372"/>
                    </a:cubicBezTo>
                    <a:lnTo>
                      <a:pt x="657382" y="2775371"/>
                    </a:lnTo>
                    <a:cubicBezTo>
                      <a:pt x="637755" y="2823613"/>
                      <a:pt x="630101" y="2874237"/>
                      <a:pt x="622448" y="2945800"/>
                    </a:cubicBezTo>
                    <a:lnTo>
                      <a:pt x="252030" y="2945800"/>
                    </a:lnTo>
                    <a:cubicBezTo>
                      <a:pt x="256275" y="2883407"/>
                      <a:pt x="252593" y="2828938"/>
                      <a:pt x="235967" y="2775370"/>
                    </a:cubicBezTo>
                    <a:lnTo>
                      <a:pt x="7267" y="2775370"/>
                    </a:lnTo>
                    <a:cubicBezTo>
                      <a:pt x="1003" y="2679903"/>
                      <a:pt x="-1109" y="2594661"/>
                      <a:pt x="535" y="2514852"/>
                    </a:cubicBezTo>
                    <a:cubicBezTo>
                      <a:pt x="5466" y="2275424"/>
                      <a:pt x="44187" y="2084887"/>
                      <a:pt x="105917" y="1813823"/>
                    </a:cubicBezTo>
                    <a:cubicBezTo>
                      <a:pt x="258635" y="1288584"/>
                      <a:pt x="488046" y="911620"/>
                      <a:pt x="870837" y="570445"/>
                    </a:cubicBezTo>
                    <a:cubicBezTo>
                      <a:pt x="674179" y="1284154"/>
                      <a:pt x="622718" y="1497188"/>
                      <a:pt x="741752" y="1669956"/>
                    </a:cubicBezTo>
                    <a:cubicBezTo>
                      <a:pt x="882751" y="1699943"/>
                      <a:pt x="788174" y="1674807"/>
                      <a:pt x="936601" y="1710419"/>
                    </a:cubicBezTo>
                    <a:cubicBezTo>
                      <a:pt x="1001384" y="1730870"/>
                      <a:pt x="1044642" y="1758791"/>
                      <a:pt x="1044642" y="1818460"/>
                    </a:cubicBezTo>
                    <a:lnTo>
                      <a:pt x="1044642" y="1970448"/>
                    </a:lnTo>
                    <a:lnTo>
                      <a:pt x="1621635" y="1957128"/>
                    </a:lnTo>
                    <a:lnTo>
                      <a:pt x="1601569" y="1217379"/>
                    </a:lnTo>
                    <a:cubicBezTo>
                      <a:pt x="1338692" y="1131438"/>
                      <a:pt x="1146783" y="887145"/>
                      <a:pt x="1138847" y="594588"/>
                    </a:cubicBezTo>
                    <a:cubicBezTo>
                      <a:pt x="1132425" y="357828"/>
                      <a:pt x="1248029" y="146099"/>
                      <a:pt x="1428910" y="20243"/>
                    </a:cubicBezTo>
                    <a:lnTo>
                      <a:pt x="1447318" y="698863"/>
                    </a:lnTo>
                    <a:lnTo>
                      <a:pt x="2193594" y="678620"/>
                    </a:lnTo>
                    <a:lnTo>
                      <a:pt x="2175185" y="0"/>
                    </a:lnTo>
                    <a:cubicBezTo>
                      <a:pt x="2362624" y="115865"/>
                      <a:pt x="2489536" y="321015"/>
                      <a:pt x="2495958" y="557775"/>
                    </a:cubicBezTo>
                    <a:cubicBezTo>
                      <a:pt x="2503894" y="850332"/>
                      <a:pt x="2325511" y="1104670"/>
                      <a:pt x="2067679" y="1204735"/>
                    </a:cubicBezTo>
                    <a:lnTo>
                      <a:pt x="2087796" y="1946367"/>
                    </a:lnTo>
                    <a:lnTo>
                      <a:pt x="4285801" y="1895627"/>
                    </a:lnTo>
                    <a:lnTo>
                      <a:pt x="4285801" y="2543859"/>
                    </a:lnTo>
                    <a:lnTo>
                      <a:pt x="2102637" y="2493462"/>
                    </a:lnTo>
                    <a:lnTo>
                      <a:pt x="2130160" y="3508110"/>
                    </a:lnTo>
                    <a:cubicBezTo>
                      <a:pt x="2393037" y="3594051"/>
                      <a:pt x="2584946" y="3838344"/>
                      <a:pt x="2592882" y="4130902"/>
                    </a:cubicBezTo>
                    <a:cubicBezTo>
                      <a:pt x="2599304" y="4367662"/>
                      <a:pt x="2483700" y="4579391"/>
                      <a:pt x="2302820" y="4705247"/>
                    </a:cubicBezTo>
                    <a:lnTo>
                      <a:pt x="2284411" y="4026626"/>
                    </a:lnTo>
                    <a:lnTo>
                      <a:pt x="1538135" y="4046869"/>
                    </a:lnTo>
                    <a:lnTo>
                      <a:pt x="1556544" y="4725490"/>
                    </a:lnTo>
                    <a:cubicBezTo>
                      <a:pt x="1509684" y="4696524"/>
                      <a:pt x="1466607" y="4661977"/>
                      <a:pt x="1428251" y="4622752"/>
                    </a:cubicBezTo>
                    <a:close/>
                    <a:moveTo>
                      <a:pt x="44807" y="3562389"/>
                    </a:moveTo>
                    <a:cubicBezTo>
                      <a:pt x="25255" y="3542837"/>
                      <a:pt x="13162" y="3515827"/>
                      <a:pt x="13162" y="3485992"/>
                    </a:cubicBezTo>
                    <a:lnTo>
                      <a:pt x="13162" y="3053842"/>
                    </a:lnTo>
                    <a:cubicBezTo>
                      <a:pt x="13162" y="2994173"/>
                      <a:pt x="61534" y="2945801"/>
                      <a:pt x="121203" y="2945801"/>
                    </a:cubicBezTo>
                    <a:lnTo>
                      <a:pt x="757287" y="2945801"/>
                    </a:lnTo>
                    <a:cubicBezTo>
                      <a:pt x="816956" y="2945801"/>
                      <a:pt x="865328" y="2994173"/>
                      <a:pt x="865328" y="3053842"/>
                    </a:cubicBezTo>
                    <a:lnTo>
                      <a:pt x="865328" y="3485992"/>
                    </a:lnTo>
                    <a:cubicBezTo>
                      <a:pt x="865328" y="3545662"/>
                      <a:pt x="816956" y="3594033"/>
                      <a:pt x="757287" y="3594033"/>
                    </a:cubicBezTo>
                    <a:lnTo>
                      <a:pt x="121203" y="3594033"/>
                    </a:lnTo>
                    <a:cubicBezTo>
                      <a:pt x="91368" y="3594033"/>
                      <a:pt x="64358" y="3581940"/>
                      <a:pt x="44807" y="356238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6" name="Oval 21">
                <a:extLst>
                  <a:ext uri="{FF2B5EF4-FFF2-40B4-BE49-F238E27FC236}">
                    <a16:creationId xmlns:a16="http://schemas.microsoft.com/office/drawing/2014/main" id="{4C855DAA-9D34-D296-EE13-E3F43AF1F4AD}"/>
                  </a:ext>
                </a:extLst>
              </p:cNvPr>
              <p:cNvSpPr>
                <a:spLocks noChangeAspect="1"/>
              </p:cNvSpPr>
              <p:nvPr/>
            </p:nvSpPr>
            <p:spPr>
              <a:xfrm rot="20700000">
                <a:off x="7608221" y="2961416"/>
                <a:ext cx="392828" cy="319096"/>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7" name="Round Same Side Corner Rectangle 2">
                <a:extLst>
                  <a:ext uri="{FF2B5EF4-FFF2-40B4-BE49-F238E27FC236}">
                    <a16:creationId xmlns:a16="http://schemas.microsoft.com/office/drawing/2014/main" id="{027527E2-9C9A-3517-8AFC-7B902F84003F}"/>
                  </a:ext>
                </a:extLst>
              </p:cNvPr>
              <p:cNvSpPr/>
              <p:nvPr/>
            </p:nvSpPr>
            <p:spPr>
              <a:xfrm rot="5400000" flipH="1">
                <a:off x="10824557" y="2917080"/>
                <a:ext cx="392828" cy="392828"/>
              </a:xfrm>
              <a:custGeom>
                <a:avLst/>
                <a:gdLst/>
                <a:ahLst/>
                <a:cxnLst/>
                <a:rect l="l" t="t" r="r" b="b"/>
                <a:pathLst>
                  <a:path w="3287892" h="3786923">
                    <a:moveTo>
                      <a:pt x="2574092" y="3411971"/>
                    </a:moveTo>
                    <a:cubicBezTo>
                      <a:pt x="2577477" y="3551838"/>
                      <a:pt x="2489596" y="3681234"/>
                      <a:pt x="2347458" y="3745664"/>
                    </a:cubicBezTo>
                    <a:cubicBezTo>
                      <a:pt x="2228355" y="3799653"/>
                      <a:pt x="2086904" y="3800713"/>
                      <a:pt x="1966757" y="3748519"/>
                    </a:cubicBezTo>
                    <a:cubicBezTo>
                      <a:pt x="1823914" y="3686464"/>
                      <a:pt x="1733597" y="3559106"/>
                      <a:pt x="1733597" y="3419734"/>
                    </a:cubicBezTo>
                    <a:cubicBezTo>
                      <a:pt x="2013762" y="3417146"/>
                      <a:pt x="2293927" y="3414559"/>
                      <a:pt x="2574092" y="3411971"/>
                    </a:cubicBezTo>
                    <a:close/>
                    <a:moveTo>
                      <a:pt x="2574187" y="367189"/>
                    </a:moveTo>
                    <a:cubicBezTo>
                      <a:pt x="2294022" y="369777"/>
                      <a:pt x="2013857" y="372364"/>
                      <a:pt x="1733692" y="374952"/>
                    </a:cubicBezTo>
                    <a:cubicBezTo>
                      <a:pt x="1730307" y="235085"/>
                      <a:pt x="1818188" y="105689"/>
                      <a:pt x="1960326" y="41259"/>
                    </a:cubicBezTo>
                    <a:cubicBezTo>
                      <a:pt x="2079429" y="-12730"/>
                      <a:pt x="2220880" y="-13790"/>
                      <a:pt x="2341027" y="38404"/>
                    </a:cubicBezTo>
                    <a:cubicBezTo>
                      <a:pt x="2483870" y="100459"/>
                      <a:pt x="2574187" y="227817"/>
                      <a:pt x="2574187" y="367189"/>
                    </a:cubicBezTo>
                    <a:close/>
                    <a:moveTo>
                      <a:pt x="2688290" y="635445"/>
                    </a:moveTo>
                    <a:lnTo>
                      <a:pt x="2688290" y="1612884"/>
                    </a:lnTo>
                    <a:lnTo>
                      <a:pt x="1619492" y="1612884"/>
                    </a:lnTo>
                    <a:lnTo>
                      <a:pt x="1619492" y="1396859"/>
                    </a:lnTo>
                    <a:lnTo>
                      <a:pt x="201708" y="1396859"/>
                    </a:lnTo>
                    <a:cubicBezTo>
                      <a:pt x="90308" y="1396859"/>
                      <a:pt x="0" y="1306551"/>
                      <a:pt x="0" y="1195151"/>
                    </a:cubicBezTo>
                    <a:lnTo>
                      <a:pt x="0" y="907003"/>
                    </a:lnTo>
                    <a:cubicBezTo>
                      <a:pt x="0" y="795603"/>
                      <a:pt x="90308" y="705295"/>
                      <a:pt x="201708" y="705295"/>
                    </a:cubicBezTo>
                    <a:lnTo>
                      <a:pt x="1619492" y="705295"/>
                    </a:lnTo>
                    <a:lnTo>
                      <a:pt x="1619492" y="635445"/>
                    </a:lnTo>
                    <a:cubicBezTo>
                      <a:pt x="1619492" y="537063"/>
                      <a:pt x="1699247" y="457308"/>
                      <a:pt x="1797629" y="457308"/>
                    </a:cubicBezTo>
                    <a:lnTo>
                      <a:pt x="2510153" y="457308"/>
                    </a:lnTo>
                    <a:cubicBezTo>
                      <a:pt x="2608535" y="457308"/>
                      <a:pt x="2688290" y="537063"/>
                      <a:pt x="2688290" y="635445"/>
                    </a:cubicBezTo>
                    <a:close/>
                    <a:moveTo>
                      <a:pt x="3177333" y="2901044"/>
                    </a:moveTo>
                    <a:lnTo>
                      <a:pt x="1130451" y="2901044"/>
                    </a:lnTo>
                    <a:cubicBezTo>
                      <a:pt x="1350134" y="2526253"/>
                      <a:pt x="1481437" y="2165059"/>
                      <a:pt x="1605942" y="1684892"/>
                    </a:cubicBezTo>
                    <a:lnTo>
                      <a:pt x="2701842" y="1684892"/>
                    </a:lnTo>
                    <a:cubicBezTo>
                      <a:pt x="2809350" y="2117470"/>
                      <a:pt x="2933855" y="2516056"/>
                      <a:pt x="3177333" y="2901044"/>
                    </a:cubicBezTo>
                    <a:close/>
                    <a:moveTo>
                      <a:pt x="3287892" y="3137537"/>
                    </a:moveTo>
                    <a:lnTo>
                      <a:pt x="3287892" y="3248909"/>
                    </a:lnTo>
                    <a:cubicBezTo>
                      <a:pt x="3287892" y="3295849"/>
                      <a:pt x="3249839" y="3333902"/>
                      <a:pt x="3202899" y="3333902"/>
                    </a:cubicBezTo>
                    <a:lnTo>
                      <a:pt x="1104885" y="3333902"/>
                    </a:lnTo>
                    <a:cubicBezTo>
                      <a:pt x="1057945" y="3333902"/>
                      <a:pt x="1019892" y="3295849"/>
                      <a:pt x="1019892" y="3248909"/>
                    </a:cubicBezTo>
                    <a:lnTo>
                      <a:pt x="1019892" y="3137537"/>
                    </a:lnTo>
                    <a:cubicBezTo>
                      <a:pt x="1019892" y="3090597"/>
                      <a:pt x="1057945" y="3052544"/>
                      <a:pt x="1104885" y="3052544"/>
                    </a:cubicBezTo>
                    <a:lnTo>
                      <a:pt x="3202899" y="3052544"/>
                    </a:lnTo>
                    <a:cubicBezTo>
                      <a:pt x="3249839" y="3052544"/>
                      <a:pt x="3287892" y="3090597"/>
                      <a:pt x="3287892" y="313753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8" name="Trapezoid 6">
                <a:extLst>
                  <a:ext uri="{FF2B5EF4-FFF2-40B4-BE49-F238E27FC236}">
                    <a16:creationId xmlns:a16="http://schemas.microsoft.com/office/drawing/2014/main" id="{05855A1A-27C9-AE92-F0E0-131B87C8E895}"/>
                  </a:ext>
                </a:extLst>
              </p:cNvPr>
              <p:cNvSpPr>
                <a:spLocks/>
              </p:cNvSpPr>
              <p:nvPr/>
            </p:nvSpPr>
            <p:spPr>
              <a:xfrm>
                <a:off x="11062223" y="3784811"/>
                <a:ext cx="285020" cy="285020"/>
              </a:xfrm>
              <a:custGeom>
                <a:avLst/>
                <a:gdLst/>
                <a:ahLst/>
                <a:cxnLst/>
                <a:rect l="l" t="t" r="r" b="b"/>
                <a:pathLst>
                  <a:path w="2801488" h="2964099">
                    <a:moveTo>
                      <a:pt x="1393788" y="2251706"/>
                    </a:moveTo>
                    <a:cubicBezTo>
                      <a:pt x="1338380" y="2251706"/>
                      <a:pt x="1293463" y="2296623"/>
                      <a:pt x="1293463" y="2352031"/>
                    </a:cubicBezTo>
                    <a:cubicBezTo>
                      <a:pt x="1293463" y="2407439"/>
                      <a:pt x="1338380" y="2452356"/>
                      <a:pt x="1393788" y="2452356"/>
                    </a:cubicBezTo>
                    <a:cubicBezTo>
                      <a:pt x="1449196" y="2452356"/>
                      <a:pt x="1494113" y="2407439"/>
                      <a:pt x="1494113" y="2352031"/>
                    </a:cubicBezTo>
                    <a:cubicBezTo>
                      <a:pt x="1494113" y="2296623"/>
                      <a:pt x="1449196" y="2251706"/>
                      <a:pt x="1393788" y="2251706"/>
                    </a:cubicBezTo>
                    <a:close/>
                    <a:moveTo>
                      <a:pt x="2189420" y="1936547"/>
                    </a:moveTo>
                    <a:cubicBezTo>
                      <a:pt x="1959955" y="1936547"/>
                      <a:pt x="1773936" y="2122566"/>
                      <a:pt x="1773936" y="2352031"/>
                    </a:cubicBezTo>
                    <a:cubicBezTo>
                      <a:pt x="1773936" y="2581496"/>
                      <a:pt x="1959955" y="2767515"/>
                      <a:pt x="2189420" y="2767515"/>
                    </a:cubicBezTo>
                    <a:cubicBezTo>
                      <a:pt x="2418885" y="2767515"/>
                      <a:pt x="2604904" y="2581496"/>
                      <a:pt x="2604904" y="2352031"/>
                    </a:cubicBezTo>
                    <a:cubicBezTo>
                      <a:pt x="2604904" y="2122566"/>
                      <a:pt x="2418885" y="1936547"/>
                      <a:pt x="2189420" y="1936547"/>
                    </a:cubicBezTo>
                    <a:close/>
                    <a:moveTo>
                      <a:pt x="612068" y="1936547"/>
                    </a:moveTo>
                    <a:cubicBezTo>
                      <a:pt x="382603" y="1936547"/>
                      <a:pt x="196584" y="2122566"/>
                      <a:pt x="196584" y="2352031"/>
                    </a:cubicBezTo>
                    <a:cubicBezTo>
                      <a:pt x="196584" y="2581496"/>
                      <a:pt x="382603" y="2767515"/>
                      <a:pt x="612068" y="2767515"/>
                    </a:cubicBezTo>
                    <a:cubicBezTo>
                      <a:pt x="841533" y="2767515"/>
                      <a:pt x="1027552" y="2581496"/>
                      <a:pt x="1027552" y="2352031"/>
                    </a:cubicBezTo>
                    <a:cubicBezTo>
                      <a:pt x="1027552" y="2122566"/>
                      <a:pt x="841533" y="1936547"/>
                      <a:pt x="612068" y="1936547"/>
                    </a:cubicBezTo>
                    <a:close/>
                    <a:moveTo>
                      <a:pt x="845776" y="315"/>
                    </a:moveTo>
                    <a:cubicBezTo>
                      <a:pt x="1032101" y="7965"/>
                      <a:pt x="1181399" y="153129"/>
                      <a:pt x="1195696" y="335717"/>
                    </a:cubicBezTo>
                    <a:lnTo>
                      <a:pt x="1198885" y="335806"/>
                    </a:lnTo>
                    <a:lnTo>
                      <a:pt x="1198706" y="366401"/>
                    </a:lnTo>
                    <a:cubicBezTo>
                      <a:pt x="1198883" y="367005"/>
                      <a:pt x="1198884" y="367612"/>
                      <a:pt x="1198884" y="368218"/>
                    </a:cubicBezTo>
                    <a:lnTo>
                      <a:pt x="1198695" y="368210"/>
                    </a:lnTo>
                    <a:lnTo>
                      <a:pt x="1197421" y="585651"/>
                    </a:lnTo>
                    <a:cubicBezTo>
                      <a:pt x="1245519" y="531733"/>
                      <a:pt x="1316597" y="499778"/>
                      <a:pt x="1394104" y="502960"/>
                    </a:cubicBezTo>
                    <a:cubicBezTo>
                      <a:pt x="1472998" y="506199"/>
                      <a:pt x="1542269" y="545176"/>
                      <a:pt x="1585751" y="604519"/>
                    </a:cubicBezTo>
                    <a:cubicBezTo>
                      <a:pt x="1585226" y="514948"/>
                      <a:pt x="1584701" y="425377"/>
                      <a:pt x="1584176" y="335806"/>
                    </a:cubicBezTo>
                    <a:lnTo>
                      <a:pt x="1585829" y="335760"/>
                    </a:lnTo>
                    <a:cubicBezTo>
                      <a:pt x="1602915" y="140060"/>
                      <a:pt x="1770945" y="-7755"/>
                      <a:pt x="1967493" y="315"/>
                    </a:cubicBezTo>
                    <a:cubicBezTo>
                      <a:pt x="2146853" y="7679"/>
                      <a:pt x="2291902" y="142468"/>
                      <a:pt x="2315427" y="315465"/>
                    </a:cubicBezTo>
                    <a:lnTo>
                      <a:pt x="2320109" y="315335"/>
                    </a:lnTo>
                    <a:lnTo>
                      <a:pt x="2729306" y="2069418"/>
                    </a:lnTo>
                    <a:cubicBezTo>
                      <a:pt x="2776307" y="2152970"/>
                      <a:pt x="2801488" y="2249560"/>
                      <a:pt x="2801488" y="2352031"/>
                    </a:cubicBezTo>
                    <a:cubicBezTo>
                      <a:pt x="2801488" y="2690067"/>
                      <a:pt x="2527456" y="2964099"/>
                      <a:pt x="2189420" y="2964099"/>
                    </a:cubicBezTo>
                    <a:cubicBezTo>
                      <a:pt x="1922036" y="2964099"/>
                      <a:pt x="1694697" y="2792645"/>
                      <a:pt x="1613824" y="2552817"/>
                    </a:cubicBezTo>
                    <a:cubicBezTo>
                      <a:pt x="1559905" y="2613347"/>
                      <a:pt x="1481232" y="2650901"/>
                      <a:pt x="1393788" y="2650901"/>
                    </a:cubicBezTo>
                    <a:cubicBezTo>
                      <a:pt x="1311973" y="2650901"/>
                      <a:pt x="1237837" y="2618027"/>
                      <a:pt x="1183996" y="2564635"/>
                    </a:cubicBezTo>
                    <a:cubicBezTo>
                      <a:pt x="1099341" y="2798210"/>
                      <a:pt x="875077" y="2964099"/>
                      <a:pt x="612068" y="2964099"/>
                    </a:cubicBezTo>
                    <a:cubicBezTo>
                      <a:pt x="274032" y="2964099"/>
                      <a:pt x="0" y="2690067"/>
                      <a:pt x="0" y="2352031"/>
                    </a:cubicBezTo>
                    <a:cubicBezTo>
                      <a:pt x="0" y="2288533"/>
                      <a:pt x="9669" y="2227293"/>
                      <a:pt x="30466" y="2170591"/>
                    </a:cubicBezTo>
                    <a:lnTo>
                      <a:pt x="30153" y="2170591"/>
                    </a:lnTo>
                    <a:lnTo>
                      <a:pt x="462952" y="315335"/>
                    </a:lnTo>
                    <a:lnTo>
                      <a:pt x="467801" y="315470"/>
                    </a:lnTo>
                    <a:cubicBezTo>
                      <a:pt x="493068" y="129842"/>
                      <a:pt x="656149" y="-7470"/>
                      <a:pt x="845776" y="31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9" name="Rounded Rectangle 24">
                <a:extLst>
                  <a:ext uri="{FF2B5EF4-FFF2-40B4-BE49-F238E27FC236}">
                    <a16:creationId xmlns:a16="http://schemas.microsoft.com/office/drawing/2014/main" id="{C092B209-96C7-3BE6-FFB7-36DE477A4BA0}"/>
                  </a:ext>
                </a:extLst>
              </p:cNvPr>
              <p:cNvSpPr>
                <a:spLocks noChangeAspect="1"/>
              </p:cNvSpPr>
              <p:nvPr/>
            </p:nvSpPr>
            <p:spPr>
              <a:xfrm>
                <a:off x="8077159" y="2346892"/>
                <a:ext cx="392828" cy="303948"/>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0" name="Isosceles Triangle 7">
                <a:extLst>
                  <a:ext uri="{FF2B5EF4-FFF2-40B4-BE49-F238E27FC236}">
                    <a16:creationId xmlns:a16="http://schemas.microsoft.com/office/drawing/2014/main" id="{B3672711-9164-10EC-C3C2-BBED4E20AA62}"/>
                  </a:ext>
                </a:extLst>
              </p:cNvPr>
              <p:cNvSpPr>
                <a:spLocks noChangeAspect="1"/>
              </p:cNvSpPr>
              <p:nvPr/>
            </p:nvSpPr>
            <p:spPr>
              <a:xfrm>
                <a:off x="8560619" y="5355763"/>
                <a:ext cx="372889" cy="259826"/>
              </a:xfrm>
              <a:custGeom>
                <a:avLst/>
                <a:gdLst/>
                <a:ahLst/>
                <a:cxnLst/>
                <a:rect l="l" t="t" r="r" b="b"/>
                <a:pathLst>
                  <a:path w="3974643" h="2769493">
                    <a:moveTo>
                      <a:pt x="2571683" y="1503312"/>
                    </a:moveTo>
                    <a:lnTo>
                      <a:pt x="3971139" y="2769493"/>
                    </a:lnTo>
                    <a:lnTo>
                      <a:pt x="11139" y="2769493"/>
                    </a:lnTo>
                    <a:lnTo>
                      <a:pt x="1379949" y="1519144"/>
                    </a:lnTo>
                    <a:lnTo>
                      <a:pt x="1958490" y="2051854"/>
                    </a:lnTo>
                    <a:close/>
                    <a:moveTo>
                      <a:pt x="3937314" y="281663"/>
                    </a:moveTo>
                    <a:lnTo>
                      <a:pt x="3937314" y="2593551"/>
                    </a:lnTo>
                    <a:lnTo>
                      <a:pt x="2677314" y="1415127"/>
                    </a:lnTo>
                    <a:lnTo>
                      <a:pt x="2832378" y="1270103"/>
                    </a:lnTo>
                    <a:close/>
                    <a:moveTo>
                      <a:pt x="0" y="248514"/>
                    </a:moveTo>
                    <a:lnTo>
                      <a:pt x="1254302" y="1403451"/>
                    </a:lnTo>
                    <a:lnTo>
                      <a:pt x="0" y="2576545"/>
                    </a:lnTo>
                    <a:close/>
                    <a:moveTo>
                      <a:pt x="7636" y="0"/>
                    </a:moveTo>
                    <a:lnTo>
                      <a:pt x="3974643" y="0"/>
                    </a:lnTo>
                    <a:lnTo>
                      <a:pt x="1962498" y="1800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1" name="Isosceles Triangle 2">
                <a:extLst>
                  <a:ext uri="{FF2B5EF4-FFF2-40B4-BE49-F238E27FC236}">
                    <a16:creationId xmlns:a16="http://schemas.microsoft.com/office/drawing/2014/main" id="{A1DF77EA-09F6-0D10-0426-C858B1783F34}"/>
                  </a:ext>
                </a:extLst>
              </p:cNvPr>
              <p:cNvSpPr>
                <a:spLocks/>
              </p:cNvSpPr>
              <p:nvPr/>
            </p:nvSpPr>
            <p:spPr>
              <a:xfrm rot="2498363">
                <a:off x="8831623" y="1920263"/>
                <a:ext cx="392828" cy="392828"/>
              </a:xfrm>
              <a:custGeom>
                <a:avLst/>
                <a:gdLst/>
                <a:ahLst/>
                <a:cxnLst/>
                <a:rect l="l" t="t" r="r" b="b"/>
                <a:pathLst>
                  <a:path w="3860438" h="3938940">
                    <a:moveTo>
                      <a:pt x="1862067" y="2433815"/>
                    </a:moveTo>
                    <a:lnTo>
                      <a:pt x="1970067" y="2433815"/>
                    </a:lnTo>
                    <a:lnTo>
                      <a:pt x="1970067" y="3362873"/>
                    </a:lnTo>
                    <a:lnTo>
                      <a:pt x="2004792" y="3362873"/>
                    </a:lnTo>
                    <a:lnTo>
                      <a:pt x="2004792" y="3650907"/>
                    </a:lnTo>
                    <a:cubicBezTo>
                      <a:pt x="2004792" y="3808349"/>
                      <a:pt x="1878374" y="3936619"/>
                      <a:pt x="1720949" y="3938909"/>
                    </a:cubicBezTo>
                    <a:cubicBezTo>
                      <a:pt x="1564029" y="3941192"/>
                      <a:pt x="1434265" y="3817458"/>
                      <a:pt x="1429045" y="3660794"/>
                    </a:cubicBezTo>
                    <a:lnTo>
                      <a:pt x="1428727" y="3660794"/>
                    </a:lnTo>
                    <a:lnTo>
                      <a:pt x="1428727" y="3588794"/>
                    </a:lnTo>
                    <a:cubicBezTo>
                      <a:pt x="1428727" y="3549029"/>
                      <a:pt x="1460962" y="3516794"/>
                      <a:pt x="1500727" y="3516794"/>
                    </a:cubicBezTo>
                    <a:lnTo>
                      <a:pt x="1536727" y="3516794"/>
                    </a:lnTo>
                    <a:cubicBezTo>
                      <a:pt x="1576492" y="3516794"/>
                      <a:pt x="1608727" y="3549029"/>
                      <a:pt x="1608727" y="3588794"/>
                    </a:cubicBezTo>
                    <a:lnTo>
                      <a:pt x="1608727" y="3654789"/>
                    </a:lnTo>
                    <a:cubicBezTo>
                      <a:pt x="1610687" y="3713589"/>
                      <a:pt x="1659418" y="3760001"/>
                      <a:pt x="1718334" y="3759144"/>
                    </a:cubicBezTo>
                    <a:cubicBezTo>
                      <a:pt x="1777498" y="3758284"/>
                      <a:pt x="1825008" y="3710077"/>
                      <a:pt x="1825008" y="3650907"/>
                    </a:cubicBezTo>
                    <a:lnTo>
                      <a:pt x="1824792" y="3650907"/>
                    </a:lnTo>
                    <a:lnTo>
                      <a:pt x="1824792" y="3362873"/>
                    </a:lnTo>
                    <a:lnTo>
                      <a:pt x="1862067" y="3362873"/>
                    </a:lnTo>
                    <a:close/>
                    <a:moveTo>
                      <a:pt x="1963773" y="341826"/>
                    </a:moveTo>
                    <a:cubicBezTo>
                      <a:pt x="2603866" y="1105515"/>
                      <a:pt x="2803203" y="1464631"/>
                      <a:pt x="2867684" y="2396069"/>
                    </a:cubicBezTo>
                    <a:cubicBezTo>
                      <a:pt x="2523234" y="2107144"/>
                      <a:pt x="2324834" y="2107144"/>
                      <a:pt x="1967684" y="2396069"/>
                    </a:cubicBezTo>
                    <a:cubicBezTo>
                      <a:pt x="1966380" y="1713514"/>
                      <a:pt x="1965077" y="1024381"/>
                      <a:pt x="1963773" y="341826"/>
                    </a:cubicBezTo>
                    <a:close/>
                    <a:moveTo>
                      <a:pt x="1882676" y="341826"/>
                    </a:moveTo>
                    <a:cubicBezTo>
                      <a:pt x="1881372" y="1024381"/>
                      <a:pt x="1880069" y="1713514"/>
                      <a:pt x="1878765" y="2396069"/>
                    </a:cubicBezTo>
                    <a:cubicBezTo>
                      <a:pt x="1521615" y="2107144"/>
                      <a:pt x="1323215" y="2107144"/>
                      <a:pt x="978765" y="2396069"/>
                    </a:cubicBezTo>
                    <a:cubicBezTo>
                      <a:pt x="1043246" y="1464631"/>
                      <a:pt x="1242583" y="1105515"/>
                      <a:pt x="1882676" y="341826"/>
                    </a:cubicBezTo>
                    <a:close/>
                    <a:moveTo>
                      <a:pt x="2058573" y="335248"/>
                    </a:moveTo>
                    <a:cubicBezTo>
                      <a:pt x="3026489" y="598978"/>
                      <a:pt x="3714825" y="1273857"/>
                      <a:pt x="3860438" y="2396070"/>
                    </a:cubicBezTo>
                    <a:cubicBezTo>
                      <a:pt x="3515988" y="2107145"/>
                      <a:pt x="3317588" y="2107145"/>
                      <a:pt x="2960438" y="2396070"/>
                    </a:cubicBezTo>
                    <a:cubicBezTo>
                      <a:pt x="2910892" y="1313327"/>
                      <a:pt x="2647549" y="1036442"/>
                      <a:pt x="2058573" y="335248"/>
                    </a:cubicBezTo>
                    <a:close/>
                    <a:moveTo>
                      <a:pt x="1801865" y="335248"/>
                    </a:moveTo>
                    <a:cubicBezTo>
                      <a:pt x="1212889" y="1036442"/>
                      <a:pt x="949546" y="1313327"/>
                      <a:pt x="900000" y="2396070"/>
                    </a:cubicBezTo>
                    <a:cubicBezTo>
                      <a:pt x="542850" y="2107145"/>
                      <a:pt x="344450" y="2107145"/>
                      <a:pt x="0" y="2396070"/>
                    </a:cubicBezTo>
                    <a:cubicBezTo>
                      <a:pt x="145613" y="1273857"/>
                      <a:pt x="833949" y="598978"/>
                      <a:pt x="1801865" y="335248"/>
                    </a:cubicBezTo>
                    <a:close/>
                    <a:moveTo>
                      <a:pt x="1902679" y="0"/>
                    </a:moveTo>
                    <a:lnTo>
                      <a:pt x="1929455" y="0"/>
                    </a:lnTo>
                    <a:lnTo>
                      <a:pt x="1970067" y="288000"/>
                    </a:lnTo>
                    <a:lnTo>
                      <a:pt x="1862067" y="288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2" name="Rounded Rectangle 2">
                <a:extLst>
                  <a:ext uri="{FF2B5EF4-FFF2-40B4-BE49-F238E27FC236}">
                    <a16:creationId xmlns:a16="http://schemas.microsoft.com/office/drawing/2014/main" id="{442D3B41-6564-F134-5B21-701D3C19E23E}"/>
                  </a:ext>
                </a:extLst>
              </p:cNvPr>
              <p:cNvSpPr/>
              <p:nvPr/>
            </p:nvSpPr>
            <p:spPr>
              <a:xfrm rot="19470155">
                <a:off x="10110329" y="1972655"/>
                <a:ext cx="132806" cy="502999"/>
              </a:xfrm>
              <a:custGeom>
                <a:avLst/>
                <a:gdLst/>
                <a:ahLst/>
                <a:cxnLst/>
                <a:rect l="l" t="t" r="r" b="b"/>
                <a:pathLst>
                  <a:path w="1323851" h="5014044">
                    <a:moveTo>
                      <a:pt x="797140" y="4503940"/>
                    </a:moveTo>
                    <a:cubicBezTo>
                      <a:pt x="732770" y="4439570"/>
                      <a:pt x="628407" y="4439570"/>
                      <a:pt x="564037" y="4503940"/>
                    </a:cubicBezTo>
                    <a:cubicBezTo>
                      <a:pt x="499667" y="4568310"/>
                      <a:pt x="499667" y="4672672"/>
                      <a:pt x="564037" y="4737042"/>
                    </a:cubicBezTo>
                    <a:cubicBezTo>
                      <a:pt x="628407" y="4801412"/>
                      <a:pt x="732770" y="4801413"/>
                      <a:pt x="797140" y="4737043"/>
                    </a:cubicBezTo>
                    <a:cubicBezTo>
                      <a:pt x="861510" y="4672673"/>
                      <a:pt x="861510" y="4568310"/>
                      <a:pt x="797140" y="4503940"/>
                    </a:cubicBezTo>
                    <a:close/>
                    <a:moveTo>
                      <a:pt x="1019859" y="4396571"/>
                    </a:moveTo>
                    <a:lnTo>
                      <a:pt x="1019859" y="4844408"/>
                    </a:lnTo>
                    <a:lnTo>
                      <a:pt x="680589" y="5014044"/>
                    </a:lnTo>
                    <a:lnTo>
                      <a:pt x="341319" y="4844409"/>
                    </a:lnTo>
                    <a:lnTo>
                      <a:pt x="341319" y="4396572"/>
                    </a:lnTo>
                    <a:lnTo>
                      <a:pt x="680589" y="4226937"/>
                    </a:lnTo>
                    <a:close/>
                    <a:moveTo>
                      <a:pt x="800624" y="237293"/>
                    </a:moveTo>
                    <a:cubicBezTo>
                      <a:pt x="730322" y="166991"/>
                      <a:pt x="616339" y="166991"/>
                      <a:pt x="546037" y="237293"/>
                    </a:cubicBezTo>
                    <a:cubicBezTo>
                      <a:pt x="475735" y="307595"/>
                      <a:pt x="475735" y="421577"/>
                      <a:pt x="546037" y="491879"/>
                    </a:cubicBezTo>
                    <a:cubicBezTo>
                      <a:pt x="616339" y="562181"/>
                      <a:pt x="730322" y="562181"/>
                      <a:pt x="800624" y="491879"/>
                    </a:cubicBezTo>
                    <a:cubicBezTo>
                      <a:pt x="870926" y="421577"/>
                      <a:pt x="870926" y="307595"/>
                      <a:pt x="800624" y="237293"/>
                    </a:cubicBezTo>
                    <a:close/>
                    <a:moveTo>
                      <a:pt x="1079384" y="68015"/>
                    </a:moveTo>
                    <a:cubicBezTo>
                      <a:pt x="1121407" y="110039"/>
                      <a:pt x="1147399" y="168093"/>
                      <a:pt x="1147399" y="232219"/>
                    </a:cubicBezTo>
                    <a:cubicBezTo>
                      <a:pt x="1147399" y="1159793"/>
                      <a:pt x="1034554" y="2087367"/>
                      <a:pt x="1023948" y="3014957"/>
                    </a:cubicBezTo>
                    <a:cubicBezTo>
                      <a:pt x="1133082" y="3060182"/>
                      <a:pt x="1235152" y="3127360"/>
                      <a:pt x="1323851" y="3216059"/>
                    </a:cubicBezTo>
                    <a:cubicBezTo>
                      <a:pt x="1689423" y="3581630"/>
                      <a:pt x="1689423" y="4174338"/>
                      <a:pt x="1323851" y="4539910"/>
                    </a:cubicBezTo>
                    <a:cubicBezTo>
                      <a:pt x="1261218" y="4602543"/>
                      <a:pt x="1191917" y="4654446"/>
                      <a:pt x="1117803" y="4694845"/>
                    </a:cubicBezTo>
                    <a:lnTo>
                      <a:pt x="1117303" y="3872699"/>
                    </a:lnTo>
                    <a:lnTo>
                      <a:pt x="684319" y="3565900"/>
                    </a:lnTo>
                    <a:lnTo>
                      <a:pt x="251709" y="3873225"/>
                    </a:lnTo>
                    <a:lnTo>
                      <a:pt x="252223" y="4718882"/>
                    </a:lnTo>
                    <a:cubicBezTo>
                      <a:pt x="160837" y="4675423"/>
                      <a:pt x="75567" y="4615476"/>
                      <a:pt x="0" y="4539910"/>
                    </a:cubicBezTo>
                    <a:cubicBezTo>
                      <a:pt x="-365571" y="4174338"/>
                      <a:pt x="-365571" y="3581630"/>
                      <a:pt x="0" y="3216059"/>
                    </a:cubicBezTo>
                    <a:cubicBezTo>
                      <a:pt x="100968" y="3115091"/>
                      <a:pt x="219261" y="3042010"/>
                      <a:pt x="345675" y="2997831"/>
                    </a:cubicBezTo>
                    <a:lnTo>
                      <a:pt x="211295" y="232219"/>
                    </a:lnTo>
                    <a:cubicBezTo>
                      <a:pt x="211295" y="103968"/>
                      <a:pt x="315263" y="0"/>
                      <a:pt x="443514" y="0"/>
                    </a:cubicBezTo>
                    <a:lnTo>
                      <a:pt x="915180" y="0"/>
                    </a:lnTo>
                    <a:cubicBezTo>
                      <a:pt x="979305" y="0"/>
                      <a:pt x="1037360" y="25992"/>
                      <a:pt x="1079384" y="6801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3" name="자유형: 도형 94">
                <a:extLst>
                  <a:ext uri="{FF2B5EF4-FFF2-40B4-BE49-F238E27FC236}">
                    <a16:creationId xmlns:a16="http://schemas.microsoft.com/office/drawing/2014/main" id="{0A559853-1D03-52FA-7F05-DF758694B1C3}"/>
                  </a:ext>
                </a:extLst>
              </p:cNvPr>
              <p:cNvSpPr/>
              <p:nvPr/>
            </p:nvSpPr>
            <p:spPr>
              <a:xfrm rot="13500000">
                <a:off x="9503918" y="5364438"/>
                <a:ext cx="71616" cy="502304"/>
              </a:xfrm>
              <a:custGeom>
                <a:avLst/>
                <a:gdLst>
                  <a:gd name="connsiteX0" fmla="*/ 42919 w 65631"/>
                  <a:gd name="connsiteY0" fmla="*/ 215685 h 460327"/>
                  <a:gd name="connsiteX1" fmla="*/ 22708 w 65631"/>
                  <a:gd name="connsiteY1" fmla="*/ 215685 h 460327"/>
                  <a:gd name="connsiteX2" fmla="*/ 0 w 65631"/>
                  <a:gd name="connsiteY2" fmla="*/ 185855 h 460327"/>
                  <a:gd name="connsiteX3" fmla="*/ 3 w 65631"/>
                  <a:gd name="connsiteY3" fmla="*/ 185856 h 460327"/>
                  <a:gd name="connsiteX4" fmla="*/ 3 w 65631"/>
                  <a:gd name="connsiteY4" fmla="*/ 32814 h 460327"/>
                  <a:gd name="connsiteX5" fmla="*/ 32817 w 65631"/>
                  <a:gd name="connsiteY5" fmla="*/ 0 h 460327"/>
                  <a:gd name="connsiteX6" fmla="*/ 65631 w 65631"/>
                  <a:gd name="connsiteY6" fmla="*/ 32814 h 460327"/>
                  <a:gd name="connsiteX7" fmla="*/ 65631 w 65631"/>
                  <a:gd name="connsiteY7" fmla="*/ 185856 h 460327"/>
                  <a:gd name="connsiteX8" fmla="*/ 65626 w 65631"/>
                  <a:gd name="connsiteY8" fmla="*/ 185856 h 460327"/>
                  <a:gd name="connsiteX9" fmla="*/ 57234 w 65631"/>
                  <a:gd name="connsiteY9" fmla="*/ 460327 h 460327"/>
                  <a:gd name="connsiteX10" fmla="*/ 11300 w 65631"/>
                  <a:gd name="connsiteY10" fmla="*/ 460327 h 460327"/>
                  <a:gd name="connsiteX11" fmla="*/ 11300 w 65631"/>
                  <a:gd name="connsiteY11" fmla="*/ 366559 h 460327"/>
                  <a:gd name="connsiteX12" fmla="*/ 25452 w 65631"/>
                  <a:gd name="connsiteY12" fmla="*/ 346112 h 460327"/>
                  <a:gd name="connsiteX13" fmla="*/ 24960 w 65631"/>
                  <a:gd name="connsiteY13" fmla="*/ 216553 h 460327"/>
                  <a:gd name="connsiteX14" fmla="*/ 42858 w 65631"/>
                  <a:gd name="connsiteY14" fmla="*/ 216553 h 460327"/>
                  <a:gd name="connsiteX15" fmla="*/ 42366 w 65631"/>
                  <a:gd name="connsiteY15" fmla="*/ 345621 h 460327"/>
                  <a:gd name="connsiteX16" fmla="*/ 57234 w 65631"/>
                  <a:gd name="connsiteY16" fmla="*/ 366559 h 46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631" h="460327">
                    <a:moveTo>
                      <a:pt x="42919" y="215685"/>
                    </a:moveTo>
                    <a:lnTo>
                      <a:pt x="22708" y="215685"/>
                    </a:lnTo>
                    <a:lnTo>
                      <a:pt x="0" y="185855"/>
                    </a:lnTo>
                    <a:lnTo>
                      <a:pt x="3" y="185856"/>
                    </a:lnTo>
                    <a:lnTo>
                      <a:pt x="3" y="32814"/>
                    </a:lnTo>
                    <a:cubicBezTo>
                      <a:pt x="3" y="14690"/>
                      <a:pt x="14694" y="0"/>
                      <a:pt x="32817" y="0"/>
                    </a:cubicBezTo>
                    <a:cubicBezTo>
                      <a:pt x="50940" y="0"/>
                      <a:pt x="65631" y="14690"/>
                      <a:pt x="65631" y="32814"/>
                    </a:cubicBezTo>
                    <a:lnTo>
                      <a:pt x="65631" y="185856"/>
                    </a:lnTo>
                    <a:lnTo>
                      <a:pt x="65626" y="185856"/>
                    </a:lnTo>
                    <a:close/>
                    <a:moveTo>
                      <a:pt x="57234" y="460327"/>
                    </a:moveTo>
                    <a:lnTo>
                      <a:pt x="11300" y="460327"/>
                    </a:lnTo>
                    <a:lnTo>
                      <a:pt x="11300" y="366559"/>
                    </a:lnTo>
                    <a:cubicBezTo>
                      <a:pt x="13577" y="349655"/>
                      <a:pt x="25635" y="358815"/>
                      <a:pt x="25452" y="346112"/>
                    </a:cubicBezTo>
                    <a:cubicBezTo>
                      <a:pt x="25288" y="302926"/>
                      <a:pt x="25124" y="259739"/>
                      <a:pt x="24960" y="216553"/>
                    </a:cubicBezTo>
                    <a:lnTo>
                      <a:pt x="42858" y="216553"/>
                    </a:lnTo>
                    <a:cubicBezTo>
                      <a:pt x="42694" y="259576"/>
                      <a:pt x="42530" y="302598"/>
                      <a:pt x="42366" y="345621"/>
                    </a:cubicBezTo>
                    <a:cubicBezTo>
                      <a:pt x="39843" y="359799"/>
                      <a:pt x="54756" y="347441"/>
                      <a:pt x="57234" y="36655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solidFill>
                    <a:schemeClr val="tx1"/>
                  </a:solidFill>
                </a:endParaRPr>
              </a:p>
            </p:txBody>
          </p:sp>
          <p:sp>
            <p:nvSpPr>
              <p:cNvPr id="54" name="Rectangle 4">
                <a:extLst>
                  <a:ext uri="{FF2B5EF4-FFF2-40B4-BE49-F238E27FC236}">
                    <a16:creationId xmlns:a16="http://schemas.microsoft.com/office/drawing/2014/main" id="{FF46E1B2-CCDA-FB52-B6EB-178724A05EBE}"/>
                  </a:ext>
                </a:extLst>
              </p:cNvPr>
              <p:cNvSpPr>
                <a:spLocks noChangeAspect="1"/>
              </p:cNvSpPr>
              <p:nvPr/>
            </p:nvSpPr>
            <p:spPr>
              <a:xfrm>
                <a:off x="10146073" y="5282722"/>
                <a:ext cx="141778" cy="392828"/>
              </a:xfrm>
              <a:custGeom>
                <a:avLst/>
                <a:gdLst/>
                <a:ahLst/>
                <a:cxnLst/>
                <a:rect l="l" t="t" r="r" b="b"/>
                <a:pathLst>
                  <a:path w="1397263" h="3871427">
                    <a:moveTo>
                      <a:pt x="698631" y="1778701"/>
                    </a:moveTo>
                    <a:cubicBezTo>
                      <a:pt x="609151" y="1778701"/>
                      <a:pt x="536613" y="1851239"/>
                      <a:pt x="536613" y="1940719"/>
                    </a:cubicBezTo>
                    <a:cubicBezTo>
                      <a:pt x="536613" y="2030199"/>
                      <a:pt x="609151" y="2102737"/>
                      <a:pt x="698631" y="2102737"/>
                    </a:cubicBezTo>
                    <a:cubicBezTo>
                      <a:pt x="788111" y="2102737"/>
                      <a:pt x="860649" y="2030199"/>
                      <a:pt x="860649" y="1940719"/>
                    </a:cubicBezTo>
                    <a:cubicBezTo>
                      <a:pt x="860649" y="1851239"/>
                      <a:pt x="788111" y="1778701"/>
                      <a:pt x="698631" y="1778701"/>
                    </a:cubicBezTo>
                    <a:close/>
                    <a:moveTo>
                      <a:pt x="999594" y="0"/>
                    </a:moveTo>
                    <a:lnTo>
                      <a:pt x="1321063" y="0"/>
                    </a:lnTo>
                    <a:lnTo>
                      <a:pt x="1390119" y="95250"/>
                    </a:lnTo>
                    <a:cubicBezTo>
                      <a:pt x="1392500" y="284956"/>
                      <a:pt x="1394882" y="474663"/>
                      <a:pt x="1397263" y="664369"/>
                    </a:cubicBezTo>
                    <a:lnTo>
                      <a:pt x="1256769" y="833438"/>
                    </a:lnTo>
                    <a:lnTo>
                      <a:pt x="921013" y="978694"/>
                    </a:lnTo>
                    <a:lnTo>
                      <a:pt x="913199" y="978651"/>
                    </a:lnTo>
                    <a:lnTo>
                      <a:pt x="913199" y="1700779"/>
                    </a:lnTo>
                    <a:cubicBezTo>
                      <a:pt x="979823" y="1759212"/>
                      <a:pt x="1021211" y="1845132"/>
                      <a:pt x="1021211" y="1940719"/>
                    </a:cubicBezTo>
                    <a:cubicBezTo>
                      <a:pt x="1021211" y="2036306"/>
                      <a:pt x="979823" y="2122226"/>
                      <a:pt x="913199" y="2180659"/>
                    </a:cubicBezTo>
                    <a:lnTo>
                      <a:pt x="913199" y="2896482"/>
                    </a:lnTo>
                    <a:lnTo>
                      <a:pt x="1238250" y="3021320"/>
                    </a:lnTo>
                    <a:lnTo>
                      <a:pt x="1390650" y="3199914"/>
                    </a:lnTo>
                    <a:lnTo>
                      <a:pt x="1393032" y="3764270"/>
                    </a:lnTo>
                    <a:lnTo>
                      <a:pt x="1316832" y="3869045"/>
                    </a:lnTo>
                    <a:lnTo>
                      <a:pt x="997744" y="3869045"/>
                    </a:lnTo>
                    <a:lnTo>
                      <a:pt x="995363" y="3276114"/>
                    </a:lnTo>
                    <a:lnTo>
                      <a:pt x="700088" y="3111808"/>
                    </a:lnTo>
                    <a:lnTo>
                      <a:pt x="409575" y="3288020"/>
                    </a:lnTo>
                    <a:lnTo>
                      <a:pt x="397669" y="3871427"/>
                    </a:lnTo>
                    <a:lnTo>
                      <a:pt x="76200" y="3871427"/>
                    </a:lnTo>
                    <a:lnTo>
                      <a:pt x="7144" y="3776177"/>
                    </a:lnTo>
                    <a:cubicBezTo>
                      <a:pt x="4763" y="3586471"/>
                      <a:pt x="2381" y="3396764"/>
                      <a:pt x="0" y="3207058"/>
                    </a:cubicBezTo>
                    <a:lnTo>
                      <a:pt x="140494" y="3037989"/>
                    </a:lnTo>
                    <a:lnTo>
                      <a:pt x="476250" y="2892733"/>
                    </a:lnTo>
                    <a:lnTo>
                      <a:pt x="481151" y="2892760"/>
                    </a:lnTo>
                    <a:lnTo>
                      <a:pt x="481151" y="2180659"/>
                    </a:lnTo>
                    <a:cubicBezTo>
                      <a:pt x="414527" y="2122226"/>
                      <a:pt x="373139" y="2036306"/>
                      <a:pt x="373139" y="1940719"/>
                    </a:cubicBezTo>
                    <a:cubicBezTo>
                      <a:pt x="373139" y="1845132"/>
                      <a:pt x="414527" y="1759212"/>
                      <a:pt x="481151" y="1700779"/>
                    </a:cubicBezTo>
                    <a:lnTo>
                      <a:pt x="481151" y="973827"/>
                    </a:lnTo>
                    <a:lnTo>
                      <a:pt x="159013" y="850107"/>
                    </a:lnTo>
                    <a:lnTo>
                      <a:pt x="6613" y="671513"/>
                    </a:lnTo>
                    <a:lnTo>
                      <a:pt x="4231" y="107157"/>
                    </a:lnTo>
                    <a:lnTo>
                      <a:pt x="80431" y="2382"/>
                    </a:lnTo>
                    <a:lnTo>
                      <a:pt x="399519" y="2382"/>
                    </a:lnTo>
                    <a:cubicBezTo>
                      <a:pt x="400313" y="198438"/>
                      <a:pt x="401106" y="396875"/>
                      <a:pt x="401900" y="595313"/>
                    </a:cubicBezTo>
                    <a:lnTo>
                      <a:pt x="697175" y="759619"/>
                    </a:lnTo>
                    <a:lnTo>
                      <a:pt x="987688" y="58340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5" name="Isosceles Triangle 33">
                <a:extLst>
                  <a:ext uri="{FF2B5EF4-FFF2-40B4-BE49-F238E27FC236}">
                    <a16:creationId xmlns:a16="http://schemas.microsoft.com/office/drawing/2014/main" id="{A4641A53-3C50-6779-AC55-480E48339B81}"/>
                  </a:ext>
                </a:extLst>
              </p:cNvPr>
              <p:cNvSpPr>
                <a:spLocks/>
              </p:cNvSpPr>
              <p:nvPr/>
            </p:nvSpPr>
            <p:spPr>
              <a:xfrm rot="10800000">
                <a:off x="9233259" y="1922064"/>
                <a:ext cx="351266" cy="351266"/>
              </a:xfrm>
              <a:custGeom>
                <a:avLst/>
                <a:gdLst/>
                <a:ahLst/>
                <a:cxnLst/>
                <a:rect l="l" t="t" r="r" b="b"/>
                <a:pathLst>
                  <a:path w="3982665" h="3915008">
                    <a:moveTo>
                      <a:pt x="0" y="2664000"/>
                    </a:moveTo>
                    <a:lnTo>
                      <a:pt x="1911318" y="72000"/>
                    </a:lnTo>
                    <a:lnTo>
                      <a:pt x="1142725" y="2655962"/>
                    </a:lnTo>
                    <a:close/>
                    <a:moveTo>
                      <a:pt x="3982665" y="2664000"/>
                    </a:moveTo>
                    <a:lnTo>
                      <a:pt x="2839940" y="2655962"/>
                    </a:lnTo>
                    <a:lnTo>
                      <a:pt x="2071347" y="72000"/>
                    </a:lnTo>
                    <a:close/>
                    <a:moveTo>
                      <a:pt x="2621333" y="2664000"/>
                    </a:moveTo>
                    <a:lnTo>
                      <a:pt x="1361333" y="2664000"/>
                    </a:lnTo>
                    <a:lnTo>
                      <a:pt x="1991333" y="0"/>
                    </a:lnTo>
                    <a:close/>
                    <a:moveTo>
                      <a:pt x="1806654" y="3915007"/>
                    </a:moveTo>
                    <a:lnTo>
                      <a:pt x="726654" y="3915007"/>
                    </a:lnTo>
                    <a:lnTo>
                      <a:pt x="1266654" y="2835007"/>
                    </a:lnTo>
                    <a:close/>
                    <a:moveTo>
                      <a:pt x="555902" y="3915008"/>
                    </a:moveTo>
                    <a:lnTo>
                      <a:pt x="15902" y="2835008"/>
                    </a:lnTo>
                    <a:lnTo>
                      <a:pt x="1095902" y="2835008"/>
                    </a:lnTo>
                    <a:close/>
                    <a:moveTo>
                      <a:pt x="1977406" y="3915008"/>
                    </a:moveTo>
                    <a:lnTo>
                      <a:pt x="1437406" y="2835008"/>
                    </a:lnTo>
                    <a:lnTo>
                      <a:pt x="2517406" y="2835008"/>
                    </a:lnTo>
                    <a:close/>
                    <a:moveTo>
                      <a:pt x="3228158" y="3915008"/>
                    </a:moveTo>
                    <a:lnTo>
                      <a:pt x="2148158" y="3915008"/>
                    </a:lnTo>
                    <a:lnTo>
                      <a:pt x="2688158" y="2835008"/>
                    </a:lnTo>
                    <a:close/>
                    <a:moveTo>
                      <a:pt x="3398910" y="3915008"/>
                    </a:moveTo>
                    <a:lnTo>
                      <a:pt x="2858910" y="2835008"/>
                    </a:lnTo>
                    <a:lnTo>
                      <a:pt x="3938910" y="28350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6" name="Rounded Rectangle 5">
                <a:extLst>
                  <a:ext uri="{FF2B5EF4-FFF2-40B4-BE49-F238E27FC236}">
                    <a16:creationId xmlns:a16="http://schemas.microsoft.com/office/drawing/2014/main" id="{B71FA607-C302-B0C0-BF9E-144B15E8C5DD}"/>
                  </a:ext>
                </a:extLst>
              </p:cNvPr>
              <p:cNvSpPr>
                <a:spLocks/>
              </p:cNvSpPr>
              <p:nvPr/>
            </p:nvSpPr>
            <p:spPr>
              <a:xfrm>
                <a:off x="8136976" y="5049647"/>
                <a:ext cx="351266" cy="351266"/>
              </a:xfrm>
              <a:custGeom>
                <a:avLst/>
                <a:gdLst/>
                <a:ahLst/>
                <a:cxnLst/>
                <a:rect l="l" t="t" r="r" b="b"/>
                <a:pathLst>
                  <a:path w="3928707" h="3954781">
                    <a:moveTo>
                      <a:pt x="2773336" y="2238726"/>
                    </a:moveTo>
                    <a:cubicBezTo>
                      <a:pt x="2746826" y="2238726"/>
                      <a:pt x="2725335" y="2260217"/>
                      <a:pt x="2725335" y="2286727"/>
                    </a:cubicBezTo>
                    <a:lnTo>
                      <a:pt x="2725335" y="2478725"/>
                    </a:lnTo>
                    <a:cubicBezTo>
                      <a:pt x="2725335" y="2505235"/>
                      <a:pt x="2746826" y="2526726"/>
                      <a:pt x="2773336" y="2526726"/>
                    </a:cubicBezTo>
                    <a:lnTo>
                      <a:pt x="2965334" y="2526726"/>
                    </a:lnTo>
                    <a:cubicBezTo>
                      <a:pt x="2991844" y="2526726"/>
                      <a:pt x="3013335" y="2505235"/>
                      <a:pt x="3013335" y="2478725"/>
                    </a:cubicBezTo>
                    <a:lnTo>
                      <a:pt x="3013335" y="2286727"/>
                    </a:lnTo>
                    <a:cubicBezTo>
                      <a:pt x="3013335" y="2260217"/>
                      <a:pt x="2991844" y="2238726"/>
                      <a:pt x="2965334" y="2238726"/>
                    </a:cubicBezTo>
                    <a:close/>
                    <a:moveTo>
                      <a:pt x="2313922" y="2238726"/>
                    </a:moveTo>
                    <a:cubicBezTo>
                      <a:pt x="2287412" y="2238726"/>
                      <a:pt x="2265921" y="2260217"/>
                      <a:pt x="2265921" y="2286727"/>
                    </a:cubicBezTo>
                    <a:lnTo>
                      <a:pt x="2265921" y="2478725"/>
                    </a:lnTo>
                    <a:cubicBezTo>
                      <a:pt x="2265921" y="2505235"/>
                      <a:pt x="2287412" y="2526726"/>
                      <a:pt x="2313922" y="2526726"/>
                    </a:cubicBezTo>
                    <a:lnTo>
                      <a:pt x="2505920" y="2526726"/>
                    </a:lnTo>
                    <a:cubicBezTo>
                      <a:pt x="2532430" y="2526726"/>
                      <a:pt x="2553921" y="2505235"/>
                      <a:pt x="2553921" y="2478725"/>
                    </a:cubicBezTo>
                    <a:lnTo>
                      <a:pt x="2553921" y="2286727"/>
                    </a:lnTo>
                    <a:cubicBezTo>
                      <a:pt x="2553921" y="2260217"/>
                      <a:pt x="2532430" y="2238726"/>
                      <a:pt x="2505920" y="2238726"/>
                    </a:cubicBezTo>
                    <a:close/>
                    <a:moveTo>
                      <a:pt x="1854508" y="2238726"/>
                    </a:moveTo>
                    <a:cubicBezTo>
                      <a:pt x="1827998" y="2238726"/>
                      <a:pt x="1806507" y="2260217"/>
                      <a:pt x="1806507" y="2286727"/>
                    </a:cubicBezTo>
                    <a:lnTo>
                      <a:pt x="1806507" y="2478725"/>
                    </a:lnTo>
                    <a:cubicBezTo>
                      <a:pt x="1806507" y="2505235"/>
                      <a:pt x="1827998" y="2526726"/>
                      <a:pt x="1854508" y="2526726"/>
                    </a:cubicBezTo>
                    <a:lnTo>
                      <a:pt x="2046506" y="2526726"/>
                    </a:lnTo>
                    <a:cubicBezTo>
                      <a:pt x="2073016" y="2526726"/>
                      <a:pt x="2094507" y="2505235"/>
                      <a:pt x="2094507" y="2478725"/>
                    </a:cubicBezTo>
                    <a:lnTo>
                      <a:pt x="2094507" y="2286727"/>
                    </a:lnTo>
                    <a:cubicBezTo>
                      <a:pt x="2094507" y="2260217"/>
                      <a:pt x="2073016" y="2238726"/>
                      <a:pt x="2046506" y="2238726"/>
                    </a:cubicBezTo>
                    <a:close/>
                    <a:moveTo>
                      <a:pt x="879732" y="2133675"/>
                    </a:moveTo>
                    <a:cubicBezTo>
                      <a:pt x="767330" y="2133675"/>
                      <a:pt x="676210" y="2224795"/>
                      <a:pt x="676210" y="2337197"/>
                    </a:cubicBezTo>
                    <a:cubicBezTo>
                      <a:pt x="676210" y="2449599"/>
                      <a:pt x="767330" y="2540719"/>
                      <a:pt x="879732" y="2540719"/>
                    </a:cubicBezTo>
                    <a:cubicBezTo>
                      <a:pt x="956121" y="2540719"/>
                      <a:pt x="1022681" y="2498634"/>
                      <a:pt x="1054808" y="2434886"/>
                    </a:cubicBezTo>
                    <a:lnTo>
                      <a:pt x="1469273" y="2434887"/>
                    </a:lnTo>
                    <a:cubicBezTo>
                      <a:pt x="1529381" y="2434887"/>
                      <a:pt x="1578108" y="2386160"/>
                      <a:pt x="1578108" y="2326052"/>
                    </a:cubicBezTo>
                    <a:cubicBezTo>
                      <a:pt x="1578108" y="2265944"/>
                      <a:pt x="1529381" y="2217217"/>
                      <a:pt x="1469273" y="2217217"/>
                    </a:cubicBezTo>
                    <a:lnTo>
                      <a:pt x="1039779" y="2217217"/>
                    </a:lnTo>
                    <a:cubicBezTo>
                      <a:pt x="1005455" y="2165662"/>
                      <a:pt x="946329" y="2133675"/>
                      <a:pt x="879732" y="2133675"/>
                    </a:cubicBezTo>
                    <a:close/>
                    <a:moveTo>
                      <a:pt x="2773336" y="1699178"/>
                    </a:moveTo>
                    <a:cubicBezTo>
                      <a:pt x="2746826" y="1699178"/>
                      <a:pt x="2725335" y="1720669"/>
                      <a:pt x="2725335" y="1747179"/>
                    </a:cubicBezTo>
                    <a:lnTo>
                      <a:pt x="2725335" y="1939177"/>
                    </a:lnTo>
                    <a:cubicBezTo>
                      <a:pt x="2725335" y="1965687"/>
                      <a:pt x="2746826" y="1987178"/>
                      <a:pt x="2773336" y="1987178"/>
                    </a:cubicBezTo>
                    <a:lnTo>
                      <a:pt x="2965334" y="1987178"/>
                    </a:lnTo>
                    <a:cubicBezTo>
                      <a:pt x="2991844" y="1987178"/>
                      <a:pt x="3013335" y="1965687"/>
                      <a:pt x="3013335" y="1939177"/>
                    </a:cubicBezTo>
                    <a:lnTo>
                      <a:pt x="3013335" y="1747179"/>
                    </a:lnTo>
                    <a:cubicBezTo>
                      <a:pt x="3013335" y="1720669"/>
                      <a:pt x="2991844" y="1699178"/>
                      <a:pt x="2965334" y="1699178"/>
                    </a:cubicBezTo>
                    <a:close/>
                    <a:moveTo>
                      <a:pt x="2313922" y="1699178"/>
                    </a:moveTo>
                    <a:cubicBezTo>
                      <a:pt x="2287412" y="1699178"/>
                      <a:pt x="2265921" y="1720669"/>
                      <a:pt x="2265921" y="1747179"/>
                    </a:cubicBezTo>
                    <a:lnTo>
                      <a:pt x="2265921" y="1939177"/>
                    </a:lnTo>
                    <a:cubicBezTo>
                      <a:pt x="2265921" y="1965687"/>
                      <a:pt x="2287412" y="1987178"/>
                      <a:pt x="2313922" y="1987178"/>
                    </a:cubicBezTo>
                    <a:lnTo>
                      <a:pt x="2505920" y="1987178"/>
                    </a:lnTo>
                    <a:cubicBezTo>
                      <a:pt x="2532430" y="1987178"/>
                      <a:pt x="2553921" y="1965687"/>
                      <a:pt x="2553921" y="1939177"/>
                    </a:cubicBezTo>
                    <a:lnTo>
                      <a:pt x="2553921" y="1747179"/>
                    </a:lnTo>
                    <a:cubicBezTo>
                      <a:pt x="2553921" y="1720669"/>
                      <a:pt x="2532430" y="1699178"/>
                      <a:pt x="2505920" y="1699178"/>
                    </a:cubicBezTo>
                    <a:close/>
                    <a:moveTo>
                      <a:pt x="1854508" y="1699178"/>
                    </a:moveTo>
                    <a:cubicBezTo>
                      <a:pt x="1827998" y="1699178"/>
                      <a:pt x="1806507" y="1720669"/>
                      <a:pt x="1806507" y="1747179"/>
                    </a:cubicBezTo>
                    <a:lnTo>
                      <a:pt x="1806507" y="1939177"/>
                    </a:lnTo>
                    <a:cubicBezTo>
                      <a:pt x="1806507" y="1965687"/>
                      <a:pt x="1827998" y="1987178"/>
                      <a:pt x="1854508" y="1987178"/>
                    </a:cubicBezTo>
                    <a:lnTo>
                      <a:pt x="2046506" y="1987178"/>
                    </a:lnTo>
                    <a:cubicBezTo>
                      <a:pt x="2073016" y="1987178"/>
                      <a:pt x="2094507" y="1965687"/>
                      <a:pt x="2094507" y="1939177"/>
                    </a:cubicBezTo>
                    <a:lnTo>
                      <a:pt x="2094507" y="1747179"/>
                    </a:lnTo>
                    <a:cubicBezTo>
                      <a:pt x="2094507" y="1720669"/>
                      <a:pt x="2073016" y="1699178"/>
                      <a:pt x="2046506" y="1699178"/>
                    </a:cubicBezTo>
                    <a:close/>
                    <a:moveTo>
                      <a:pt x="1035948" y="1186216"/>
                    </a:moveTo>
                    <a:cubicBezTo>
                      <a:pt x="1165960" y="1186216"/>
                      <a:pt x="1271356" y="1291612"/>
                      <a:pt x="1271356" y="1421624"/>
                    </a:cubicBezTo>
                    <a:cubicBezTo>
                      <a:pt x="1271356" y="1551636"/>
                      <a:pt x="1165960" y="1657032"/>
                      <a:pt x="1035948" y="1657032"/>
                    </a:cubicBezTo>
                    <a:cubicBezTo>
                      <a:pt x="905936" y="1657032"/>
                      <a:pt x="800540" y="1551636"/>
                      <a:pt x="800540" y="1421624"/>
                    </a:cubicBezTo>
                    <a:cubicBezTo>
                      <a:pt x="800540" y="1291612"/>
                      <a:pt x="905936" y="1186216"/>
                      <a:pt x="1035948" y="1186216"/>
                    </a:cubicBezTo>
                    <a:close/>
                    <a:moveTo>
                      <a:pt x="2773336" y="1159631"/>
                    </a:moveTo>
                    <a:cubicBezTo>
                      <a:pt x="2746826" y="1159631"/>
                      <a:pt x="2725335" y="1181122"/>
                      <a:pt x="2725335" y="1207632"/>
                    </a:cubicBezTo>
                    <a:lnTo>
                      <a:pt x="2725335" y="1399630"/>
                    </a:lnTo>
                    <a:cubicBezTo>
                      <a:pt x="2725335" y="1426140"/>
                      <a:pt x="2746826" y="1447631"/>
                      <a:pt x="2773336" y="1447631"/>
                    </a:cubicBezTo>
                    <a:lnTo>
                      <a:pt x="2965334" y="1447631"/>
                    </a:lnTo>
                    <a:cubicBezTo>
                      <a:pt x="2991844" y="1447631"/>
                      <a:pt x="3013335" y="1426140"/>
                      <a:pt x="3013335" y="1399630"/>
                    </a:cubicBezTo>
                    <a:lnTo>
                      <a:pt x="3013335" y="1207632"/>
                    </a:lnTo>
                    <a:cubicBezTo>
                      <a:pt x="3013335" y="1181122"/>
                      <a:pt x="2991844" y="1159631"/>
                      <a:pt x="2965334" y="1159631"/>
                    </a:cubicBezTo>
                    <a:close/>
                    <a:moveTo>
                      <a:pt x="2313922" y="1159631"/>
                    </a:moveTo>
                    <a:cubicBezTo>
                      <a:pt x="2287412" y="1159631"/>
                      <a:pt x="2265921" y="1181122"/>
                      <a:pt x="2265921" y="1207632"/>
                    </a:cubicBezTo>
                    <a:lnTo>
                      <a:pt x="2265921" y="1399630"/>
                    </a:lnTo>
                    <a:cubicBezTo>
                      <a:pt x="2265921" y="1426140"/>
                      <a:pt x="2287412" y="1447631"/>
                      <a:pt x="2313922" y="1447631"/>
                    </a:cubicBezTo>
                    <a:lnTo>
                      <a:pt x="2505920" y="1447631"/>
                    </a:lnTo>
                    <a:cubicBezTo>
                      <a:pt x="2532430" y="1447631"/>
                      <a:pt x="2553921" y="1426140"/>
                      <a:pt x="2553921" y="1399630"/>
                    </a:cubicBezTo>
                    <a:lnTo>
                      <a:pt x="2553921" y="1207632"/>
                    </a:lnTo>
                    <a:cubicBezTo>
                      <a:pt x="2553921" y="1181122"/>
                      <a:pt x="2532430" y="1159631"/>
                      <a:pt x="2505920" y="1159631"/>
                    </a:cubicBezTo>
                    <a:close/>
                    <a:moveTo>
                      <a:pt x="1854508" y="1159631"/>
                    </a:moveTo>
                    <a:cubicBezTo>
                      <a:pt x="1827998" y="1159631"/>
                      <a:pt x="1806507" y="1181122"/>
                      <a:pt x="1806507" y="1207632"/>
                    </a:cubicBezTo>
                    <a:lnTo>
                      <a:pt x="1806507" y="1399630"/>
                    </a:lnTo>
                    <a:cubicBezTo>
                      <a:pt x="1806507" y="1426140"/>
                      <a:pt x="1827998" y="1447631"/>
                      <a:pt x="1854508" y="1447631"/>
                    </a:cubicBezTo>
                    <a:lnTo>
                      <a:pt x="2046506" y="1447631"/>
                    </a:lnTo>
                    <a:cubicBezTo>
                      <a:pt x="2073016" y="1447631"/>
                      <a:pt x="2094507" y="1426140"/>
                      <a:pt x="2094507" y="1399630"/>
                    </a:cubicBezTo>
                    <a:lnTo>
                      <a:pt x="2094507" y="1207632"/>
                    </a:lnTo>
                    <a:cubicBezTo>
                      <a:pt x="2094507" y="1181122"/>
                      <a:pt x="2073016" y="1159631"/>
                      <a:pt x="2046506" y="1159631"/>
                    </a:cubicBezTo>
                    <a:close/>
                    <a:moveTo>
                      <a:pt x="1035947" y="1097587"/>
                    </a:moveTo>
                    <a:cubicBezTo>
                      <a:pt x="856987" y="1097587"/>
                      <a:pt x="711911" y="1242663"/>
                      <a:pt x="711911" y="1421623"/>
                    </a:cubicBezTo>
                    <a:cubicBezTo>
                      <a:pt x="711911" y="1600583"/>
                      <a:pt x="856987" y="1745659"/>
                      <a:pt x="1035947" y="1745659"/>
                    </a:cubicBezTo>
                    <a:cubicBezTo>
                      <a:pt x="1214907" y="1745659"/>
                      <a:pt x="1359983" y="1600583"/>
                      <a:pt x="1359983" y="1421623"/>
                    </a:cubicBezTo>
                    <a:cubicBezTo>
                      <a:pt x="1359983" y="1242663"/>
                      <a:pt x="1214907" y="1097587"/>
                      <a:pt x="1035947" y="1097587"/>
                    </a:cubicBezTo>
                    <a:close/>
                    <a:moveTo>
                      <a:pt x="593124" y="376367"/>
                    </a:moveTo>
                    <a:lnTo>
                      <a:pt x="3225543" y="376367"/>
                    </a:lnTo>
                    <a:cubicBezTo>
                      <a:pt x="3328637" y="376367"/>
                      <a:pt x="3412211" y="459941"/>
                      <a:pt x="3412211" y="563035"/>
                    </a:cubicBezTo>
                    <a:lnTo>
                      <a:pt x="3412211" y="3074837"/>
                    </a:lnTo>
                    <a:cubicBezTo>
                      <a:pt x="3412211" y="3177931"/>
                      <a:pt x="3328637" y="3261505"/>
                      <a:pt x="3225543" y="3261505"/>
                    </a:cubicBezTo>
                    <a:lnTo>
                      <a:pt x="593124" y="3261505"/>
                    </a:lnTo>
                    <a:cubicBezTo>
                      <a:pt x="490030" y="3261505"/>
                      <a:pt x="406456" y="3177931"/>
                      <a:pt x="406456" y="3074837"/>
                    </a:cubicBezTo>
                    <a:lnTo>
                      <a:pt x="406456" y="563035"/>
                    </a:lnTo>
                    <a:cubicBezTo>
                      <a:pt x="406456" y="459941"/>
                      <a:pt x="490030" y="376367"/>
                      <a:pt x="593124" y="376367"/>
                    </a:cubicBezTo>
                    <a:close/>
                    <a:moveTo>
                      <a:pt x="466365" y="263607"/>
                    </a:moveTo>
                    <a:cubicBezTo>
                      <a:pt x="353740" y="263607"/>
                      <a:pt x="262440" y="354907"/>
                      <a:pt x="262440" y="467532"/>
                    </a:cubicBezTo>
                    <a:lnTo>
                      <a:pt x="262440" y="3211530"/>
                    </a:lnTo>
                    <a:cubicBezTo>
                      <a:pt x="262440" y="3324155"/>
                      <a:pt x="353740" y="3415455"/>
                      <a:pt x="466365" y="3415455"/>
                    </a:cubicBezTo>
                    <a:lnTo>
                      <a:pt x="3352302" y="3415455"/>
                    </a:lnTo>
                    <a:cubicBezTo>
                      <a:pt x="3464927" y="3415455"/>
                      <a:pt x="3556227" y="3324155"/>
                      <a:pt x="3556227" y="3211530"/>
                    </a:cubicBezTo>
                    <a:lnTo>
                      <a:pt x="3556227" y="2945906"/>
                    </a:lnTo>
                    <a:lnTo>
                      <a:pt x="3604113" y="2945906"/>
                    </a:lnTo>
                    <a:cubicBezTo>
                      <a:pt x="3647262" y="2945906"/>
                      <a:pt x="3682241" y="2910927"/>
                      <a:pt x="3682241" y="2867778"/>
                    </a:cubicBezTo>
                    <a:lnTo>
                      <a:pt x="3682241" y="2555278"/>
                    </a:lnTo>
                    <a:cubicBezTo>
                      <a:pt x="3682241" y="2512129"/>
                      <a:pt x="3647262" y="2477150"/>
                      <a:pt x="3604113" y="2477150"/>
                    </a:cubicBezTo>
                    <a:lnTo>
                      <a:pt x="3556227" y="2477150"/>
                    </a:lnTo>
                    <a:lnTo>
                      <a:pt x="3556227" y="1181006"/>
                    </a:lnTo>
                    <a:lnTo>
                      <a:pt x="3604113" y="1181006"/>
                    </a:lnTo>
                    <a:cubicBezTo>
                      <a:pt x="3647262" y="1181006"/>
                      <a:pt x="3682241" y="1146027"/>
                      <a:pt x="3682241" y="1102878"/>
                    </a:cubicBezTo>
                    <a:lnTo>
                      <a:pt x="3682241" y="790378"/>
                    </a:lnTo>
                    <a:cubicBezTo>
                      <a:pt x="3682241" y="747229"/>
                      <a:pt x="3647262" y="712250"/>
                      <a:pt x="3604113" y="712250"/>
                    </a:cubicBezTo>
                    <a:lnTo>
                      <a:pt x="3556227" y="712250"/>
                    </a:lnTo>
                    <a:lnTo>
                      <a:pt x="3556227" y="467532"/>
                    </a:lnTo>
                    <a:cubicBezTo>
                      <a:pt x="3556227" y="354907"/>
                      <a:pt x="3464927" y="263607"/>
                      <a:pt x="3352302" y="263607"/>
                    </a:cubicBezTo>
                    <a:close/>
                    <a:moveTo>
                      <a:pt x="235370" y="0"/>
                    </a:moveTo>
                    <a:lnTo>
                      <a:pt x="3693337" y="0"/>
                    </a:lnTo>
                    <a:cubicBezTo>
                      <a:pt x="3823328" y="0"/>
                      <a:pt x="3928707" y="105379"/>
                      <a:pt x="3928707" y="235370"/>
                    </a:cubicBezTo>
                    <a:lnTo>
                      <a:pt x="3928707" y="3402502"/>
                    </a:lnTo>
                    <a:cubicBezTo>
                      <a:pt x="3928707" y="3485210"/>
                      <a:pt x="3886047" y="3557954"/>
                      <a:pt x="3821334" y="3599629"/>
                    </a:cubicBezTo>
                    <a:lnTo>
                      <a:pt x="3732546" y="3954781"/>
                    </a:lnTo>
                    <a:lnTo>
                      <a:pt x="2998166" y="3954781"/>
                    </a:lnTo>
                    <a:lnTo>
                      <a:pt x="2918939" y="3637872"/>
                    </a:lnTo>
                    <a:lnTo>
                      <a:pt x="1025164" y="3637872"/>
                    </a:lnTo>
                    <a:lnTo>
                      <a:pt x="945937" y="3954781"/>
                    </a:lnTo>
                    <a:lnTo>
                      <a:pt x="211557" y="3954781"/>
                    </a:lnTo>
                    <a:lnTo>
                      <a:pt x="125186" y="3609298"/>
                    </a:lnTo>
                    <a:cubicBezTo>
                      <a:pt x="50483" y="3570656"/>
                      <a:pt x="0" y="3492475"/>
                      <a:pt x="0" y="3402502"/>
                    </a:cubicBezTo>
                    <a:lnTo>
                      <a:pt x="0" y="235370"/>
                    </a:lnTo>
                    <a:cubicBezTo>
                      <a:pt x="0" y="105379"/>
                      <a:pt x="105379" y="0"/>
                      <a:pt x="2353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7" name="Rectangle 14">
                <a:extLst>
                  <a:ext uri="{FF2B5EF4-FFF2-40B4-BE49-F238E27FC236}">
                    <a16:creationId xmlns:a16="http://schemas.microsoft.com/office/drawing/2014/main" id="{5435DA41-B36A-81EA-580F-7464D03D3218}"/>
                  </a:ext>
                </a:extLst>
              </p:cNvPr>
              <p:cNvSpPr/>
              <p:nvPr/>
            </p:nvSpPr>
            <p:spPr>
              <a:xfrm>
                <a:off x="9626515" y="1969444"/>
                <a:ext cx="330976" cy="339180"/>
              </a:xfrm>
              <a:custGeom>
                <a:avLst/>
                <a:gdLst/>
                <a:ahLst/>
                <a:cxnLst/>
                <a:rect l="l" t="t" r="r" b="b"/>
                <a:pathLst>
                  <a:path w="3888432" h="3984815">
                    <a:moveTo>
                      <a:pt x="3131805" y="2156163"/>
                    </a:moveTo>
                    <a:lnTo>
                      <a:pt x="3132791" y="2156712"/>
                    </a:lnTo>
                    <a:lnTo>
                      <a:pt x="3132791" y="3458037"/>
                    </a:lnTo>
                    <a:lnTo>
                      <a:pt x="2592791" y="3458037"/>
                    </a:lnTo>
                    <a:lnTo>
                      <a:pt x="2592791" y="2392416"/>
                    </a:lnTo>
                    <a:lnTo>
                      <a:pt x="3131805" y="2392416"/>
                    </a:lnTo>
                    <a:close/>
                    <a:moveTo>
                      <a:pt x="1894806" y="1447696"/>
                    </a:moveTo>
                    <a:lnTo>
                      <a:pt x="2434806" y="1447696"/>
                    </a:lnTo>
                    <a:lnTo>
                      <a:pt x="2434806" y="3067696"/>
                    </a:lnTo>
                    <a:lnTo>
                      <a:pt x="2425859" y="3067696"/>
                    </a:lnTo>
                    <a:lnTo>
                      <a:pt x="2425859" y="3458037"/>
                    </a:lnTo>
                    <a:lnTo>
                      <a:pt x="1885859" y="3458037"/>
                    </a:lnTo>
                    <a:lnTo>
                      <a:pt x="1885859" y="1462222"/>
                    </a:lnTo>
                    <a:lnTo>
                      <a:pt x="1894806" y="1467205"/>
                    </a:lnTo>
                    <a:close/>
                    <a:moveTo>
                      <a:pt x="1178927" y="1068489"/>
                    </a:moveTo>
                    <a:lnTo>
                      <a:pt x="1179306" y="1068700"/>
                    </a:lnTo>
                    <a:lnTo>
                      <a:pt x="1179306" y="1992407"/>
                    </a:lnTo>
                    <a:lnTo>
                      <a:pt x="1718927" y="1992407"/>
                    </a:lnTo>
                    <a:lnTo>
                      <a:pt x="1718927" y="3458037"/>
                    </a:lnTo>
                    <a:lnTo>
                      <a:pt x="1178927" y="3458037"/>
                    </a:lnTo>
                    <a:close/>
                    <a:moveTo>
                      <a:pt x="471995" y="674757"/>
                    </a:moveTo>
                    <a:lnTo>
                      <a:pt x="482407" y="680556"/>
                    </a:lnTo>
                    <a:lnTo>
                      <a:pt x="1022307" y="680556"/>
                    </a:lnTo>
                    <a:lnTo>
                      <a:pt x="1022307" y="2085638"/>
                    </a:lnTo>
                    <a:lnTo>
                      <a:pt x="1011995" y="2085638"/>
                    </a:lnTo>
                    <a:lnTo>
                      <a:pt x="1011995" y="3458037"/>
                    </a:lnTo>
                    <a:lnTo>
                      <a:pt x="471995" y="3458037"/>
                    </a:lnTo>
                    <a:close/>
                    <a:moveTo>
                      <a:pt x="3301860" y="259154"/>
                    </a:moveTo>
                    <a:lnTo>
                      <a:pt x="3841860" y="259154"/>
                    </a:lnTo>
                    <a:lnTo>
                      <a:pt x="3841860" y="2548347"/>
                    </a:lnTo>
                    <a:lnTo>
                      <a:pt x="3835956" y="2548347"/>
                    </a:lnTo>
                    <a:lnTo>
                      <a:pt x="3839723" y="2550445"/>
                    </a:lnTo>
                    <a:lnTo>
                      <a:pt x="3839723" y="3458037"/>
                    </a:lnTo>
                    <a:lnTo>
                      <a:pt x="3299723" y="3458037"/>
                    </a:lnTo>
                    <a:lnTo>
                      <a:pt x="3299723" y="2249687"/>
                    </a:lnTo>
                    <a:lnTo>
                      <a:pt x="3301860" y="2250877"/>
                    </a:lnTo>
                    <a:close/>
                    <a:moveTo>
                      <a:pt x="0" y="0"/>
                    </a:moveTo>
                    <a:lnTo>
                      <a:pt x="360000" y="0"/>
                    </a:lnTo>
                    <a:lnTo>
                      <a:pt x="360000" y="3624815"/>
                    </a:lnTo>
                    <a:lnTo>
                      <a:pt x="3888432" y="3624815"/>
                    </a:lnTo>
                    <a:lnTo>
                      <a:pt x="3888432" y="3984815"/>
                    </a:lnTo>
                    <a:lnTo>
                      <a:pt x="0" y="3984815"/>
                    </a:lnTo>
                    <a:lnTo>
                      <a:pt x="0" y="3888432"/>
                    </a:lnTo>
                    <a:lnTo>
                      <a:pt x="0" y="362481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8" name="Rounded Rectangle 4">
                <a:extLst>
                  <a:ext uri="{FF2B5EF4-FFF2-40B4-BE49-F238E27FC236}">
                    <a16:creationId xmlns:a16="http://schemas.microsoft.com/office/drawing/2014/main" id="{8811232B-728C-95D8-0001-7532B8B7C2DA}"/>
                  </a:ext>
                </a:extLst>
              </p:cNvPr>
              <p:cNvSpPr>
                <a:spLocks noChangeAspect="1"/>
              </p:cNvSpPr>
              <p:nvPr/>
            </p:nvSpPr>
            <p:spPr>
              <a:xfrm>
                <a:off x="10765361" y="4863776"/>
                <a:ext cx="330939" cy="234666"/>
              </a:xfrm>
              <a:custGeom>
                <a:avLst/>
                <a:gdLst/>
                <a:ahLst/>
                <a:cxnLst/>
                <a:rect l="l" t="t" r="r" b="b"/>
                <a:pathLst>
                  <a:path w="3960000" h="2808000">
                    <a:moveTo>
                      <a:pt x="2137982" y="2165237"/>
                    </a:moveTo>
                    <a:lnTo>
                      <a:pt x="2111402" y="2204211"/>
                    </a:lnTo>
                    <a:lnTo>
                      <a:pt x="2137982" y="2204211"/>
                    </a:lnTo>
                    <a:close/>
                    <a:moveTo>
                      <a:pt x="2635730" y="2101964"/>
                    </a:moveTo>
                    <a:cubicBezTo>
                      <a:pt x="2615812" y="2101964"/>
                      <a:pt x="2599666" y="2142287"/>
                      <a:pt x="2599666" y="2192028"/>
                    </a:cubicBezTo>
                    <a:cubicBezTo>
                      <a:pt x="2599666" y="2241769"/>
                      <a:pt x="2615812" y="2282092"/>
                      <a:pt x="2635730" y="2282092"/>
                    </a:cubicBezTo>
                    <a:cubicBezTo>
                      <a:pt x="2655648" y="2282092"/>
                      <a:pt x="2671794" y="2241769"/>
                      <a:pt x="2671794" y="2192028"/>
                    </a:cubicBezTo>
                    <a:cubicBezTo>
                      <a:pt x="2671794" y="2142287"/>
                      <a:pt x="2655648" y="2101964"/>
                      <a:pt x="2635730" y="2101964"/>
                    </a:cubicBezTo>
                    <a:close/>
                    <a:moveTo>
                      <a:pt x="1280012" y="2101964"/>
                    </a:moveTo>
                    <a:cubicBezTo>
                      <a:pt x="1260094" y="2101964"/>
                      <a:pt x="1243948" y="2142287"/>
                      <a:pt x="1243948" y="2192028"/>
                    </a:cubicBezTo>
                    <a:cubicBezTo>
                      <a:pt x="1243948" y="2241769"/>
                      <a:pt x="1260094" y="2282092"/>
                      <a:pt x="1280012" y="2282092"/>
                    </a:cubicBezTo>
                    <a:cubicBezTo>
                      <a:pt x="1299930" y="2282092"/>
                      <a:pt x="1316076" y="2241769"/>
                      <a:pt x="1316076" y="2192028"/>
                    </a:cubicBezTo>
                    <a:cubicBezTo>
                      <a:pt x="1316076" y="2142287"/>
                      <a:pt x="1299930" y="2101964"/>
                      <a:pt x="1280012" y="2101964"/>
                    </a:cubicBezTo>
                    <a:close/>
                    <a:moveTo>
                      <a:pt x="2138296" y="2025749"/>
                    </a:moveTo>
                    <a:lnTo>
                      <a:pt x="2139137" y="2026323"/>
                    </a:lnTo>
                    <a:lnTo>
                      <a:pt x="2216315" y="2026323"/>
                    </a:lnTo>
                    <a:lnTo>
                      <a:pt x="2216315" y="2204211"/>
                    </a:lnTo>
                    <a:lnTo>
                      <a:pt x="2256063" y="2204211"/>
                    </a:lnTo>
                    <a:lnTo>
                      <a:pt x="2256063" y="2282544"/>
                    </a:lnTo>
                    <a:lnTo>
                      <a:pt x="2216315" y="2282544"/>
                    </a:lnTo>
                    <a:lnTo>
                      <a:pt x="2216315" y="2357732"/>
                    </a:lnTo>
                    <a:lnTo>
                      <a:pt x="2137982" y="2357732"/>
                    </a:lnTo>
                    <a:lnTo>
                      <a:pt x="2137982" y="2282544"/>
                    </a:lnTo>
                    <a:lnTo>
                      <a:pt x="2015039" y="2282544"/>
                    </a:lnTo>
                    <a:lnTo>
                      <a:pt x="2015039" y="2208059"/>
                    </a:lnTo>
                    <a:lnTo>
                      <a:pt x="2014304" y="2207558"/>
                    </a:lnTo>
                    <a:lnTo>
                      <a:pt x="2015039" y="2206481"/>
                    </a:lnTo>
                    <a:lnTo>
                      <a:pt x="2015039" y="2204211"/>
                    </a:lnTo>
                    <a:lnTo>
                      <a:pt x="2016587" y="2204211"/>
                    </a:lnTo>
                    <a:close/>
                    <a:moveTo>
                      <a:pt x="1855876" y="2017651"/>
                    </a:moveTo>
                    <a:cubicBezTo>
                      <a:pt x="1914135" y="2017257"/>
                      <a:pt x="1961791" y="2063958"/>
                      <a:pt x="1962577" y="2122214"/>
                    </a:cubicBezTo>
                    <a:cubicBezTo>
                      <a:pt x="1962954" y="2150145"/>
                      <a:pt x="1952489" y="2175712"/>
                      <a:pt x="1934995" y="2194820"/>
                    </a:cubicBezTo>
                    <a:cubicBezTo>
                      <a:pt x="1952694" y="2214184"/>
                      <a:pt x="1963194" y="2240138"/>
                      <a:pt x="1962560" y="2268406"/>
                    </a:cubicBezTo>
                    <a:cubicBezTo>
                      <a:pt x="1961260" y="2326468"/>
                      <a:pt x="1913477" y="2372672"/>
                      <a:pt x="1855404" y="2372021"/>
                    </a:cubicBezTo>
                    <a:cubicBezTo>
                      <a:pt x="1797331" y="2371371"/>
                      <a:pt x="1750595" y="2324109"/>
                      <a:pt x="1750595" y="2266032"/>
                    </a:cubicBezTo>
                    <a:lnTo>
                      <a:pt x="1826499" y="2266032"/>
                    </a:lnTo>
                    <a:cubicBezTo>
                      <a:pt x="1826499" y="2282520"/>
                      <a:pt x="1839767" y="2295938"/>
                      <a:pt x="1856254" y="2296122"/>
                    </a:cubicBezTo>
                    <a:cubicBezTo>
                      <a:pt x="1872741" y="2296307"/>
                      <a:pt x="1886306" y="2283190"/>
                      <a:pt x="1886676" y="2266706"/>
                    </a:cubicBezTo>
                    <a:cubicBezTo>
                      <a:pt x="1887039" y="2250493"/>
                      <a:pt x="1874503" y="2236962"/>
                      <a:pt x="1858407" y="2236065"/>
                    </a:cubicBezTo>
                    <a:lnTo>
                      <a:pt x="1814193" y="2236065"/>
                    </a:lnTo>
                    <a:lnTo>
                      <a:pt x="1814193" y="2152552"/>
                    </a:lnTo>
                    <a:lnTo>
                      <a:pt x="1857384" y="2152552"/>
                    </a:lnTo>
                    <a:cubicBezTo>
                      <a:pt x="1873190" y="2152141"/>
                      <a:pt x="1885741" y="2139089"/>
                      <a:pt x="1885527" y="2123254"/>
                    </a:cubicBezTo>
                    <a:cubicBezTo>
                      <a:pt x="1885313" y="2107349"/>
                      <a:pt x="1872302" y="2094598"/>
                      <a:pt x="1856396" y="2094706"/>
                    </a:cubicBezTo>
                    <a:cubicBezTo>
                      <a:pt x="1840490" y="2094813"/>
                      <a:pt x="1827652" y="2107738"/>
                      <a:pt x="1827652" y="2123644"/>
                    </a:cubicBezTo>
                    <a:lnTo>
                      <a:pt x="1750595" y="2123644"/>
                    </a:lnTo>
                    <a:cubicBezTo>
                      <a:pt x="1750595" y="2065383"/>
                      <a:pt x="1797616" y="2018044"/>
                      <a:pt x="1855876" y="2017651"/>
                    </a:cubicBezTo>
                    <a:close/>
                    <a:moveTo>
                      <a:pt x="2930344" y="2012028"/>
                    </a:moveTo>
                    <a:cubicBezTo>
                      <a:pt x="2996416" y="2014229"/>
                      <a:pt x="3045968" y="2074602"/>
                      <a:pt x="3038901" y="2136479"/>
                    </a:cubicBezTo>
                    <a:cubicBezTo>
                      <a:pt x="3029916" y="2202312"/>
                      <a:pt x="2982346" y="2231435"/>
                      <a:pt x="2939412" y="2275597"/>
                    </a:cubicBezTo>
                    <a:lnTo>
                      <a:pt x="3031192" y="2275597"/>
                    </a:lnTo>
                    <a:lnTo>
                      <a:pt x="3031192" y="2357732"/>
                    </a:lnTo>
                    <a:lnTo>
                      <a:pt x="2819358" y="2357732"/>
                    </a:lnTo>
                    <a:cubicBezTo>
                      <a:pt x="2819409" y="2335416"/>
                      <a:pt x="2820521" y="2314113"/>
                      <a:pt x="2820571" y="2291797"/>
                    </a:cubicBezTo>
                    <a:cubicBezTo>
                      <a:pt x="2870625" y="2240158"/>
                      <a:pt x="2905662" y="2213324"/>
                      <a:pt x="2965770" y="2143601"/>
                    </a:cubicBezTo>
                    <a:cubicBezTo>
                      <a:pt x="2980233" y="2116927"/>
                      <a:pt x="2957264" y="2092452"/>
                      <a:pt x="2931831" y="2093607"/>
                    </a:cubicBezTo>
                    <a:cubicBezTo>
                      <a:pt x="2910102" y="2094595"/>
                      <a:pt x="2891536" y="2110969"/>
                      <a:pt x="2889885" y="2139461"/>
                    </a:cubicBezTo>
                    <a:lnTo>
                      <a:pt x="2818945" y="2139461"/>
                    </a:lnTo>
                    <a:cubicBezTo>
                      <a:pt x="2821421" y="2064364"/>
                      <a:pt x="2869776" y="2012037"/>
                      <a:pt x="2930344" y="2012028"/>
                    </a:cubicBezTo>
                    <a:close/>
                    <a:moveTo>
                      <a:pt x="2635730" y="2012028"/>
                    </a:moveTo>
                    <a:cubicBezTo>
                      <a:pt x="2705318" y="2012028"/>
                      <a:pt x="2761730" y="2092617"/>
                      <a:pt x="2761730" y="2192028"/>
                    </a:cubicBezTo>
                    <a:cubicBezTo>
                      <a:pt x="2761730" y="2291439"/>
                      <a:pt x="2705318" y="2372028"/>
                      <a:pt x="2635730" y="2372028"/>
                    </a:cubicBezTo>
                    <a:cubicBezTo>
                      <a:pt x="2566142" y="2372028"/>
                      <a:pt x="2509730" y="2291439"/>
                      <a:pt x="2509730" y="2192028"/>
                    </a:cubicBezTo>
                    <a:cubicBezTo>
                      <a:pt x="2509730" y="2092617"/>
                      <a:pt x="2566142" y="2012028"/>
                      <a:pt x="2635730" y="2012028"/>
                    </a:cubicBezTo>
                    <a:close/>
                    <a:moveTo>
                      <a:pt x="2436237" y="2012028"/>
                    </a:moveTo>
                    <a:lnTo>
                      <a:pt x="2436206" y="2012510"/>
                    </a:lnTo>
                    <a:lnTo>
                      <a:pt x="2452515" y="2012510"/>
                    </a:lnTo>
                    <a:lnTo>
                      <a:pt x="2452515" y="2372028"/>
                    </a:lnTo>
                    <a:lnTo>
                      <a:pt x="2364870" y="2372028"/>
                    </a:lnTo>
                    <a:lnTo>
                      <a:pt x="2364870" y="2101874"/>
                    </a:lnTo>
                    <a:cubicBezTo>
                      <a:pt x="2347394" y="2108434"/>
                      <a:pt x="2328091" y="2111607"/>
                      <a:pt x="2308515" y="2111039"/>
                    </a:cubicBezTo>
                    <a:lnTo>
                      <a:pt x="2311564" y="2043892"/>
                    </a:lnTo>
                    <a:cubicBezTo>
                      <a:pt x="2321741" y="2044066"/>
                      <a:pt x="2331771" y="2042373"/>
                      <a:pt x="2340372" y="2039030"/>
                    </a:cubicBezTo>
                    <a:cubicBezTo>
                      <a:pt x="2355279" y="2033236"/>
                      <a:pt x="2364268" y="2023137"/>
                      <a:pt x="2364156" y="2012310"/>
                    </a:cubicBezTo>
                    <a:cubicBezTo>
                      <a:pt x="2388183" y="2012216"/>
                      <a:pt x="2412210" y="2012122"/>
                      <a:pt x="2436237" y="2012028"/>
                    </a:cubicBezTo>
                    <a:close/>
                    <a:moveTo>
                      <a:pt x="1574625" y="2012028"/>
                    </a:moveTo>
                    <a:cubicBezTo>
                      <a:pt x="1640698" y="2014229"/>
                      <a:pt x="1690250" y="2074602"/>
                      <a:pt x="1683183" y="2136479"/>
                    </a:cubicBezTo>
                    <a:cubicBezTo>
                      <a:pt x="1674198" y="2202312"/>
                      <a:pt x="1626628" y="2231435"/>
                      <a:pt x="1583694" y="2275597"/>
                    </a:cubicBezTo>
                    <a:lnTo>
                      <a:pt x="1675474" y="2275597"/>
                    </a:lnTo>
                    <a:lnTo>
                      <a:pt x="1675474" y="2357732"/>
                    </a:lnTo>
                    <a:lnTo>
                      <a:pt x="1463640" y="2357732"/>
                    </a:lnTo>
                    <a:cubicBezTo>
                      <a:pt x="1463691" y="2335416"/>
                      <a:pt x="1464802" y="2314113"/>
                      <a:pt x="1464853" y="2291797"/>
                    </a:cubicBezTo>
                    <a:cubicBezTo>
                      <a:pt x="1514907" y="2240158"/>
                      <a:pt x="1549943" y="2213324"/>
                      <a:pt x="1610052" y="2143601"/>
                    </a:cubicBezTo>
                    <a:cubicBezTo>
                      <a:pt x="1624515" y="2116927"/>
                      <a:pt x="1601546" y="2092452"/>
                      <a:pt x="1576112" y="2093607"/>
                    </a:cubicBezTo>
                    <a:cubicBezTo>
                      <a:pt x="1554383" y="2094595"/>
                      <a:pt x="1535817" y="2110969"/>
                      <a:pt x="1534167" y="2139461"/>
                    </a:cubicBezTo>
                    <a:lnTo>
                      <a:pt x="1463227" y="2139461"/>
                    </a:lnTo>
                    <a:cubicBezTo>
                      <a:pt x="1465703" y="2064364"/>
                      <a:pt x="1514058" y="2012037"/>
                      <a:pt x="1574625" y="2012028"/>
                    </a:cubicBezTo>
                    <a:close/>
                    <a:moveTo>
                      <a:pt x="1280012" y="2012028"/>
                    </a:moveTo>
                    <a:cubicBezTo>
                      <a:pt x="1349600" y="2012028"/>
                      <a:pt x="1406012" y="2092617"/>
                      <a:pt x="1406012" y="2192028"/>
                    </a:cubicBezTo>
                    <a:cubicBezTo>
                      <a:pt x="1406012" y="2291439"/>
                      <a:pt x="1349600" y="2372028"/>
                      <a:pt x="1280012" y="2372028"/>
                    </a:cubicBezTo>
                    <a:cubicBezTo>
                      <a:pt x="1210424" y="2372028"/>
                      <a:pt x="1154012" y="2291439"/>
                      <a:pt x="1154012" y="2192028"/>
                    </a:cubicBezTo>
                    <a:cubicBezTo>
                      <a:pt x="1154012" y="2092617"/>
                      <a:pt x="1210424" y="2012028"/>
                      <a:pt x="1280012" y="2012028"/>
                    </a:cubicBezTo>
                    <a:close/>
                    <a:moveTo>
                      <a:pt x="1080519" y="2012028"/>
                    </a:moveTo>
                    <a:lnTo>
                      <a:pt x="1080488" y="2012510"/>
                    </a:lnTo>
                    <a:lnTo>
                      <a:pt x="1096797" y="2012510"/>
                    </a:lnTo>
                    <a:lnTo>
                      <a:pt x="1096797" y="2372028"/>
                    </a:lnTo>
                    <a:lnTo>
                      <a:pt x="1009152" y="2372028"/>
                    </a:lnTo>
                    <a:lnTo>
                      <a:pt x="1009152" y="2101874"/>
                    </a:lnTo>
                    <a:cubicBezTo>
                      <a:pt x="991676" y="2108434"/>
                      <a:pt x="972373" y="2111607"/>
                      <a:pt x="952797" y="2111039"/>
                    </a:cubicBezTo>
                    <a:lnTo>
                      <a:pt x="955846" y="2043892"/>
                    </a:lnTo>
                    <a:cubicBezTo>
                      <a:pt x="966023" y="2044066"/>
                      <a:pt x="976053" y="2042373"/>
                      <a:pt x="984654" y="2039030"/>
                    </a:cubicBezTo>
                    <a:cubicBezTo>
                      <a:pt x="999561" y="2033236"/>
                      <a:pt x="1008550" y="2023137"/>
                      <a:pt x="1008438" y="2012310"/>
                    </a:cubicBezTo>
                    <a:cubicBezTo>
                      <a:pt x="1032465" y="2012216"/>
                      <a:pt x="1056492" y="2012122"/>
                      <a:pt x="1080519" y="2012028"/>
                    </a:cubicBezTo>
                    <a:close/>
                    <a:moveTo>
                      <a:pt x="3373743" y="362438"/>
                    </a:moveTo>
                    <a:lnTo>
                      <a:pt x="3553743" y="362438"/>
                    </a:lnTo>
                    <a:lnTo>
                      <a:pt x="3553743" y="2414438"/>
                    </a:lnTo>
                    <a:lnTo>
                      <a:pt x="3373743" y="2414438"/>
                    </a:lnTo>
                    <a:close/>
                    <a:moveTo>
                      <a:pt x="3129580" y="362438"/>
                    </a:moveTo>
                    <a:lnTo>
                      <a:pt x="3273580" y="362438"/>
                    </a:lnTo>
                    <a:lnTo>
                      <a:pt x="3273580" y="2414438"/>
                    </a:lnTo>
                    <a:lnTo>
                      <a:pt x="3129580" y="2414438"/>
                    </a:lnTo>
                    <a:close/>
                    <a:moveTo>
                      <a:pt x="2939411" y="362438"/>
                    </a:moveTo>
                    <a:lnTo>
                      <a:pt x="3029411" y="362438"/>
                    </a:lnTo>
                    <a:lnTo>
                      <a:pt x="3029411" y="1957238"/>
                    </a:lnTo>
                    <a:lnTo>
                      <a:pt x="2939411" y="1957238"/>
                    </a:lnTo>
                    <a:close/>
                    <a:moveTo>
                      <a:pt x="2731242" y="362438"/>
                    </a:moveTo>
                    <a:lnTo>
                      <a:pt x="2839242" y="362438"/>
                    </a:lnTo>
                    <a:lnTo>
                      <a:pt x="2839242" y="1957238"/>
                    </a:lnTo>
                    <a:lnTo>
                      <a:pt x="2731242" y="1957238"/>
                    </a:lnTo>
                    <a:close/>
                    <a:moveTo>
                      <a:pt x="2487073" y="362438"/>
                    </a:moveTo>
                    <a:lnTo>
                      <a:pt x="2631073" y="362438"/>
                    </a:lnTo>
                    <a:lnTo>
                      <a:pt x="2631073" y="1957238"/>
                    </a:lnTo>
                    <a:lnTo>
                      <a:pt x="2487073" y="1957238"/>
                    </a:lnTo>
                    <a:close/>
                    <a:moveTo>
                      <a:pt x="2296904" y="362438"/>
                    </a:moveTo>
                    <a:lnTo>
                      <a:pt x="2386904" y="362438"/>
                    </a:lnTo>
                    <a:lnTo>
                      <a:pt x="2386904" y="1957238"/>
                    </a:lnTo>
                    <a:lnTo>
                      <a:pt x="2296904" y="1957238"/>
                    </a:lnTo>
                    <a:close/>
                    <a:moveTo>
                      <a:pt x="2016735" y="362438"/>
                    </a:moveTo>
                    <a:lnTo>
                      <a:pt x="2196735" y="362438"/>
                    </a:lnTo>
                    <a:lnTo>
                      <a:pt x="2196735" y="1957238"/>
                    </a:lnTo>
                    <a:lnTo>
                      <a:pt x="2016735" y="1957238"/>
                    </a:lnTo>
                    <a:close/>
                    <a:moveTo>
                      <a:pt x="1826566" y="362438"/>
                    </a:moveTo>
                    <a:lnTo>
                      <a:pt x="1916566" y="362438"/>
                    </a:lnTo>
                    <a:lnTo>
                      <a:pt x="1916566" y="1957238"/>
                    </a:lnTo>
                    <a:lnTo>
                      <a:pt x="1826566" y="1957238"/>
                    </a:lnTo>
                    <a:close/>
                    <a:moveTo>
                      <a:pt x="1582397" y="362438"/>
                    </a:moveTo>
                    <a:lnTo>
                      <a:pt x="1726397" y="362438"/>
                    </a:lnTo>
                    <a:lnTo>
                      <a:pt x="1726397" y="1957238"/>
                    </a:lnTo>
                    <a:lnTo>
                      <a:pt x="1582397" y="1957238"/>
                    </a:lnTo>
                    <a:close/>
                    <a:moveTo>
                      <a:pt x="1302228" y="362438"/>
                    </a:moveTo>
                    <a:lnTo>
                      <a:pt x="1482228" y="362438"/>
                    </a:lnTo>
                    <a:lnTo>
                      <a:pt x="1482228" y="1957238"/>
                    </a:lnTo>
                    <a:lnTo>
                      <a:pt x="1302228" y="1957238"/>
                    </a:lnTo>
                    <a:close/>
                    <a:moveTo>
                      <a:pt x="1094059" y="362438"/>
                    </a:moveTo>
                    <a:lnTo>
                      <a:pt x="1202059" y="362438"/>
                    </a:lnTo>
                    <a:lnTo>
                      <a:pt x="1202059" y="1957238"/>
                    </a:lnTo>
                    <a:lnTo>
                      <a:pt x="1094059" y="1957238"/>
                    </a:lnTo>
                    <a:close/>
                    <a:moveTo>
                      <a:pt x="903890" y="362438"/>
                    </a:moveTo>
                    <a:lnTo>
                      <a:pt x="993890" y="362438"/>
                    </a:lnTo>
                    <a:lnTo>
                      <a:pt x="993890" y="1957238"/>
                    </a:lnTo>
                    <a:lnTo>
                      <a:pt x="903890" y="1957238"/>
                    </a:lnTo>
                    <a:close/>
                    <a:moveTo>
                      <a:pt x="623721" y="362438"/>
                    </a:moveTo>
                    <a:lnTo>
                      <a:pt x="803721" y="362438"/>
                    </a:lnTo>
                    <a:lnTo>
                      <a:pt x="803721" y="2414438"/>
                    </a:lnTo>
                    <a:lnTo>
                      <a:pt x="623721" y="2414438"/>
                    </a:lnTo>
                    <a:close/>
                    <a:moveTo>
                      <a:pt x="433552" y="362438"/>
                    </a:moveTo>
                    <a:lnTo>
                      <a:pt x="523552" y="362438"/>
                    </a:lnTo>
                    <a:lnTo>
                      <a:pt x="523552" y="2414438"/>
                    </a:lnTo>
                    <a:lnTo>
                      <a:pt x="433552" y="2414438"/>
                    </a:lnTo>
                    <a:close/>
                    <a:moveTo>
                      <a:pt x="303674" y="216000"/>
                    </a:moveTo>
                    <a:cubicBezTo>
                      <a:pt x="255253" y="216000"/>
                      <a:pt x="216000" y="255253"/>
                      <a:pt x="216000" y="303674"/>
                    </a:cubicBezTo>
                    <a:lnTo>
                      <a:pt x="216000" y="2504326"/>
                    </a:lnTo>
                    <a:cubicBezTo>
                      <a:pt x="216000" y="2552747"/>
                      <a:pt x="255253" y="2592000"/>
                      <a:pt x="303674" y="2592000"/>
                    </a:cubicBezTo>
                    <a:lnTo>
                      <a:pt x="3656326" y="2592000"/>
                    </a:lnTo>
                    <a:cubicBezTo>
                      <a:pt x="3704747" y="2592000"/>
                      <a:pt x="3744000" y="2552747"/>
                      <a:pt x="3744000" y="2504326"/>
                    </a:cubicBezTo>
                    <a:lnTo>
                      <a:pt x="3744000" y="303674"/>
                    </a:lnTo>
                    <a:cubicBezTo>
                      <a:pt x="3744000" y="255253"/>
                      <a:pt x="3704747" y="216000"/>
                      <a:pt x="3656326" y="216000"/>
                    </a:cubicBezTo>
                    <a:close/>
                    <a:moveTo>
                      <a:pt x="149021" y="0"/>
                    </a:moveTo>
                    <a:lnTo>
                      <a:pt x="3810979" y="0"/>
                    </a:lnTo>
                    <a:cubicBezTo>
                      <a:pt x="3893281" y="0"/>
                      <a:pt x="3960000" y="66719"/>
                      <a:pt x="3960000" y="149021"/>
                    </a:cubicBezTo>
                    <a:lnTo>
                      <a:pt x="3960000" y="2658979"/>
                    </a:lnTo>
                    <a:cubicBezTo>
                      <a:pt x="3960000" y="2741281"/>
                      <a:pt x="3893281" y="2808000"/>
                      <a:pt x="3810979" y="2808000"/>
                    </a:cubicBezTo>
                    <a:lnTo>
                      <a:pt x="149021" y="2808000"/>
                    </a:lnTo>
                    <a:cubicBezTo>
                      <a:pt x="66719" y="2808000"/>
                      <a:pt x="0" y="2741281"/>
                      <a:pt x="0" y="2658979"/>
                    </a:cubicBezTo>
                    <a:lnTo>
                      <a:pt x="0" y="149021"/>
                    </a:lnTo>
                    <a:cubicBezTo>
                      <a:pt x="0" y="66719"/>
                      <a:pt x="66719" y="0"/>
                      <a:pt x="14902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9" name="Rectangle 5">
                <a:extLst>
                  <a:ext uri="{FF2B5EF4-FFF2-40B4-BE49-F238E27FC236}">
                    <a16:creationId xmlns:a16="http://schemas.microsoft.com/office/drawing/2014/main" id="{6D72C410-96D2-DD6E-969B-7D2304C0AA77}"/>
                  </a:ext>
                </a:extLst>
              </p:cNvPr>
              <p:cNvSpPr>
                <a:spLocks noChangeAspect="1"/>
              </p:cNvSpPr>
              <p:nvPr/>
            </p:nvSpPr>
            <p:spPr>
              <a:xfrm>
                <a:off x="7818475" y="4673961"/>
                <a:ext cx="330939" cy="330692"/>
              </a:xfrm>
              <a:custGeom>
                <a:avLst/>
                <a:gdLst/>
                <a:ahLst/>
                <a:cxnLst/>
                <a:rect l="l" t="t" r="r" b="b"/>
                <a:pathLst>
                  <a:path w="3971162" h="3968213">
                    <a:moveTo>
                      <a:pt x="808855" y="2815607"/>
                    </a:moveTo>
                    <a:lnTo>
                      <a:pt x="1168895" y="2815607"/>
                    </a:lnTo>
                    <a:lnTo>
                      <a:pt x="1168895" y="3175607"/>
                    </a:lnTo>
                    <a:lnTo>
                      <a:pt x="808855" y="3175607"/>
                    </a:lnTo>
                    <a:close/>
                    <a:moveTo>
                      <a:pt x="697665" y="2704397"/>
                    </a:moveTo>
                    <a:lnTo>
                      <a:pt x="697665" y="3286817"/>
                    </a:lnTo>
                    <a:lnTo>
                      <a:pt x="1280085" y="3286817"/>
                    </a:lnTo>
                    <a:lnTo>
                      <a:pt x="1280085" y="2704397"/>
                    </a:lnTo>
                    <a:close/>
                    <a:moveTo>
                      <a:pt x="537750" y="2544482"/>
                    </a:moveTo>
                    <a:lnTo>
                      <a:pt x="1440000" y="2544482"/>
                    </a:lnTo>
                    <a:lnTo>
                      <a:pt x="1440000" y="3446732"/>
                    </a:lnTo>
                    <a:lnTo>
                      <a:pt x="537750" y="3446732"/>
                    </a:lnTo>
                    <a:close/>
                    <a:moveTo>
                      <a:pt x="0" y="2528213"/>
                    </a:moveTo>
                    <a:lnTo>
                      <a:pt x="360000" y="2528213"/>
                    </a:lnTo>
                    <a:lnTo>
                      <a:pt x="360000" y="3608213"/>
                    </a:lnTo>
                    <a:lnTo>
                      <a:pt x="1440000" y="3608213"/>
                    </a:lnTo>
                    <a:lnTo>
                      <a:pt x="1440000" y="3968213"/>
                    </a:lnTo>
                    <a:lnTo>
                      <a:pt x="360000" y="3968213"/>
                    </a:lnTo>
                    <a:lnTo>
                      <a:pt x="0" y="3968213"/>
                    </a:lnTo>
                    <a:lnTo>
                      <a:pt x="0" y="3608213"/>
                    </a:lnTo>
                    <a:close/>
                    <a:moveTo>
                      <a:pt x="3605829" y="2524046"/>
                    </a:moveTo>
                    <a:lnTo>
                      <a:pt x="3965829" y="2524046"/>
                    </a:lnTo>
                    <a:lnTo>
                      <a:pt x="3965829" y="3604046"/>
                    </a:lnTo>
                    <a:lnTo>
                      <a:pt x="3965829" y="3964046"/>
                    </a:lnTo>
                    <a:lnTo>
                      <a:pt x="3605829" y="3964046"/>
                    </a:lnTo>
                    <a:lnTo>
                      <a:pt x="2525829" y="3964046"/>
                    </a:lnTo>
                    <a:lnTo>
                      <a:pt x="2525829" y="3604046"/>
                    </a:lnTo>
                    <a:lnTo>
                      <a:pt x="3605829" y="3604046"/>
                    </a:lnTo>
                    <a:close/>
                    <a:moveTo>
                      <a:pt x="1542677" y="2468095"/>
                    </a:moveTo>
                    <a:lnTo>
                      <a:pt x="1758701" y="2468095"/>
                    </a:lnTo>
                    <a:lnTo>
                      <a:pt x="1758701" y="2835684"/>
                    </a:lnTo>
                    <a:lnTo>
                      <a:pt x="1542677" y="2835684"/>
                    </a:lnTo>
                    <a:close/>
                    <a:moveTo>
                      <a:pt x="3174101" y="2437460"/>
                    </a:moveTo>
                    <a:lnTo>
                      <a:pt x="3390125" y="2437460"/>
                    </a:lnTo>
                    <a:lnTo>
                      <a:pt x="3390125" y="2663201"/>
                    </a:lnTo>
                    <a:lnTo>
                      <a:pt x="3174101" y="2663201"/>
                    </a:lnTo>
                    <a:close/>
                    <a:moveTo>
                      <a:pt x="2809842" y="2295613"/>
                    </a:moveTo>
                    <a:lnTo>
                      <a:pt x="3025866" y="2295613"/>
                    </a:lnTo>
                    <a:lnTo>
                      <a:pt x="3025866" y="2663202"/>
                    </a:lnTo>
                    <a:lnTo>
                      <a:pt x="3389097" y="2663202"/>
                    </a:lnTo>
                    <a:lnTo>
                      <a:pt x="3389097" y="2873898"/>
                    </a:lnTo>
                    <a:lnTo>
                      <a:pt x="3389097" y="2873898"/>
                    </a:lnTo>
                    <a:lnTo>
                      <a:pt x="3389097" y="3446732"/>
                    </a:lnTo>
                    <a:lnTo>
                      <a:pt x="3173073" y="3446732"/>
                    </a:lnTo>
                    <a:lnTo>
                      <a:pt x="3173073" y="2879226"/>
                    </a:lnTo>
                    <a:lnTo>
                      <a:pt x="3021508" y="2879226"/>
                    </a:lnTo>
                    <a:lnTo>
                      <a:pt x="3021508" y="2663202"/>
                    </a:lnTo>
                    <a:lnTo>
                      <a:pt x="2809842" y="2663202"/>
                    </a:lnTo>
                    <a:close/>
                    <a:moveTo>
                      <a:pt x="2093780" y="2089306"/>
                    </a:moveTo>
                    <a:lnTo>
                      <a:pt x="2309804" y="2089306"/>
                    </a:lnTo>
                    <a:lnTo>
                      <a:pt x="2309804" y="2315047"/>
                    </a:lnTo>
                    <a:lnTo>
                      <a:pt x="2093780" y="2315047"/>
                    </a:lnTo>
                    <a:close/>
                    <a:moveTo>
                      <a:pt x="2656492" y="1853849"/>
                    </a:moveTo>
                    <a:lnTo>
                      <a:pt x="2872516" y="1853849"/>
                    </a:lnTo>
                    <a:lnTo>
                      <a:pt x="2872516" y="2038657"/>
                    </a:lnTo>
                    <a:lnTo>
                      <a:pt x="2989835" y="2038657"/>
                    </a:lnTo>
                    <a:lnTo>
                      <a:pt x="2989835" y="1887092"/>
                    </a:lnTo>
                    <a:lnTo>
                      <a:pt x="3205859" y="1887092"/>
                    </a:lnTo>
                    <a:lnTo>
                      <a:pt x="3205859" y="2028940"/>
                    </a:lnTo>
                    <a:lnTo>
                      <a:pt x="3390125" y="2028940"/>
                    </a:lnTo>
                    <a:lnTo>
                      <a:pt x="3390125" y="2254681"/>
                    </a:lnTo>
                    <a:lnTo>
                      <a:pt x="3205859" y="2254681"/>
                    </a:lnTo>
                    <a:lnTo>
                      <a:pt x="3174101" y="2254681"/>
                    </a:lnTo>
                    <a:lnTo>
                      <a:pt x="3005149" y="2254681"/>
                    </a:lnTo>
                    <a:lnTo>
                      <a:pt x="2989835" y="2254681"/>
                    </a:lnTo>
                    <a:lnTo>
                      <a:pt x="2688721" y="2254681"/>
                    </a:lnTo>
                    <a:lnTo>
                      <a:pt x="2688721" y="2447179"/>
                    </a:lnTo>
                    <a:lnTo>
                      <a:pt x="2488606" y="2447179"/>
                    </a:lnTo>
                    <a:lnTo>
                      <a:pt x="2488606" y="2663841"/>
                    </a:lnTo>
                    <a:lnTo>
                      <a:pt x="2486018" y="2663841"/>
                    </a:lnTo>
                    <a:lnTo>
                      <a:pt x="2486018" y="2846997"/>
                    </a:lnTo>
                    <a:lnTo>
                      <a:pt x="2840287" y="2846997"/>
                    </a:lnTo>
                    <a:lnTo>
                      <a:pt x="2840287" y="3046907"/>
                    </a:lnTo>
                    <a:lnTo>
                      <a:pt x="3045880" y="3046907"/>
                    </a:lnTo>
                    <a:lnTo>
                      <a:pt x="3045880" y="3272648"/>
                    </a:lnTo>
                    <a:lnTo>
                      <a:pt x="2829856" y="3272648"/>
                    </a:lnTo>
                    <a:lnTo>
                      <a:pt x="2829856" y="3063021"/>
                    </a:lnTo>
                    <a:lnTo>
                      <a:pt x="2472698" y="3063021"/>
                    </a:lnTo>
                    <a:lnTo>
                      <a:pt x="2472698" y="2847499"/>
                    </a:lnTo>
                    <a:lnTo>
                      <a:pt x="2093780" y="2847499"/>
                    </a:lnTo>
                    <a:lnTo>
                      <a:pt x="2088510" y="2847499"/>
                    </a:lnTo>
                    <a:lnTo>
                      <a:pt x="1910267" y="2847499"/>
                    </a:lnTo>
                    <a:lnTo>
                      <a:pt x="1910267" y="3028023"/>
                    </a:lnTo>
                    <a:lnTo>
                      <a:pt x="2277575" y="3028023"/>
                    </a:lnTo>
                    <a:lnTo>
                      <a:pt x="2277575" y="3241488"/>
                    </a:lnTo>
                    <a:lnTo>
                      <a:pt x="2829855" y="3241488"/>
                    </a:lnTo>
                    <a:lnTo>
                      <a:pt x="2829855" y="3457512"/>
                    </a:lnTo>
                    <a:lnTo>
                      <a:pt x="2269993" y="3457512"/>
                    </a:lnTo>
                    <a:lnTo>
                      <a:pt x="2269993" y="3244047"/>
                    </a:lnTo>
                    <a:lnTo>
                      <a:pt x="2111604" y="3244047"/>
                    </a:lnTo>
                    <a:lnTo>
                      <a:pt x="2111604" y="3446733"/>
                    </a:lnTo>
                    <a:lnTo>
                      <a:pt x="1744015" y="3446733"/>
                    </a:lnTo>
                    <a:lnTo>
                      <a:pt x="1744015" y="3230709"/>
                    </a:lnTo>
                    <a:lnTo>
                      <a:pt x="1909986" y="3230709"/>
                    </a:lnTo>
                    <a:lnTo>
                      <a:pt x="1909986" y="3051709"/>
                    </a:lnTo>
                    <a:lnTo>
                      <a:pt x="1542678" y="3051709"/>
                    </a:lnTo>
                    <a:lnTo>
                      <a:pt x="1542678" y="2835685"/>
                    </a:lnTo>
                    <a:lnTo>
                      <a:pt x="1877756" y="2835685"/>
                    </a:lnTo>
                    <a:lnTo>
                      <a:pt x="1877756" y="2315047"/>
                    </a:lnTo>
                    <a:lnTo>
                      <a:pt x="2093780" y="2315047"/>
                    </a:lnTo>
                    <a:lnTo>
                      <a:pt x="2093780" y="2631475"/>
                    </a:lnTo>
                    <a:lnTo>
                      <a:pt x="2272582" y="2631475"/>
                    </a:lnTo>
                    <a:lnTo>
                      <a:pt x="2272582" y="2438100"/>
                    </a:lnTo>
                    <a:lnTo>
                      <a:pt x="2472697" y="2438100"/>
                    </a:lnTo>
                    <a:lnTo>
                      <a:pt x="2472697" y="2254681"/>
                    </a:lnTo>
                    <a:lnTo>
                      <a:pt x="2472697" y="2221438"/>
                    </a:lnTo>
                    <a:lnTo>
                      <a:pt x="2472697" y="2038657"/>
                    </a:lnTo>
                    <a:lnTo>
                      <a:pt x="2656492" y="2038657"/>
                    </a:lnTo>
                    <a:close/>
                    <a:moveTo>
                      <a:pt x="2989836" y="1667759"/>
                    </a:moveTo>
                    <a:lnTo>
                      <a:pt x="3357425" y="1667759"/>
                    </a:lnTo>
                    <a:lnTo>
                      <a:pt x="3357425" y="1883783"/>
                    </a:lnTo>
                    <a:lnTo>
                      <a:pt x="2989836" y="1883783"/>
                    </a:lnTo>
                    <a:close/>
                    <a:moveTo>
                      <a:pt x="2309586" y="1554888"/>
                    </a:moveTo>
                    <a:lnTo>
                      <a:pt x="2829824" y="1554888"/>
                    </a:lnTo>
                    <a:lnTo>
                      <a:pt x="2829824" y="1770912"/>
                    </a:lnTo>
                    <a:lnTo>
                      <a:pt x="2525643" y="1770912"/>
                    </a:lnTo>
                    <a:lnTo>
                      <a:pt x="2525643" y="1927296"/>
                    </a:lnTo>
                    <a:lnTo>
                      <a:pt x="2309619" y="1927296"/>
                    </a:lnTo>
                    <a:lnTo>
                      <a:pt x="2309619" y="1770912"/>
                    </a:lnTo>
                    <a:lnTo>
                      <a:pt x="2309586" y="1770912"/>
                    </a:lnTo>
                    <a:close/>
                    <a:moveTo>
                      <a:pt x="616397" y="1550030"/>
                    </a:moveTo>
                    <a:lnTo>
                      <a:pt x="808855" y="1550030"/>
                    </a:lnTo>
                    <a:lnTo>
                      <a:pt x="832421" y="1550030"/>
                    </a:lnTo>
                    <a:lnTo>
                      <a:pt x="1024879" y="1550030"/>
                    </a:lnTo>
                    <a:lnTo>
                      <a:pt x="1024879" y="1775771"/>
                    </a:lnTo>
                    <a:lnTo>
                      <a:pt x="832421" y="1775771"/>
                    </a:lnTo>
                    <a:lnTo>
                      <a:pt x="832421" y="2079590"/>
                    </a:lnTo>
                    <a:lnTo>
                      <a:pt x="1028931" y="2079590"/>
                    </a:lnTo>
                    <a:lnTo>
                      <a:pt x="1192537" y="2079590"/>
                    </a:lnTo>
                    <a:lnTo>
                      <a:pt x="1244955" y="2079590"/>
                    </a:lnTo>
                    <a:lnTo>
                      <a:pt x="1244955" y="2231155"/>
                    </a:lnTo>
                    <a:lnTo>
                      <a:pt x="1468668" y="2231155"/>
                    </a:lnTo>
                    <a:lnTo>
                      <a:pt x="1468668" y="2447179"/>
                    </a:lnTo>
                    <a:lnTo>
                      <a:pt x="1244955" y="2447179"/>
                    </a:lnTo>
                    <a:lnTo>
                      <a:pt x="1244955" y="2447179"/>
                    </a:lnTo>
                    <a:lnTo>
                      <a:pt x="1028931" y="2447179"/>
                    </a:lnTo>
                    <a:lnTo>
                      <a:pt x="1028931" y="2295614"/>
                    </a:lnTo>
                    <a:lnTo>
                      <a:pt x="619703" y="2295614"/>
                    </a:lnTo>
                    <a:lnTo>
                      <a:pt x="619703" y="2082482"/>
                    </a:lnTo>
                    <a:lnTo>
                      <a:pt x="616397" y="2082482"/>
                    </a:lnTo>
                    <a:close/>
                    <a:moveTo>
                      <a:pt x="1747452" y="1324289"/>
                    </a:moveTo>
                    <a:lnTo>
                      <a:pt x="1963476" y="1324289"/>
                    </a:lnTo>
                    <a:lnTo>
                      <a:pt x="1963476" y="1528779"/>
                    </a:lnTo>
                    <a:lnTo>
                      <a:pt x="2151955" y="1528779"/>
                    </a:lnTo>
                    <a:lnTo>
                      <a:pt x="2151955" y="1754520"/>
                    </a:lnTo>
                    <a:lnTo>
                      <a:pt x="1935931" y="1754520"/>
                    </a:lnTo>
                    <a:lnTo>
                      <a:pt x="1935931" y="1550030"/>
                    </a:lnTo>
                    <a:lnTo>
                      <a:pt x="1758702" y="1550030"/>
                    </a:lnTo>
                    <a:lnTo>
                      <a:pt x="1758702" y="1863566"/>
                    </a:lnTo>
                    <a:lnTo>
                      <a:pt x="2119726" y="1863566"/>
                    </a:lnTo>
                    <a:lnTo>
                      <a:pt x="2119726" y="2079590"/>
                    </a:lnTo>
                    <a:lnTo>
                      <a:pt x="1761543" y="2079590"/>
                    </a:lnTo>
                    <a:lnTo>
                      <a:pt x="1761543" y="2259540"/>
                    </a:lnTo>
                    <a:lnTo>
                      <a:pt x="1545519" y="2259540"/>
                    </a:lnTo>
                    <a:lnTo>
                      <a:pt x="1545519" y="2082482"/>
                    </a:lnTo>
                    <a:lnTo>
                      <a:pt x="1542678" y="2082482"/>
                    </a:lnTo>
                    <a:lnTo>
                      <a:pt x="1542678" y="2079589"/>
                    </a:lnTo>
                    <a:lnTo>
                      <a:pt x="1030691" y="2079589"/>
                    </a:lnTo>
                    <a:lnTo>
                      <a:pt x="1030691" y="1863565"/>
                    </a:lnTo>
                    <a:lnTo>
                      <a:pt x="1192537" y="1863565"/>
                    </a:lnTo>
                    <a:lnTo>
                      <a:pt x="1192537" y="1662900"/>
                    </a:lnTo>
                    <a:lnTo>
                      <a:pt x="1440000" y="1662900"/>
                    </a:lnTo>
                    <a:lnTo>
                      <a:pt x="1440000" y="1863565"/>
                    </a:lnTo>
                    <a:lnTo>
                      <a:pt x="1542678" y="1863565"/>
                    </a:lnTo>
                    <a:lnTo>
                      <a:pt x="1542678" y="1550030"/>
                    </a:lnTo>
                    <a:lnTo>
                      <a:pt x="1747452" y="1550030"/>
                    </a:lnTo>
                    <a:close/>
                    <a:moveTo>
                      <a:pt x="2802267" y="814725"/>
                    </a:moveTo>
                    <a:lnTo>
                      <a:pt x="3162307" y="814725"/>
                    </a:lnTo>
                    <a:lnTo>
                      <a:pt x="3162307" y="1174725"/>
                    </a:lnTo>
                    <a:lnTo>
                      <a:pt x="2802267" y="1174725"/>
                    </a:lnTo>
                    <a:close/>
                    <a:moveTo>
                      <a:pt x="884915" y="814725"/>
                    </a:moveTo>
                    <a:lnTo>
                      <a:pt x="1244955" y="814725"/>
                    </a:lnTo>
                    <a:lnTo>
                      <a:pt x="1244955" y="1174725"/>
                    </a:lnTo>
                    <a:lnTo>
                      <a:pt x="884915" y="1174725"/>
                    </a:lnTo>
                    <a:close/>
                    <a:moveTo>
                      <a:pt x="2691077" y="703515"/>
                    </a:moveTo>
                    <a:lnTo>
                      <a:pt x="2691077" y="1285935"/>
                    </a:lnTo>
                    <a:lnTo>
                      <a:pt x="3273497" y="1285935"/>
                    </a:lnTo>
                    <a:lnTo>
                      <a:pt x="3273497" y="703515"/>
                    </a:lnTo>
                    <a:close/>
                    <a:moveTo>
                      <a:pt x="773725" y="703515"/>
                    </a:moveTo>
                    <a:lnTo>
                      <a:pt x="773725" y="1285935"/>
                    </a:lnTo>
                    <a:lnTo>
                      <a:pt x="1356145" y="1285935"/>
                    </a:lnTo>
                    <a:lnTo>
                      <a:pt x="1356145" y="703515"/>
                    </a:lnTo>
                    <a:close/>
                    <a:moveTo>
                      <a:pt x="2531162" y="543600"/>
                    </a:moveTo>
                    <a:lnTo>
                      <a:pt x="3433412" y="543600"/>
                    </a:lnTo>
                    <a:lnTo>
                      <a:pt x="3433412" y="1445850"/>
                    </a:lnTo>
                    <a:lnTo>
                      <a:pt x="2531162" y="1445850"/>
                    </a:lnTo>
                    <a:close/>
                    <a:moveTo>
                      <a:pt x="613810" y="543600"/>
                    </a:moveTo>
                    <a:lnTo>
                      <a:pt x="1516060" y="543600"/>
                    </a:lnTo>
                    <a:lnTo>
                      <a:pt x="1516060" y="1445850"/>
                    </a:lnTo>
                    <a:lnTo>
                      <a:pt x="613810" y="1445850"/>
                    </a:lnTo>
                    <a:close/>
                    <a:moveTo>
                      <a:pt x="2088509" y="543244"/>
                    </a:moveTo>
                    <a:lnTo>
                      <a:pt x="2283187" y="543244"/>
                    </a:lnTo>
                    <a:lnTo>
                      <a:pt x="2283187" y="759268"/>
                    </a:lnTo>
                    <a:lnTo>
                      <a:pt x="2088509" y="759268"/>
                    </a:lnTo>
                    <a:close/>
                    <a:moveTo>
                      <a:pt x="1751276" y="543243"/>
                    </a:moveTo>
                    <a:lnTo>
                      <a:pt x="1967300" y="543243"/>
                    </a:lnTo>
                    <a:lnTo>
                      <a:pt x="1967300" y="986389"/>
                    </a:lnTo>
                    <a:lnTo>
                      <a:pt x="2119726" y="986389"/>
                    </a:lnTo>
                    <a:lnTo>
                      <a:pt x="2119726" y="986388"/>
                    </a:lnTo>
                    <a:lnTo>
                      <a:pt x="2335750" y="986388"/>
                    </a:lnTo>
                    <a:lnTo>
                      <a:pt x="2335750" y="1491348"/>
                    </a:lnTo>
                    <a:lnTo>
                      <a:pt x="2119726" y="1491348"/>
                    </a:lnTo>
                    <a:lnTo>
                      <a:pt x="2119726" y="1202413"/>
                    </a:lnTo>
                    <a:lnTo>
                      <a:pt x="1747396" y="1202413"/>
                    </a:lnTo>
                    <a:lnTo>
                      <a:pt x="1747396" y="986389"/>
                    </a:lnTo>
                    <a:lnTo>
                      <a:pt x="1751276" y="986389"/>
                    </a:lnTo>
                    <a:close/>
                    <a:moveTo>
                      <a:pt x="4409" y="5850"/>
                    </a:moveTo>
                    <a:lnTo>
                      <a:pt x="364409" y="5850"/>
                    </a:lnTo>
                    <a:lnTo>
                      <a:pt x="1444409" y="5850"/>
                    </a:lnTo>
                    <a:lnTo>
                      <a:pt x="1444409" y="365850"/>
                    </a:lnTo>
                    <a:lnTo>
                      <a:pt x="364409" y="365850"/>
                    </a:lnTo>
                    <a:lnTo>
                      <a:pt x="364409" y="1445850"/>
                    </a:lnTo>
                    <a:lnTo>
                      <a:pt x="4409" y="1445850"/>
                    </a:lnTo>
                    <a:lnTo>
                      <a:pt x="4409" y="365850"/>
                    </a:lnTo>
                    <a:close/>
                    <a:moveTo>
                      <a:pt x="2531162" y="0"/>
                    </a:moveTo>
                    <a:lnTo>
                      <a:pt x="3611162" y="0"/>
                    </a:lnTo>
                    <a:lnTo>
                      <a:pt x="3971162" y="0"/>
                    </a:lnTo>
                    <a:lnTo>
                      <a:pt x="3971162" y="360000"/>
                    </a:lnTo>
                    <a:lnTo>
                      <a:pt x="3971162" y="1440000"/>
                    </a:lnTo>
                    <a:lnTo>
                      <a:pt x="3611162" y="1440000"/>
                    </a:lnTo>
                    <a:lnTo>
                      <a:pt x="3611162" y="360000"/>
                    </a:lnTo>
                    <a:lnTo>
                      <a:pt x="2531162" y="360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0" name="Rounded Rectangle 16">
                <a:extLst>
                  <a:ext uri="{FF2B5EF4-FFF2-40B4-BE49-F238E27FC236}">
                    <a16:creationId xmlns:a16="http://schemas.microsoft.com/office/drawing/2014/main" id="{CC0A5D11-1C13-4536-9EA5-AB5A7101DFF1}"/>
                  </a:ext>
                </a:extLst>
              </p:cNvPr>
              <p:cNvSpPr>
                <a:spLocks noChangeAspect="1"/>
              </p:cNvSpPr>
              <p:nvPr/>
            </p:nvSpPr>
            <p:spPr>
              <a:xfrm>
                <a:off x="10999746" y="4139499"/>
                <a:ext cx="330940" cy="232884"/>
              </a:xfrm>
              <a:custGeom>
                <a:avLst/>
                <a:gdLst/>
                <a:ahLst/>
                <a:cxnLst/>
                <a:rect l="l" t="t" r="r" b="b"/>
                <a:pathLst>
                  <a:path w="3888432" h="2736304">
                    <a:moveTo>
                      <a:pt x="1324542" y="1693069"/>
                    </a:moveTo>
                    <a:lnTo>
                      <a:pt x="1371242" y="1693069"/>
                    </a:lnTo>
                    <a:cubicBezTo>
                      <a:pt x="1385857" y="1693069"/>
                      <a:pt x="1397704" y="1704917"/>
                      <a:pt x="1397704" y="1719531"/>
                    </a:cubicBezTo>
                    <a:lnTo>
                      <a:pt x="1397704" y="1766231"/>
                    </a:lnTo>
                    <a:cubicBezTo>
                      <a:pt x="1397704" y="1780846"/>
                      <a:pt x="1385857" y="1792693"/>
                      <a:pt x="1371242" y="1792693"/>
                    </a:cubicBezTo>
                    <a:lnTo>
                      <a:pt x="1324542" y="1792693"/>
                    </a:lnTo>
                    <a:cubicBezTo>
                      <a:pt x="1309928" y="1792693"/>
                      <a:pt x="1298080" y="1780846"/>
                      <a:pt x="1298080" y="1766231"/>
                    </a:cubicBezTo>
                    <a:lnTo>
                      <a:pt x="1298080" y="1719531"/>
                    </a:lnTo>
                    <a:cubicBezTo>
                      <a:pt x="1298080" y="1704917"/>
                      <a:pt x="1309928" y="1693069"/>
                      <a:pt x="1324542" y="1693069"/>
                    </a:cubicBezTo>
                    <a:close/>
                    <a:moveTo>
                      <a:pt x="1174792" y="1693069"/>
                    </a:moveTo>
                    <a:lnTo>
                      <a:pt x="1221492" y="1693069"/>
                    </a:lnTo>
                    <a:cubicBezTo>
                      <a:pt x="1236107" y="1693069"/>
                      <a:pt x="1247954" y="1704917"/>
                      <a:pt x="1247954" y="1719531"/>
                    </a:cubicBezTo>
                    <a:lnTo>
                      <a:pt x="1247954" y="1766231"/>
                    </a:lnTo>
                    <a:cubicBezTo>
                      <a:pt x="1247954" y="1780846"/>
                      <a:pt x="1236107" y="1792693"/>
                      <a:pt x="1221492" y="1792693"/>
                    </a:cubicBezTo>
                    <a:lnTo>
                      <a:pt x="1174792" y="1792693"/>
                    </a:lnTo>
                    <a:cubicBezTo>
                      <a:pt x="1160178" y="1792693"/>
                      <a:pt x="1148330" y="1780846"/>
                      <a:pt x="1148330" y="1766231"/>
                    </a:cubicBezTo>
                    <a:lnTo>
                      <a:pt x="1148330" y="1719531"/>
                    </a:lnTo>
                    <a:cubicBezTo>
                      <a:pt x="1148330" y="1704917"/>
                      <a:pt x="1160178" y="1693069"/>
                      <a:pt x="1174792" y="1693069"/>
                    </a:cubicBezTo>
                    <a:close/>
                    <a:moveTo>
                      <a:pt x="1025670" y="1693069"/>
                    </a:moveTo>
                    <a:lnTo>
                      <a:pt x="1072369" y="1693069"/>
                    </a:lnTo>
                    <a:cubicBezTo>
                      <a:pt x="1086984" y="1693069"/>
                      <a:pt x="1098832" y="1704917"/>
                      <a:pt x="1098832" y="1719531"/>
                    </a:cubicBezTo>
                    <a:lnTo>
                      <a:pt x="1098832" y="1766231"/>
                    </a:lnTo>
                    <a:cubicBezTo>
                      <a:pt x="1098832" y="1780846"/>
                      <a:pt x="1086984" y="1792693"/>
                      <a:pt x="1072369" y="1792693"/>
                    </a:cubicBezTo>
                    <a:lnTo>
                      <a:pt x="1025670" y="1792693"/>
                    </a:lnTo>
                    <a:cubicBezTo>
                      <a:pt x="1011055" y="1792693"/>
                      <a:pt x="999207" y="1780846"/>
                      <a:pt x="999207" y="1766231"/>
                    </a:cubicBezTo>
                    <a:lnTo>
                      <a:pt x="999207" y="1719531"/>
                    </a:lnTo>
                    <a:cubicBezTo>
                      <a:pt x="999207" y="1704917"/>
                      <a:pt x="1011055" y="1693069"/>
                      <a:pt x="1025670" y="1693069"/>
                    </a:cubicBezTo>
                    <a:close/>
                    <a:moveTo>
                      <a:pt x="2538530" y="1609316"/>
                    </a:moveTo>
                    <a:lnTo>
                      <a:pt x="2133002" y="1939195"/>
                    </a:lnTo>
                    <a:lnTo>
                      <a:pt x="3272021" y="1939195"/>
                    </a:lnTo>
                    <a:lnTo>
                      <a:pt x="2866494" y="1609316"/>
                    </a:lnTo>
                    <a:close/>
                    <a:moveTo>
                      <a:pt x="1324542" y="1547147"/>
                    </a:moveTo>
                    <a:lnTo>
                      <a:pt x="1371242" y="1547147"/>
                    </a:lnTo>
                    <a:cubicBezTo>
                      <a:pt x="1385857" y="1547147"/>
                      <a:pt x="1397704" y="1558995"/>
                      <a:pt x="1397704" y="1573609"/>
                    </a:cubicBezTo>
                    <a:lnTo>
                      <a:pt x="1397704" y="1620309"/>
                    </a:lnTo>
                    <a:cubicBezTo>
                      <a:pt x="1397704" y="1634924"/>
                      <a:pt x="1385857" y="1646771"/>
                      <a:pt x="1371242" y="1646771"/>
                    </a:cubicBezTo>
                    <a:lnTo>
                      <a:pt x="1324542" y="1646771"/>
                    </a:lnTo>
                    <a:cubicBezTo>
                      <a:pt x="1309928" y="1646771"/>
                      <a:pt x="1298080" y="1634924"/>
                      <a:pt x="1298080" y="1620309"/>
                    </a:cubicBezTo>
                    <a:lnTo>
                      <a:pt x="1298080" y="1573609"/>
                    </a:lnTo>
                    <a:cubicBezTo>
                      <a:pt x="1298080" y="1558995"/>
                      <a:pt x="1309928" y="1547147"/>
                      <a:pt x="1324542" y="1547147"/>
                    </a:cubicBezTo>
                    <a:close/>
                    <a:moveTo>
                      <a:pt x="1174792" y="1547147"/>
                    </a:moveTo>
                    <a:lnTo>
                      <a:pt x="1221492" y="1547147"/>
                    </a:lnTo>
                    <a:cubicBezTo>
                      <a:pt x="1236107" y="1547147"/>
                      <a:pt x="1247954" y="1558995"/>
                      <a:pt x="1247954" y="1573609"/>
                    </a:cubicBezTo>
                    <a:lnTo>
                      <a:pt x="1247954" y="1620309"/>
                    </a:lnTo>
                    <a:cubicBezTo>
                      <a:pt x="1247954" y="1634924"/>
                      <a:pt x="1236107" y="1646771"/>
                      <a:pt x="1221492" y="1646771"/>
                    </a:cubicBezTo>
                    <a:lnTo>
                      <a:pt x="1174792" y="1646771"/>
                    </a:lnTo>
                    <a:cubicBezTo>
                      <a:pt x="1160178" y="1646771"/>
                      <a:pt x="1148330" y="1634924"/>
                      <a:pt x="1148330" y="1620309"/>
                    </a:cubicBezTo>
                    <a:lnTo>
                      <a:pt x="1148330" y="1573609"/>
                    </a:lnTo>
                    <a:cubicBezTo>
                      <a:pt x="1148330" y="1558995"/>
                      <a:pt x="1160178" y="1547147"/>
                      <a:pt x="1174792" y="1547147"/>
                    </a:cubicBezTo>
                    <a:close/>
                    <a:moveTo>
                      <a:pt x="1025670" y="1547147"/>
                    </a:moveTo>
                    <a:lnTo>
                      <a:pt x="1072369" y="1547147"/>
                    </a:lnTo>
                    <a:cubicBezTo>
                      <a:pt x="1086984" y="1547147"/>
                      <a:pt x="1098832" y="1558995"/>
                      <a:pt x="1098832" y="1573609"/>
                    </a:cubicBezTo>
                    <a:lnTo>
                      <a:pt x="1098832" y="1620309"/>
                    </a:lnTo>
                    <a:cubicBezTo>
                      <a:pt x="1098832" y="1634924"/>
                      <a:pt x="1086984" y="1646771"/>
                      <a:pt x="1072369" y="1646771"/>
                    </a:cubicBezTo>
                    <a:lnTo>
                      <a:pt x="1025670" y="1646771"/>
                    </a:lnTo>
                    <a:cubicBezTo>
                      <a:pt x="1011055" y="1646771"/>
                      <a:pt x="999207" y="1634924"/>
                      <a:pt x="999207" y="1620309"/>
                    </a:cubicBezTo>
                    <a:lnTo>
                      <a:pt x="999207" y="1573609"/>
                    </a:lnTo>
                    <a:cubicBezTo>
                      <a:pt x="999207" y="1558995"/>
                      <a:pt x="1011055" y="1547147"/>
                      <a:pt x="1025670" y="1547147"/>
                    </a:cubicBezTo>
                    <a:close/>
                    <a:moveTo>
                      <a:pt x="2504665" y="1505875"/>
                    </a:moveTo>
                    <a:cubicBezTo>
                      <a:pt x="2501347" y="1505875"/>
                      <a:pt x="2498657" y="1508565"/>
                      <a:pt x="2498657" y="1511883"/>
                    </a:cubicBezTo>
                    <a:lnTo>
                      <a:pt x="2498657" y="1535912"/>
                    </a:lnTo>
                    <a:cubicBezTo>
                      <a:pt x="2498657" y="1539230"/>
                      <a:pt x="2501347" y="1541920"/>
                      <a:pt x="2504665" y="1541920"/>
                    </a:cubicBezTo>
                    <a:lnTo>
                      <a:pt x="2893211" y="1541920"/>
                    </a:lnTo>
                    <a:cubicBezTo>
                      <a:pt x="2896529" y="1541920"/>
                      <a:pt x="2899219" y="1539230"/>
                      <a:pt x="2899219" y="1535912"/>
                    </a:cubicBezTo>
                    <a:lnTo>
                      <a:pt x="2899219" y="1511883"/>
                    </a:lnTo>
                    <a:cubicBezTo>
                      <a:pt x="2899219" y="1508565"/>
                      <a:pt x="2896529" y="1505875"/>
                      <a:pt x="2893211" y="1505875"/>
                    </a:cubicBezTo>
                    <a:close/>
                    <a:moveTo>
                      <a:pt x="2504665" y="1422733"/>
                    </a:moveTo>
                    <a:cubicBezTo>
                      <a:pt x="2501347" y="1422733"/>
                      <a:pt x="2498657" y="1425422"/>
                      <a:pt x="2498657" y="1428740"/>
                    </a:cubicBezTo>
                    <a:lnTo>
                      <a:pt x="2498657" y="1452770"/>
                    </a:lnTo>
                    <a:cubicBezTo>
                      <a:pt x="2498657" y="1456088"/>
                      <a:pt x="2501347" y="1458777"/>
                      <a:pt x="2504665" y="1458777"/>
                    </a:cubicBezTo>
                    <a:lnTo>
                      <a:pt x="2893211" y="1458777"/>
                    </a:lnTo>
                    <a:cubicBezTo>
                      <a:pt x="2896529" y="1458777"/>
                      <a:pt x="2899219" y="1456088"/>
                      <a:pt x="2899219" y="1452770"/>
                    </a:cubicBezTo>
                    <a:lnTo>
                      <a:pt x="2899219" y="1428740"/>
                    </a:lnTo>
                    <a:cubicBezTo>
                      <a:pt x="2899219" y="1425422"/>
                      <a:pt x="2896529" y="1422733"/>
                      <a:pt x="2893211" y="1422733"/>
                    </a:cubicBezTo>
                    <a:close/>
                    <a:moveTo>
                      <a:pt x="1324542" y="1401225"/>
                    </a:moveTo>
                    <a:lnTo>
                      <a:pt x="1371242" y="1401225"/>
                    </a:lnTo>
                    <a:cubicBezTo>
                      <a:pt x="1385857" y="1401225"/>
                      <a:pt x="1397704" y="1413073"/>
                      <a:pt x="1397704" y="1427687"/>
                    </a:cubicBezTo>
                    <a:lnTo>
                      <a:pt x="1397704" y="1474387"/>
                    </a:lnTo>
                    <a:cubicBezTo>
                      <a:pt x="1397704" y="1489001"/>
                      <a:pt x="1385857" y="1500849"/>
                      <a:pt x="1371242" y="1500849"/>
                    </a:cubicBezTo>
                    <a:lnTo>
                      <a:pt x="1324542" y="1500849"/>
                    </a:lnTo>
                    <a:cubicBezTo>
                      <a:pt x="1309928" y="1500849"/>
                      <a:pt x="1298080" y="1489001"/>
                      <a:pt x="1298080" y="1474387"/>
                    </a:cubicBezTo>
                    <a:lnTo>
                      <a:pt x="1298080" y="1427687"/>
                    </a:lnTo>
                    <a:cubicBezTo>
                      <a:pt x="1298080" y="1413073"/>
                      <a:pt x="1309928" y="1401225"/>
                      <a:pt x="1324542" y="1401225"/>
                    </a:cubicBezTo>
                    <a:close/>
                    <a:moveTo>
                      <a:pt x="1174792" y="1401225"/>
                    </a:moveTo>
                    <a:lnTo>
                      <a:pt x="1221492" y="1401225"/>
                    </a:lnTo>
                    <a:cubicBezTo>
                      <a:pt x="1236107" y="1401225"/>
                      <a:pt x="1247954" y="1413073"/>
                      <a:pt x="1247954" y="1427687"/>
                    </a:cubicBezTo>
                    <a:lnTo>
                      <a:pt x="1247954" y="1474387"/>
                    </a:lnTo>
                    <a:cubicBezTo>
                      <a:pt x="1247954" y="1489001"/>
                      <a:pt x="1236107" y="1500849"/>
                      <a:pt x="1221492" y="1500849"/>
                    </a:cubicBezTo>
                    <a:lnTo>
                      <a:pt x="1174792" y="1500849"/>
                    </a:lnTo>
                    <a:cubicBezTo>
                      <a:pt x="1160178" y="1500849"/>
                      <a:pt x="1148330" y="1489001"/>
                      <a:pt x="1148330" y="1474387"/>
                    </a:cubicBezTo>
                    <a:lnTo>
                      <a:pt x="1148330" y="1427687"/>
                    </a:lnTo>
                    <a:cubicBezTo>
                      <a:pt x="1148330" y="1413073"/>
                      <a:pt x="1160178" y="1401225"/>
                      <a:pt x="1174792" y="1401225"/>
                    </a:cubicBezTo>
                    <a:close/>
                    <a:moveTo>
                      <a:pt x="1025670" y="1401225"/>
                    </a:moveTo>
                    <a:lnTo>
                      <a:pt x="1072369" y="1401225"/>
                    </a:lnTo>
                    <a:cubicBezTo>
                      <a:pt x="1086984" y="1401225"/>
                      <a:pt x="1098832" y="1413073"/>
                      <a:pt x="1098832" y="1427687"/>
                    </a:cubicBezTo>
                    <a:lnTo>
                      <a:pt x="1098832" y="1474387"/>
                    </a:lnTo>
                    <a:cubicBezTo>
                      <a:pt x="1098832" y="1489001"/>
                      <a:pt x="1086984" y="1500849"/>
                      <a:pt x="1072369" y="1500849"/>
                    </a:cubicBezTo>
                    <a:lnTo>
                      <a:pt x="1025670" y="1500849"/>
                    </a:lnTo>
                    <a:cubicBezTo>
                      <a:pt x="1011055" y="1500849"/>
                      <a:pt x="999207" y="1489001"/>
                      <a:pt x="999207" y="1474387"/>
                    </a:cubicBezTo>
                    <a:lnTo>
                      <a:pt x="999207" y="1427687"/>
                    </a:lnTo>
                    <a:cubicBezTo>
                      <a:pt x="999207" y="1413073"/>
                      <a:pt x="1011055" y="1401225"/>
                      <a:pt x="1025670" y="1401225"/>
                    </a:cubicBezTo>
                    <a:close/>
                    <a:moveTo>
                      <a:pt x="2504665" y="1339590"/>
                    </a:moveTo>
                    <a:cubicBezTo>
                      <a:pt x="2501347" y="1339590"/>
                      <a:pt x="2498657" y="1342280"/>
                      <a:pt x="2498657" y="1345598"/>
                    </a:cubicBezTo>
                    <a:lnTo>
                      <a:pt x="2498657" y="1369628"/>
                    </a:lnTo>
                    <a:cubicBezTo>
                      <a:pt x="2498657" y="1372945"/>
                      <a:pt x="2501347" y="1375635"/>
                      <a:pt x="2504665" y="1375635"/>
                    </a:cubicBezTo>
                    <a:lnTo>
                      <a:pt x="2893211" y="1375635"/>
                    </a:lnTo>
                    <a:cubicBezTo>
                      <a:pt x="2896529" y="1375635"/>
                      <a:pt x="2899219" y="1372945"/>
                      <a:pt x="2899219" y="1369628"/>
                    </a:cubicBezTo>
                    <a:lnTo>
                      <a:pt x="2899219" y="1345598"/>
                    </a:lnTo>
                    <a:cubicBezTo>
                      <a:pt x="2899219" y="1342280"/>
                      <a:pt x="2896529" y="1339590"/>
                      <a:pt x="2893211" y="1339590"/>
                    </a:cubicBezTo>
                    <a:close/>
                    <a:moveTo>
                      <a:pt x="2088232" y="1285358"/>
                    </a:moveTo>
                    <a:lnTo>
                      <a:pt x="2088232" y="1938513"/>
                    </a:lnTo>
                    <a:lnTo>
                      <a:pt x="2504773" y="1611936"/>
                    </a:lnTo>
                    <a:close/>
                    <a:moveTo>
                      <a:pt x="3314199" y="1280118"/>
                    </a:moveTo>
                    <a:lnTo>
                      <a:pt x="2897658" y="1608841"/>
                    </a:lnTo>
                    <a:lnTo>
                      <a:pt x="3314199" y="1937564"/>
                    </a:lnTo>
                    <a:close/>
                    <a:moveTo>
                      <a:pt x="1527230" y="1221901"/>
                    </a:moveTo>
                    <a:cubicBezTo>
                      <a:pt x="1521727" y="1221901"/>
                      <a:pt x="1517267" y="1226362"/>
                      <a:pt x="1517267" y="1231864"/>
                    </a:cubicBezTo>
                    <a:lnTo>
                      <a:pt x="1517267" y="1271713"/>
                    </a:lnTo>
                    <a:cubicBezTo>
                      <a:pt x="1517267" y="1277215"/>
                      <a:pt x="1521727" y="1281676"/>
                      <a:pt x="1527230" y="1281676"/>
                    </a:cubicBezTo>
                    <a:lnTo>
                      <a:pt x="1732319" y="1281676"/>
                    </a:lnTo>
                    <a:cubicBezTo>
                      <a:pt x="1737821" y="1281676"/>
                      <a:pt x="1742281" y="1277215"/>
                      <a:pt x="1742281" y="1271713"/>
                    </a:cubicBezTo>
                    <a:lnTo>
                      <a:pt x="1742281" y="1231864"/>
                    </a:lnTo>
                    <a:cubicBezTo>
                      <a:pt x="1742281" y="1226362"/>
                      <a:pt x="1737821" y="1221901"/>
                      <a:pt x="1732319" y="1221901"/>
                    </a:cubicBezTo>
                    <a:close/>
                    <a:moveTo>
                      <a:pt x="666834" y="1221901"/>
                    </a:moveTo>
                    <a:cubicBezTo>
                      <a:pt x="661332" y="1221901"/>
                      <a:pt x="656871" y="1226362"/>
                      <a:pt x="656871" y="1231864"/>
                    </a:cubicBezTo>
                    <a:lnTo>
                      <a:pt x="656871" y="1271713"/>
                    </a:lnTo>
                    <a:cubicBezTo>
                      <a:pt x="656871" y="1277215"/>
                      <a:pt x="661332" y="1281676"/>
                      <a:pt x="666834" y="1281676"/>
                    </a:cubicBezTo>
                    <a:lnTo>
                      <a:pt x="871923" y="1281676"/>
                    </a:lnTo>
                    <a:cubicBezTo>
                      <a:pt x="877425" y="1281676"/>
                      <a:pt x="881885" y="1277215"/>
                      <a:pt x="881885" y="1271713"/>
                    </a:cubicBezTo>
                    <a:lnTo>
                      <a:pt x="881885" y="1231864"/>
                    </a:lnTo>
                    <a:cubicBezTo>
                      <a:pt x="881885" y="1226362"/>
                      <a:pt x="877425" y="1221901"/>
                      <a:pt x="871923" y="1221901"/>
                    </a:cubicBezTo>
                    <a:close/>
                    <a:moveTo>
                      <a:pt x="1052149" y="1111644"/>
                    </a:moveTo>
                    <a:cubicBezTo>
                      <a:pt x="1044919" y="1111644"/>
                      <a:pt x="1039057" y="1117506"/>
                      <a:pt x="1039057" y="1124736"/>
                    </a:cubicBezTo>
                    <a:lnTo>
                      <a:pt x="1039057" y="1168203"/>
                    </a:lnTo>
                    <a:lnTo>
                      <a:pt x="1009466" y="1168203"/>
                    </a:lnTo>
                    <a:cubicBezTo>
                      <a:pt x="969193" y="1174775"/>
                      <a:pt x="956437" y="1243393"/>
                      <a:pt x="940007" y="1277093"/>
                    </a:cubicBezTo>
                    <a:cubicBezTo>
                      <a:pt x="776268" y="1309492"/>
                      <a:pt x="775043" y="1328679"/>
                      <a:pt x="736793" y="1421744"/>
                    </a:cubicBezTo>
                    <a:lnTo>
                      <a:pt x="648072" y="1812480"/>
                    </a:lnTo>
                    <a:cubicBezTo>
                      <a:pt x="648072" y="1882463"/>
                      <a:pt x="704805" y="1939195"/>
                      <a:pt x="774788" y="1939195"/>
                    </a:cubicBezTo>
                    <a:lnTo>
                      <a:pt x="1183772" y="1939195"/>
                    </a:lnTo>
                    <a:lnTo>
                      <a:pt x="1198456" y="1939195"/>
                    </a:lnTo>
                    <a:lnTo>
                      <a:pt x="1607440" y="1939195"/>
                    </a:lnTo>
                    <a:cubicBezTo>
                      <a:pt x="1677423" y="1939195"/>
                      <a:pt x="1734156" y="1882463"/>
                      <a:pt x="1734156" y="1812480"/>
                    </a:cubicBezTo>
                    <a:lnTo>
                      <a:pt x="1645435" y="1421744"/>
                    </a:lnTo>
                    <a:cubicBezTo>
                      <a:pt x="1607185" y="1328679"/>
                      <a:pt x="1605960" y="1309492"/>
                      <a:pt x="1442221" y="1277093"/>
                    </a:cubicBezTo>
                    <a:cubicBezTo>
                      <a:pt x="1425791" y="1243393"/>
                      <a:pt x="1413035" y="1174775"/>
                      <a:pt x="1372762" y="1168203"/>
                    </a:cubicBezTo>
                    <a:lnTo>
                      <a:pt x="1357854" y="1168203"/>
                    </a:lnTo>
                    <a:lnTo>
                      <a:pt x="1357854" y="1124736"/>
                    </a:lnTo>
                    <a:cubicBezTo>
                      <a:pt x="1357854" y="1117506"/>
                      <a:pt x="1351993" y="1111644"/>
                      <a:pt x="1344762" y="1111644"/>
                    </a:cubicBezTo>
                    <a:lnTo>
                      <a:pt x="1268702" y="1111644"/>
                    </a:lnTo>
                    <a:cubicBezTo>
                      <a:pt x="1261471" y="1111644"/>
                      <a:pt x="1255610" y="1117506"/>
                      <a:pt x="1255610" y="1124736"/>
                    </a:cubicBezTo>
                    <a:lnTo>
                      <a:pt x="1255610" y="1168203"/>
                    </a:lnTo>
                    <a:lnTo>
                      <a:pt x="1198456" y="1168203"/>
                    </a:lnTo>
                    <a:lnTo>
                      <a:pt x="1183772" y="1168203"/>
                    </a:lnTo>
                    <a:lnTo>
                      <a:pt x="1141302" y="1168203"/>
                    </a:lnTo>
                    <a:lnTo>
                      <a:pt x="1141302" y="1124736"/>
                    </a:lnTo>
                    <a:cubicBezTo>
                      <a:pt x="1141302" y="1117506"/>
                      <a:pt x="1135440" y="1111644"/>
                      <a:pt x="1128210" y="1111644"/>
                    </a:cubicBezTo>
                    <a:close/>
                    <a:moveTo>
                      <a:pt x="2705133" y="840243"/>
                    </a:moveTo>
                    <a:lnTo>
                      <a:pt x="2088233" y="1255464"/>
                    </a:lnTo>
                    <a:lnTo>
                      <a:pt x="2299068" y="1414858"/>
                    </a:lnTo>
                    <a:lnTo>
                      <a:pt x="2299068" y="1228076"/>
                    </a:lnTo>
                    <a:lnTo>
                      <a:pt x="3108494" y="1228076"/>
                    </a:lnTo>
                    <a:lnTo>
                      <a:pt x="3108494" y="1416902"/>
                    </a:lnTo>
                    <a:lnTo>
                      <a:pt x="3322033" y="1255464"/>
                    </a:lnTo>
                    <a:lnTo>
                      <a:pt x="3322033" y="1255464"/>
                    </a:lnTo>
                    <a:close/>
                    <a:moveTo>
                      <a:pt x="1195706" y="835207"/>
                    </a:moveTo>
                    <a:lnTo>
                      <a:pt x="1195706" y="835221"/>
                    </a:lnTo>
                    <a:cubicBezTo>
                      <a:pt x="866618" y="834160"/>
                      <a:pt x="692194" y="969423"/>
                      <a:pt x="665970" y="1132153"/>
                    </a:cubicBezTo>
                    <a:cubicBezTo>
                      <a:pt x="665970" y="1145595"/>
                      <a:pt x="659622" y="1181725"/>
                      <a:pt x="663418" y="1194550"/>
                    </a:cubicBezTo>
                    <a:lnTo>
                      <a:pt x="878440" y="1194550"/>
                    </a:lnTo>
                    <a:cubicBezTo>
                      <a:pt x="887485" y="1007425"/>
                      <a:pt x="1085027" y="1006045"/>
                      <a:pt x="1195706" y="1007712"/>
                    </a:cubicBezTo>
                    <a:lnTo>
                      <a:pt x="1195706" y="1007714"/>
                    </a:lnTo>
                    <a:cubicBezTo>
                      <a:pt x="1195809" y="1007712"/>
                      <a:pt x="1195911" y="1007710"/>
                      <a:pt x="1196014" y="1007712"/>
                    </a:cubicBezTo>
                    <a:lnTo>
                      <a:pt x="1196322" y="1007714"/>
                    </a:lnTo>
                    <a:lnTo>
                      <a:pt x="1196322" y="1007712"/>
                    </a:lnTo>
                    <a:cubicBezTo>
                      <a:pt x="1307001" y="1006045"/>
                      <a:pt x="1504542" y="1007425"/>
                      <a:pt x="1513587" y="1194550"/>
                    </a:cubicBezTo>
                    <a:lnTo>
                      <a:pt x="1728609" y="1194550"/>
                    </a:lnTo>
                    <a:cubicBezTo>
                      <a:pt x="1732405" y="1181725"/>
                      <a:pt x="1726057" y="1145595"/>
                      <a:pt x="1726057" y="1132153"/>
                    </a:cubicBezTo>
                    <a:cubicBezTo>
                      <a:pt x="1699834" y="969423"/>
                      <a:pt x="1525410" y="834160"/>
                      <a:pt x="1196322" y="835221"/>
                    </a:cubicBezTo>
                    <a:lnTo>
                      <a:pt x="1196322" y="835207"/>
                    </a:lnTo>
                    <a:cubicBezTo>
                      <a:pt x="1196219" y="835207"/>
                      <a:pt x="1196117" y="835206"/>
                      <a:pt x="1196014" y="835214"/>
                    </a:cubicBezTo>
                    <a:close/>
                    <a:moveTo>
                      <a:pt x="713043" y="263029"/>
                    </a:moveTo>
                    <a:lnTo>
                      <a:pt x="3158596" y="263029"/>
                    </a:lnTo>
                    <a:cubicBezTo>
                      <a:pt x="3365555" y="263029"/>
                      <a:pt x="3533328" y="430802"/>
                      <a:pt x="3533328" y="637761"/>
                    </a:cubicBezTo>
                    <a:lnTo>
                      <a:pt x="3533328" y="2136642"/>
                    </a:lnTo>
                    <a:cubicBezTo>
                      <a:pt x="3533328" y="2343601"/>
                      <a:pt x="3365555" y="2511374"/>
                      <a:pt x="3158596" y="2511374"/>
                    </a:cubicBezTo>
                    <a:lnTo>
                      <a:pt x="713043" y="2511374"/>
                    </a:lnTo>
                    <a:cubicBezTo>
                      <a:pt x="506084" y="2511374"/>
                      <a:pt x="338311" y="2343601"/>
                      <a:pt x="338311" y="2136642"/>
                    </a:cubicBezTo>
                    <a:lnTo>
                      <a:pt x="338311" y="637761"/>
                    </a:lnTo>
                    <a:cubicBezTo>
                      <a:pt x="338311" y="430802"/>
                      <a:pt x="506084" y="263029"/>
                      <a:pt x="713043" y="263029"/>
                    </a:cubicBezTo>
                    <a:close/>
                    <a:moveTo>
                      <a:pt x="593824" y="142875"/>
                    </a:moveTo>
                    <a:cubicBezTo>
                      <a:pt x="365814" y="142875"/>
                      <a:pt x="180975" y="327714"/>
                      <a:pt x="180975" y="555724"/>
                    </a:cubicBezTo>
                    <a:lnTo>
                      <a:pt x="180975" y="2207068"/>
                    </a:lnTo>
                    <a:cubicBezTo>
                      <a:pt x="180975" y="2435078"/>
                      <a:pt x="365814" y="2619917"/>
                      <a:pt x="593824" y="2619917"/>
                    </a:cubicBezTo>
                    <a:lnTo>
                      <a:pt x="3288134" y="2619917"/>
                    </a:lnTo>
                    <a:cubicBezTo>
                      <a:pt x="3516144" y="2619917"/>
                      <a:pt x="3700983" y="2435078"/>
                      <a:pt x="3700983" y="2207068"/>
                    </a:cubicBezTo>
                    <a:lnTo>
                      <a:pt x="3700983" y="555724"/>
                    </a:lnTo>
                    <a:cubicBezTo>
                      <a:pt x="3700983" y="327714"/>
                      <a:pt x="3516144" y="142875"/>
                      <a:pt x="3288134" y="142875"/>
                    </a:cubicBezTo>
                    <a:close/>
                    <a:moveTo>
                      <a:pt x="456060" y="0"/>
                    </a:moveTo>
                    <a:lnTo>
                      <a:pt x="3432372" y="0"/>
                    </a:lnTo>
                    <a:cubicBezTo>
                      <a:pt x="3684247" y="0"/>
                      <a:pt x="3888432" y="204185"/>
                      <a:pt x="3888432" y="456060"/>
                    </a:cubicBezTo>
                    <a:lnTo>
                      <a:pt x="3888432" y="2280244"/>
                    </a:lnTo>
                    <a:cubicBezTo>
                      <a:pt x="3888432" y="2532119"/>
                      <a:pt x="3684247" y="2736304"/>
                      <a:pt x="3432372" y="2736304"/>
                    </a:cubicBezTo>
                    <a:lnTo>
                      <a:pt x="456060" y="2736304"/>
                    </a:lnTo>
                    <a:cubicBezTo>
                      <a:pt x="204185" y="2736304"/>
                      <a:pt x="0" y="2532119"/>
                      <a:pt x="0" y="2280244"/>
                    </a:cubicBezTo>
                    <a:lnTo>
                      <a:pt x="0" y="456060"/>
                    </a:lnTo>
                    <a:cubicBezTo>
                      <a:pt x="0" y="204185"/>
                      <a:pt x="204185" y="0"/>
                      <a:pt x="45606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1" name="Freeform 25">
                <a:extLst>
                  <a:ext uri="{FF2B5EF4-FFF2-40B4-BE49-F238E27FC236}">
                    <a16:creationId xmlns:a16="http://schemas.microsoft.com/office/drawing/2014/main" id="{89B68C9E-1DD8-A695-7B7A-0ACD72B2F2AB}"/>
                  </a:ext>
                </a:extLst>
              </p:cNvPr>
              <p:cNvSpPr>
                <a:spLocks noChangeAspect="1"/>
              </p:cNvSpPr>
              <p:nvPr/>
            </p:nvSpPr>
            <p:spPr>
              <a:xfrm>
                <a:off x="9698244" y="5398653"/>
                <a:ext cx="300703" cy="366439"/>
              </a:xfrm>
              <a:custGeom>
                <a:avLst/>
                <a:gdLst/>
                <a:ahLst/>
                <a:cxnLst/>
                <a:rect l="l" t="t" r="r" b="b"/>
                <a:pathLst>
                  <a:path w="3240944" h="3949460">
                    <a:moveTo>
                      <a:pt x="2411668" y="919204"/>
                    </a:moveTo>
                    <a:cubicBezTo>
                      <a:pt x="2652037" y="921566"/>
                      <a:pt x="2997179" y="1088232"/>
                      <a:pt x="3147060" y="1333480"/>
                    </a:cubicBezTo>
                    <a:cubicBezTo>
                      <a:pt x="2837519" y="1559133"/>
                      <a:pt x="2713715" y="1818123"/>
                      <a:pt x="2716116" y="2148550"/>
                    </a:cubicBezTo>
                    <a:cubicBezTo>
                      <a:pt x="2724370" y="2506677"/>
                      <a:pt x="2937416" y="2788602"/>
                      <a:pt x="3240944" y="2908604"/>
                    </a:cubicBezTo>
                    <a:cubicBezTo>
                      <a:pt x="3111039" y="3296832"/>
                      <a:pt x="2835874" y="3920800"/>
                      <a:pt x="2360688" y="3949460"/>
                    </a:cubicBezTo>
                    <a:cubicBezTo>
                      <a:pt x="2104982" y="3948826"/>
                      <a:pt x="1887379" y="3871989"/>
                      <a:pt x="1655487" y="3790391"/>
                    </a:cubicBezTo>
                    <a:cubicBezTo>
                      <a:pt x="1465920" y="3881513"/>
                      <a:pt x="1178719" y="3984543"/>
                      <a:pt x="936764" y="3932790"/>
                    </a:cubicBezTo>
                    <a:cubicBezTo>
                      <a:pt x="634032" y="3867349"/>
                      <a:pt x="33306" y="3304229"/>
                      <a:pt x="0" y="2002921"/>
                    </a:cubicBezTo>
                    <a:cubicBezTo>
                      <a:pt x="5122" y="1625861"/>
                      <a:pt x="224231" y="988116"/>
                      <a:pt x="1004287" y="951010"/>
                    </a:cubicBezTo>
                    <a:cubicBezTo>
                      <a:pt x="1237754" y="955627"/>
                      <a:pt x="1430737" y="1013358"/>
                      <a:pt x="1654678" y="1150601"/>
                    </a:cubicBezTo>
                    <a:cubicBezTo>
                      <a:pt x="1907007" y="1025844"/>
                      <a:pt x="2042657" y="934423"/>
                      <a:pt x="2411668" y="919204"/>
                    </a:cubicBezTo>
                    <a:close/>
                    <a:moveTo>
                      <a:pt x="2423572" y="0"/>
                    </a:moveTo>
                    <a:cubicBezTo>
                      <a:pt x="2449670" y="236641"/>
                      <a:pt x="2449574" y="370890"/>
                      <a:pt x="2275646" y="605149"/>
                    </a:cubicBezTo>
                    <a:cubicBezTo>
                      <a:pt x="2098536" y="787863"/>
                      <a:pt x="1909519" y="903902"/>
                      <a:pt x="1627634" y="908022"/>
                    </a:cubicBezTo>
                    <a:cubicBezTo>
                      <a:pt x="1601565" y="662380"/>
                      <a:pt x="1689794" y="371496"/>
                      <a:pt x="1823269" y="256823"/>
                    </a:cubicBezTo>
                    <a:cubicBezTo>
                      <a:pt x="1945582" y="131527"/>
                      <a:pt x="2156003" y="39571"/>
                      <a:pt x="2423572"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2" name="Rounded Rectangle 8">
                <a:extLst>
                  <a:ext uri="{FF2B5EF4-FFF2-40B4-BE49-F238E27FC236}">
                    <a16:creationId xmlns:a16="http://schemas.microsoft.com/office/drawing/2014/main" id="{F8975219-64F0-A7F3-A58F-975904D82020}"/>
                  </a:ext>
                </a:extLst>
              </p:cNvPr>
              <p:cNvSpPr>
                <a:spLocks noChangeAspect="1"/>
              </p:cNvSpPr>
              <p:nvPr/>
            </p:nvSpPr>
            <p:spPr>
              <a:xfrm>
                <a:off x="7800500" y="2582839"/>
                <a:ext cx="300170" cy="347427"/>
              </a:xfrm>
              <a:custGeom>
                <a:avLst/>
                <a:gdLst/>
                <a:ahLst/>
                <a:cxnLst/>
                <a:rect l="l" t="t" r="r" b="b"/>
                <a:pathLst>
                  <a:path w="3319870" h="3842533">
                    <a:moveTo>
                      <a:pt x="579936" y="1296382"/>
                    </a:moveTo>
                    <a:lnTo>
                      <a:pt x="2739936" y="1296382"/>
                    </a:lnTo>
                    <a:lnTo>
                      <a:pt x="2739936" y="2796543"/>
                    </a:lnTo>
                    <a:cubicBezTo>
                      <a:pt x="2739936" y="2962250"/>
                      <a:pt x="2605604" y="3096582"/>
                      <a:pt x="2439897" y="3096582"/>
                    </a:cubicBezTo>
                    <a:lnTo>
                      <a:pt x="2272003" y="3096582"/>
                    </a:lnTo>
                    <a:lnTo>
                      <a:pt x="2272003" y="3590505"/>
                    </a:lnTo>
                    <a:cubicBezTo>
                      <a:pt x="2272003" y="3729696"/>
                      <a:pt x="2159166" y="3842533"/>
                      <a:pt x="2019975" y="3842533"/>
                    </a:cubicBezTo>
                    <a:cubicBezTo>
                      <a:pt x="1880784" y="3842533"/>
                      <a:pt x="1767947" y="3729696"/>
                      <a:pt x="1767947" y="3590505"/>
                    </a:cubicBezTo>
                    <a:lnTo>
                      <a:pt x="1767947" y="3096582"/>
                    </a:lnTo>
                    <a:lnTo>
                      <a:pt x="1492066" y="3096582"/>
                    </a:lnTo>
                    <a:lnTo>
                      <a:pt x="1492066" y="3590505"/>
                    </a:lnTo>
                    <a:cubicBezTo>
                      <a:pt x="1492066" y="3729696"/>
                      <a:pt x="1379229" y="3842533"/>
                      <a:pt x="1240038" y="3842533"/>
                    </a:cubicBezTo>
                    <a:cubicBezTo>
                      <a:pt x="1100847" y="3842533"/>
                      <a:pt x="988010" y="3729696"/>
                      <a:pt x="988010" y="3590505"/>
                    </a:cubicBezTo>
                    <a:lnTo>
                      <a:pt x="988010" y="3096582"/>
                    </a:lnTo>
                    <a:lnTo>
                      <a:pt x="879975" y="3096582"/>
                    </a:lnTo>
                    <a:cubicBezTo>
                      <a:pt x="714268" y="3096582"/>
                      <a:pt x="579936" y="2962250"/>
                      <a:pt x="579936" y="2796543"/>
                    </a:cubicBezTo>
                    <a:close/>
                    <a:moveTo>
                      <a:pt x="3067842" y="1281925"/>
                    </a:moveTo>
                    <a:cubicBezTo>
                      <a:pt x="3207033" y="1281925"/>
                      <a:pt x="3319870" y="1394762"/>
                      <a:pt x="3319870" y="1533953"/>
                    </a:cubicBezTo>
                    <a:lnTo>
                      <a:pt x="3319870" y="2505897"/>
                    </a:lnTo>
                    <a:cubicBezTo>
                      <a:pt x="3319870" y="2645088"/>
                      <a:pt x="3207033" y="2757925"/>
                      <a:pt x="3067842" y="2757925"/>
                    </a:cubicBezTo>
                    <a:cubicBezTo>
                      <a:pt x="2928651" y="2757925"/>
                      <a:pt x="2815814" y="2645088"/>
                      <a:pt x="2815814" y="2505897"/>
                    </a:cubicBezTo>
                    <a:lnTo>
                      <a:pt x="2815814" y="1533953"/>
                    </a:lnTo>
                    <a:cubicBezTo>
                      <a:pt x="2815814" y="1394762"/>
                      <a:pt x="2928651" y="1281925"/>
                      <a:pt x="3067842" y="1281925"/>
                    </a:cubicBezTo>
                    <a:close/>
                    <a:moveTo>
                      <a:pt x="252028" y="1281925"/>
                    </a:moveTo>
                    <a:cubicBezTo>
                      <a:pt x="391219" y="1281925"/>
                      <a:pt x="504056" y="1394762"/>
                      <a:pt x="504056" y="1533953"/>
                    </a:cubicBezTo>
                    <a:lnTo>
                      <a:pt x="504056" y="2505897"/>
                    </a:lnTo>
                    <a:cubicBezTo>
                      <a:pt x="504056" y="2645088"/>
                      <a:pt x="391219" y="2757925"/>
                      <a:pt x="252028" y="2757925"/>
                    </a:cubicBezTo>
                    <a:cubicBezTo>
                      <a:pt x="112837" y="2757925"/>
                      <a:pt x="0" y="2645088"/>
                      <a:pt x="0" y="2505897"/>
                    </a:cubicBezTo>
                    <a:lnTo>
                      <a:pt x="0" y="1533953"/>
                    </a:lnTo>
                    <a:cubicBezTo>
                      <a:pt x="0" y="1394762"/>
                      <a:pt x="112837" y="1281925"/>
                      <a:pt x="252028" y="1281925"/>
                    </a:cubicBezTo>
                    <a:close/>
                    <a:moveTo>
                      <a:pt x="2134062" y="558521"/>
                    </a:moveTo>
                    <a:cubicBezTo>
                      <a:pt x="2073373" y="558521"/>
                      <a:pt x="2024174" y="607720"/>
                      <a:pt x="2024174" y="668409"/>
                    </a:cubicBezTo>
                    <a:cubicBezTo>
                      <a:pt x="2024174" y="729098"/>
                      <a:pt x="2073373" y="778297"/>
                      <a:pt x="2134062" y="778297"/>
                    </a:cubicBezTo>
                    <a:cubicBezTo>
                      <a:pt x="2194751" y="778297"/>
                      <a:pt x="2243950" y="729098"/>
                      <a:pt x="2243950" y="668409"/>
                    </a:cubicBezTo>
                    <a:cubicBezTo>
                      <a:pt x="2243950" y="607720"/>
                      <a:pt x="2194751" y="558521"/>
                      <a:pt x="2134062" y="558521"/>
                    </a:cubicBezTo>
                    <a:close/>
                    <a:moveTo>
                      <a:pt x="1177409" y="558521"/>
                    </a:moveTo>
                    <a:cubicBezTo>
                      <a:pt x="1116720" y="558521"/>
                      <a:pt x="1067521" y="607720"/>
                      <a:pt x="1067521" y="668409"/>
                    </a:cubicBezTo>
                    <a:cubicBezTo>
                      <a:pt x="1067521" y="729098"/>
                      <a:pt x="1116720" y="778297"/>
                      <a:pt x="1177409" y="778297"/>
                    </a:cubicBezTo>
                    <a:cubicBezTo>
                      <a:pt x="1238098" y="778297"/>
                      <a:pt x="1287297" y="729098"/>
                      <a:pt x="1287297" y="668409"/>
                    </a:cubicBezTo>
                    <a:cubicBezTo>
                      <a:pt x="1287297" y="607720"/>
                      <a:pt x="1238098" y="558521"/>
                      <a:pt x="1177409" y="558521"/>
                    </a:cubicBezTo>
                    <a:close/>
                    <a:moveTo>
                      <a:pt x="1041854" y="0"/>
                    </a:moveTo>
                    <a:lnTo>
                      <a:pt x="1215617" y="300965"/>
                    </a:lnTo>
                    <a:cubicBezTo>
                      <a:pt x="1350827" y="238508"/>
                      <a:pt x="1501239" y="204386"/>
                      <a:pt x="1659158" y="204272"/>
                    </a:cubicBezTo>
                    <a:cubicBezTo>
                      <a:pt x="1823689" y="204153"/>
                      <a:pt x="1980124" y="240963"/>
                      <a:pt x="2119837" y="308065"/>
                    </a:cubicBezTo>
                    <a:lnTo>
                      <a:pt x="2297698" y="0"/>
                    </a:lnTo>
                    <a:lnTo>
                      <a:pt x="2391229" y="54000"/>
                    </a:lnTo>
                    <a:lnTo>
                      <a:pt x="2215205" y="358882"/>
                    </a:lnTo>
                    <a:cubicBezTo>
                      <a:pt x="2507692" y="533629"/>
                      <a:pt x="2710924" y="843756"/>
                      <a:pt x="2737127" y="1206450"/>
                    </a:cubicBezTo>
                    <a:cubicBezTo>
                      <a:pt x="2018962" y="1206967"/>
                      <a:pt x="1300797" y="1207483"/>
                      <a:pt x="582632" y="1208000"/>
                    </a:cubicBezTo>
                    <a:cubicBezTo>
                      <a:pt x="608780" y="838665"/>
                      <a:pt x="818541" y="523565"/>
                      <a:pt x="1119462" y="350420"/>
                    </a:cubicBezTo>
                    <a:lnTo>
                      <a:pt x="948323" y="5400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3" name="Oval 10">
                <a:extLst>
                  <a:ext uri="{FF2B5EF4-FFF2-40B4-BE49-F238E27FC236}">
                    <a16:creationId xmlns:a16="http://schemas.microsoft.com/office/drawing/2014/main" id="{BA952FA1-5F6C-1F26-535D-7352ADAFE2B6}"/>
                  </a:ext>
                </a:extLst>
              </p:cNvPr>
              <p:cNvSpPr>
                <a:spLocks noChangeAspect="1"/>
              </p:cNvSpPr>
              <p:nvPr/>
            </p:nvSpPr>
            <p:spPr>
              <a:xfrm>
                <a:off x="10645011" y="2518278"/>
                <a:ext cx="340001" cy="338281"/>
              </a:xfrm>
              <a:custGeom>
                <a:avLst/>
                <a:gdLst/>
                <a:ahLst/>
                <a:cxnLst/>
                <a:rect l="l" t="t" r="r" b="b"/>
                <a:pathLst>
                  <a:path w="2956013" h="2941055">
                    <a:moveTo>
                      <a:pt x="2169165" y="2259549"/>
                    </a:moveTo>
                    <a:cubicBezTo>
                      <a:pt x="2305163" y="2320579"/>
                      <a:pt x="2430502" y="2400997"/>
                      <a:pt x="2542352" y="2496872"/>
                    </a:cubicBezTo>
                    <a:cubicBezTo>
                      <a:pt x="2303978" y="2744099"/>
                      <a:pt x="1979593" y="2907447"/>
                      <a:pt x="1617206" y="2939204"/>
                    </a:cubicBezTo>
                    <a:lnTo>
                      <a:pt x="1588575" y="2925411"/>
                    </a:lnTo>
                    <a:cubicBezTo>
                      <a:pt x="1835671" y="2758142"/>
                      <a:pt x="2037335" y="2529257"/>
                      <a:pt x="2169165" y="2259549"/>
                    </a:cubicBezTo>
                    <a:close/>
                    <a:moveTo>
                      <a:pt x="797309" y="2254509"/>
                    </a:moveTo>
                    <a:cubicBezTo>
                      <a:pt x="928512" y="2525684"/>
                      <a:pt x="1129977" y="2756161"/>
                      <a:pt x="1376879" y="2925229"/>
                    </a:cubicBezTo>
                    <a:cubicBezTo>
                      <a:pt x="1367940" y="2931748"/>
                      <a:pt x="1358086" y="2936536"/>
                      <a:pt x="1348086" y="2941055"/>
                    </a:cubicBezTo>
                    <a:cubicBezTo>
                      <a:pt x="981929" y="2910776"/>
                      <a:pt x="654006" y="2746454"/>
                      <a:pt x="413461" y="2497054"/>
                    </a:cubicBezTo>
                    <a:cubicBezTo>
                      <a:pt x="528278" y="2398621"/>
                      <a:pt x="657289" y="2316447"/>
                      <a:pt x="797309" y="2254509"/>
                    </a:cubicBezTo>
                    <a:close/>
                    <a:moveTo>
                      <a:pt x="1426305" y="2108791"/>
                    </a:moveTo>
                    <a:lnTo>
                      <a:pt x="1426305" y="2824067"/>
                    </a:lnTo>
                    <a:cubicBezTo>
                      <a:pt x="1203050" y="2668305"/>
                      <a:pt x="1020431" y="2458508"/>
                      <a:pt x="899682" y="2212532"/>
                    </a:cubicBezTo>
                    <a:cubicBezTo>
                      <a:pt x="1063835" y="2148883"/>
                      <a:pt x="1241204" y="2112683"/>
                      <a:pt x="1426305" y="2108791"/>
                    </a:cubicBezTo>
                    <a:close/>
                    <a:moveTo>
                      <a:pt x="1527809" y="2108695"/>
                    </a:moveTo>
                    <a:cubicBezTo>
                      <a:pt x="1717707" y="2112557"/>
                      <a:pt x="1899494" y="2150291"/>
                      <a:pt x="2067336" y="2216559"/>
                    </a:cubicBezTo>
                    <a:cubicBezTo>
                      <a:pt x="1943936" y="2466549"/>
                      <a:pt x="1756622" y="2679032"/>
                      <a:pt x="1527809" y="2835300"/>
                    </a:cubicBezTo>
                    <a:close/>
                    <a:moveTo>
                      <a:pt x="2354776" y="1530125"/>
                    </a:moveTo>
                    <a:lnTo>
                      <a:pt x="2955077" y="1530125"/>
                    </a:lnTo>
                    <a:cubicBezTo>
                      <a:pt x="2942393" y="1866074"/>
                      <a:pt x="2817414" y="2173186"/>
                      <a:pt x="2615767" y="2414127"/>
                    </a:cubicBezTo>
                    <a:cubicBezTo>
                      <a:pt x="2496453" y="2311434"/>
                      <a:pt x="2362630" y="2225327"/>
                      <a:pt x="2217376" y="2159975"/>
                    </a:cubicBezTo>
                    <a:cubicBezTo>
                      <a:pt x="2300477" y="1965771"/>
                      <a:pt x="2348521" y="1753185"/>
                      <a:pt x="2354776" y="1530125"/>
                    </a:cubicBezTo>
                    <a:close/>
                    <a:moveTo>
                      <a:pt x="1527809" y="1530125"/>
                    </a:moveTo>
                    <a:lnTo>
                      <a:pt x="2244039" y="1530125"/>
                    </a:lnTo>
                    <a:cubicBezTo>
                      <a:pt x="2237819" y="1737690"/>
                      <a:pt x="2192963" y="1935525"/>
                      <a:pt x="2115825" y="2116496"/>
                    </a:cubicBezTo>
                    <a:cubicBezTo>
                      <a:pt x="1933189" y="2043464"/>
                      <a:pt x="1735000" y="2001899"/>
                      <a:pt x="1527809" y="1997958"/>
                    </a:cubicBezTo>
                    <a:close/>
                    <a:moveTo>
                      <a:pt x="725097" y="1530125"/>
                    </a:moveTo>
                    <a:lnTo>
                      <a:pt x="1426305" y="1530125"/>
                    </a:lnTo>
                    <a:lnTo>
                      <a:pt x="1426305" y="1998054"/>
                    </a:lnTo>
                    <a:cubicBezTo>
                      <a:pt x="1224105" y="2002029"/>
                      <a:pt x="1030504" y="2041966"/>
                      <a:pt x="851699" y="2112283"/>
                    </a:cubicBezTo>
                    <a:cubicBezTo>
                      <a:pt x="775482" y="1932518"/>
                      <a:pt x="731260" y="1736112"/>
                      <a:pt x="725097" y="1530125"/>
                    </a:cubicBezTo>
                    <a:close/>
                    <a:moveTo>
                      <a:pt x="934" y="1530125"/>
                    </a:moveTo>
                    <a:lnTo>
                      <a:pt x="614360" y="1530125"/>
                    </a:lnTo>
                    <a:cubicBezTo>
                      <a:pt x="620543" y="1751166"/>
                      <a:pt x="667772" y="1961919"/>
                      <a:pt x="749235" y="2154869"/>
                    </a:cubicBezTo>
                    <a:cubicBezTo>
                      <a:pt x="599936" y="2221117"/>
                      <a:pt x="462426" y="2308980"/>
                      <a:pt x="340129" y="2414234"/>
                    </a:cubicBezTo>
                    <a:cubicBezTo>
                      <a:pt x="138582" y="2173144"/>
                      <a:pt x="13619" y="1866051"/>
                      <a:pt x="934" y="1530125"/>
                    </a:cubicBezTo>
                    <a:close/>
                    <a:moveTo>
                      <a:pt x="883886" y="768586"/>
                    </a:moveTo>
                    <a:cubicBezTo>
                      <a:pt x="1053566" y="831753"/>
                      <a:pt x="1236128" y="867407"/>
                      <a:pt x="1426305" y="871035"/>
                    </a:cubicBezTo>
                    <a:lnTo>
                      <a:pt x="1426305" y="1428622"/>
                    </a:lnTo>
                    <a:lnTo>
                      <a:pt x="724559" y="1428622"/>
                    </a:lnTo>
                    <a:cubicBezTo>
                      <a:pt x="730221" y="1192426"/>
                      <a:pt x="785872" y="968634"/>
                      <a:pt x="883886" y="768586"/>
                    </a:cubicBezTo>
                    <a:close/>
                    <a:moveTo>
                      <a:pt x="2083288" y="764501"/>
                    </a:moveTo>
                    <a:cubicBezTo>
                      <a:pt x="2182501" y="965616"/>
                      <a:pt x="2238869" y="1190833"/>
                      <a:pt x="2244577" y="1428622"/>
                    </a:cubicBezTo>
                    <a:lnTo>
                      <a:pt x="1527809" y="1428622"/>
                    </a:lnTo>
                    <a:lnTo>
                      <a:pt x="1527809" y="871130"/>
                    </a:lnTo>
                    <a:cubicBezTo>
                      <a:pt x="1722835" y="867528"/>
                      <a:pt x="1909881" y="830382"/>
                      <a:pt x="2083288" y="764501"/>
                    </a:cubicBezTo>
                    <a:close/>
                    <a:moveTo>
                      <a:pt x="375750" y="484510"/>
                    </a:moveTo>
                    <a:cubicBezTo>
                      <a:pt x="497688" y="583858"/>
                      <a:pt x="633678" y="666438"/>
                      <a:pt x="780212" y="729142"/>
                    </a:cubicBezTo>
                    <a:cubicBezTo>
                      <a:pt x="677519" y="941475"/>
                      <a:pt x="619429" y="1178562"/>
                      <a:pt x="613822" y="1428622"/>
                    </a:cubicBezTo>
                    <a:lnTo>
                      <a:pt x="0" y="1428622"/>
                    </a:lnTo>
                    <a:cubicBezTo>
                      <a:pt x="9263" y="1065848"/>
                      <a:pt x="149371" y="735691"/>
                      <a:pt x="375750" y="484510"/>
                    </a:cubicBezTo>
                    <a:close/>
                    <a:moveTo>
                      <a:pt x="2580304" y="484479"/>
                    </a:moveTo>
                    <a:cubicBezTo>
                      <a:pt x="2806628" y="735651"/>
                      <a:pt x="2946750" y="1065827"/>
                      <a:pt x="2956013" y="1428622"/>
                    </a:cubicBezTo>
                    <a:lnTo>
                      <a:pt x="2355314" y="1428622"/>
                    </a:lnTo>
                    <a:cubicBezTo>
                      <a:pt x="2349636" y="1176504"/>
                      <a:pt x="2290630" y="937573"/>
                      <a:pt x="2186241" y="724113"/>
                    </a:cubicBezTo>
                    <a:cubicBezTo>
                      <a:pt x="2328935" y="662418"/>
                      <a:pt x="2461323" y="581449"/>
                      <a:pt x="2580304" y="484479"/>
                    </a:cubicBezTo>
                    <a:close/>
                    <a:moveTo>
                      <a:pt x="1426305" y="124032"/>
                    </a:moveTo>
                    <a:lnTo>
                      <a:pt x="1426305" y="760298"/>
                    </a:lnTo>
                    <a:cubicBezTo>
                      <a:pt x="1253727" y="756791"/>
                      <a:pt x="1087879" y="724966"/>
                      <a:pt x="933247" y="668842"/>
                    </a:cubicBezTo>
                    <a:cubicBezTo>
                      <a:pt x="1054039" y="451822"/>
                      <a:pt x="1223389" y="265609"/>
                      <a:pt x="1426305" y="124032"/>
                    </a:cubicBezTo>
                    <a:close/>
                    <a:moveTo>
                      <a:pt x="1527809" y="112799"/>
                    </a:moveTo>
                    <a:cubicBezTo>
                      <a:pt x="1736145" y="255085"/>
                      <a:pt x="1910079" y="443973"/>
                      <a:pt x="2033951" y="664748"/>
                    </a:cubicBezTo>
                    <a:cubicBezTo>
                      <a:pt x="1875578" y="723616"/>
                      <a:pt x="1705238" y="756901"/>
                      <a:pt x="1527809" y="760394"/>
                    </a:cubicBezTo>
                    <a:close/>
                    <a:moveTo>
                      <a:pt x="1632157" y="1693"/>
                    </a:moveTo>
                    <a:cubicBezTo>
                      <a:pt x="1969090" y="34839"/>
                      <a:pt x="2272411" y="181752"/>
                      <a:pt x="2502559" y="404493"/>
                    </a:cubicBezTo>
                    <a:cubicBezTo>
                      <a:pt x="2392455" y="493535"/>
                      <a:pt x="2270018" y="567692"/>
                      <a:pt x="2138287" y="624414"/>
                    </a:cubicBezTo>
                    <a:cubicBezTo>
                      <a:pt x="2004803" y="382989"/>
                      <a:pt x="1815448" y="176841"/>
                      <a:pt x="1587368" y="23269"/>
                    </a:cubicBezTo>
                    <a:close/>
                    <a:moveTo>
                      <a:pt x="1333466" y="0"/>
                    </a:moveTo>
                    <a:lnTo>
                      <a:pt x="1376468" y="23177"/>
                    </a:lnTo>
                    <a:cubicBezTo>
                      <a:pt x="1149236" y="178863"/>
                      <a:pt x="960516" y="386575"/>
                      <a:pt x="827965" y="629347"/>
                    </a:cubicBezTo>
                    <a:cubicBezTo>
                      <a:pt x="692459" y="571593"/>
                      <a:pt x="566467" y="495851"/>
                      <a:pt x="453430" y="404475"/>
                    </a:cubicBezTo>
                    <a:cubicBezTo>
                      <a:pt x="685742" y="179438"/>
                      <a:pt x="992667" y="31629"/>
                      <a:pt x="1333466"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4" name="Freeform 23">
                <a:extLst>
                  <a:ext uri="{FF2B5EF4-FFF2-40B4-BE49-F238E27FC236}">
                    <a16:creationId xmlns:a16="http://schemas.microsoft.com/office/drawing/2014/main" id="{A3494201-A220-1C6D-1B91-6AAFDF84B2F9}"/>
                  </a:ext>
                </a:extLst>
              </p:cNvPr>
              <p:cNvSpPr>
                <a:spLocks noChangeAspect="1"/>
              </p:cNvSpPr>
              <p:nvPr/>
            </p:nvSpPr>
            <p:spPr>
              <a:xfrm flipH="1">
                <a:off x="10345251" y="2251006"/>
                <a:ext cx="441966" cy="281210"/>
              </a:xfrm>
              <a:custGeom>
                <a:avLst/>
                <a:gdLst/>
                <a:ahLst/>
                <a:cxnLst/>
                <a:rect l="l" t="t" r="r" b="b"/>
                <a:pathLst>
                  <a:path w="3980365" h="2532594">
                    <a:moveTo>
                      <a:pt x="1988360" y="58973"/>
                    </a:moveTo>
                    <a:cubicBezTo>
                      <a:pt x="1988306" y="58975"/>
                      <a:pt x="1988252" y="58977"/>
                      <a:pt x="1988199" y="58995"/>
                    </a:cubicBezTo>
                    <a:cubicBezTo>
                      <a:pt x="1988145" y="58977"/>
                      <a:pt x="1988091" y="58975"/>
                      <a:pt x="1988037" y="58973"/>
                    </a:cubicBezTo>
                    <a:lnTo>
                      <a:pt x="1988037" y="59017"/>
                    </a:lnTo>
                    <a:cubicBezTo>
                      <a:pt x="1574406" y="74019"/>
                      <a:pt x="1375335" y="406725"/>
                      <a:pt x="1370318" y="708381"/>
                    </a:cubicBezTo>
                    <a:cubicBezTo>
                      <a:pt x="1362506" y="1089140"/>
                      <a:pt x="1497435" y="1312904"/>
                      <a:pt x="1568575" y="1407072"/>
                    </a:cubicBezTo>
                    <a:cubicBezTo>
                      <a:pt x="1631785" y="1490670"/>
                      <a:pt x="1727890" y="1649476"/>
                      <a:pt x="1617443" y="1704159"/>
                    </a:cubicBezTo>
                    <a:cubicBezTo>
                      <a:pt x="1318592" y="1846636"/>
                      <a:pt x="1062028" y="1946829"/>
                      <a:pt x="927030" y="2049664"/>
                    </a:cubicBezTo>
                    <a:cubicBezTo>
                      <a:pt x="705669" y="2234426"/>
                      <a:pt x="740656" y="2445615"/>
                      <a:pt x="754501" y="2532594"/>
                    </a:cubicBezTo>
                    <a:lnTo>
                      <a:pt x="1988199" y="2531551"/>
                    </a:lnTo>
                    <a:lnTo>
                      <a:pt x="3221896" y="2532594"/>
                    </a:lnTo>
                    <a:cubicBezTo>
                      <a:pt x="3235741" y="2445615"/>
                      <a:pt x="3270728" y="2234426"/>
                      <a:pt x="3049367" y="2049664"/>
                    </a:cubicBezTo>
                    <a:cubicBezTo>
                      <a:pt x="2914369" y="1946829"/>
                      <a:pt x="2657805" y="1846636"/>
                      <a:pt x="2358954" y="1704159"/>
                    </a:cubicBezTo>
                    <a:cubicBezTo>
                      <a:pt x="2248507" y="1649476"/>
                      <a:pt x="2344612" y="1490670"/>
                      <a:pt x="2407822" y="1407072"/>
                    </a:cubicBezTo>
                    <a:cubicBezTo>
                      <a:pt x="2478962" y="1312904"/>
                      <a:pt x="2613891" y="1089140"/>
                      <a:pt x="2606079" y="708381"/>
                    </a:cubicBezTo>
                    <a:cubicBezTo>
                      <a:pt x="2601062" y="406725"/>
                      <a:pt x="2401991" y="74019"/>
                      <a:pt x="1988360" y="59017"/>
                    </a:cubicBezTo>
                    <a:close/>
                    <a:moveTo>
                      <a:pt x="1093515" y="0"/>
                    </a:moveTo>
                    <a:cubicBezTo>
                      <a:pt x="736613" y="12826"/>
                      <a:pt x="553627" y="327881"/>
                      <a:pt x="549299" y="588096"/>
                    </a:cubicBezTo>
                    <a:cubicBezTo>
                      <a:pt x="542562" y="916461"/>
                      <a:pt x="658924" y="1109434"/>
                      <a:pt x="720275" y="1190644"/>
                    </a:cubicBezTo>
                    <a:cubicBezTo>
                      <a:pt x="774787" y="1262738"/>
                      <a:pt x="857667" y="1399692"/>
                      <a:pt x="762418" y="1446850"/>
                    </a:cubicBezTo>
                    <a:cubicBezTo>
                      <a:pt x="504691" y="1569722"/>
                      <a:pt x="283431" y="1656128"/>
                      <a:pt x="167010" y="1744812"/>
                    </a:cubicBezTo>
                    <a:cubicBezTo>
                      <a:pt x="-23891" y="1904150"/>
                      <a:pt x="672" y="2013351"/>
                      <a:pt x="1392" y="2161289"/>
                    </a:cubicBezTo>
                    <a:cubicBezTo>
                      <a:pt x="356083" y="2160989"/>
                      <a:pt x="261990" y="2166300"/>
                      <a:pt x="616681" y="2166000"/>
                    </a:cubicBezTo>
                    <a:cubicBezTo>
                      <a:pt x="794788" y="1846239"/>
                      <a:pt x="1045824" y="1778915"/>
                      <a:pt x="1453932" y="1593789"/>
                    </a:cubicBezTo>
                    <a:cubicBezTo>
                      <a:pt x="1171572" y="1115084"/>
                      <a:pt x="1046285" y="714919"/>
                      <a:pt x="1414663" y="124017"/>
                    </a:cubicBezTo>
                    <a:cubicBezTo>
                      <a:pt x="1309485" y="41539"/>
                      <a:pt x="1305280" y="26381"/>
                      <a:pt x="1093515" y="0"/>
                    </a:cubicBezTo>
                    <a:close/>
                    <a:moveTo>
                      <a:pt x="2886850" y="0"/>
                    </a:moveTo>
                    <a:cubicBezTo>
                      <a:pt x="2675085" y="26381"/>
                      <a:pt x="2670880" y="41539"/>
                      <a:pt x="2565702" y="124017"/>
                    </a:cubicBezTo>
                    <a:cubicBezTo>
                      <a:pt x="2934080" y="714919"/>
                      <a:pt x="2808793" y="1115084"/>
                      <a:pt x="2526433" y="1593789"/>
                    </a:cubicBezTo>
                    <a:cubicBezTo>
                      <a:pt x="2934542" y="1778915"/>
                      <a:pt x="3185577" y="1846239"/>
                      <a:pt x="3363685" y="2166000"/>
                    </a:cubicBezTo>
                    <a:cubicBezTo>
                      <a:pt x="3718376" y="2166300"/>
                      <a:pt x="3624282" y="2160989"/>
                      <a:pt x="3978973" y="2161289"/>
                    </a:cubicBezTo>
                    <a:cubicBezTo>
                      <a:pt x="3979693" y="2013351"/>
                      <a:pt x="4004256" y="1904150"/>
                      <a:pt x="3813355" y="1744812"/>
                    </a:cubicBezTo>
                    <a:cubicBezTo>
                      <a:pt x="3696934" y="1656128"/>
                      <a:pt x="3475674" y="1569722"/>
                      <a:pt x="3217947" y="1446850"/>
                    </a:cubicBezTo>
                    <a:cubicBezTo>
                      <a:pt x="3122698" y="1399692"/>
                      <a:pt x="3205579" y="1262738"/>
                      <a:pt x="3260090" y="1190644"/>
                    </a:cubicBezTo>
                    <a:cubicBezTo>
                      <a:pt x="3321441" y="1109434"/>
                      <a:pt x="3437803" y="916461"/>
                      <a:pt x="3431066" y="588096"/>
                    </a:cubicBezTo>
                    <a:cubicBezTo>
                      <a:pt x="3426739" y="327881"/>
                      <a:pt x="3243752" y="12826"/>
                      <a:pt x="288685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5" name="Rectangle 6">
                <a:extLst>
                  <a:ext uri="{FF2B5EF4-FFF2-40B4-BE49-F238E27FC236}">
                    <a16:creationId xmlns:a16="http://schemas.microsoft.com/office/drawing/2014/main" id="{718C3E94-53D5-E8BA-1FF8-A338D994C2E8}"/>
                  </a:ext>
                </a:extLst>
              </p:cNvPr>
              <p:cNvSpPr>
                <a:spLocks noChangeAspect="1"/>
              </p:cNvSpPr>
              <p:nvPr/>
            </p:nvSpPr>
            <p:spPr>
              <a:xfrm>
                <a:off x="11003273" y="3365017"/>
                <a:ext cx="357359" cy="364685"/>
              </a:xfrm>
              <a:custGeom>
                <a:avLst/>
                <a:gdLst/>
                <a:ahLst/>
                <a:cxnLst/>
                <a:rect l="l" t="t" r="r" b="b"/>
                <a:pathLst>
                  <a:path w="3860876" h="3940019">
                    <a:moveTo>
                      <a:pt x="3248876" y="1942264"/>
                    </a:moveTo>
                    <a:lnTo>
                      <a:pt x="3860876" y="1942264"/>
                    </a:lnTo>
                    <a:lnTo>
                      <a:pt x="3860876" y="2090815"/>
                    </a:lnTo>
                    <a:lnTo>
                      <a:pt x="3859023" y="2090815"/>
                    </a:lnTo>
                    <a:cubicBezTo>
                      <a:pt x="3817225" y="2949620"/>
                      <a:pt x="3215273" y="3679864"/>
                      <a:pt x="2378197" y="3884304"/>
                    </a:cubicBezTo>
                    <a:cubicBezTo>
                      <a:pt x="2219818" y="3922985"/>
                      <a:pt x="2060231" y="3941082"/>
                      <a:pt x="1902626" y="3939971"/>
                    </a:cubicBezTo>
                    <a:cubicBezTo>
                      <a:pt x="1286982" y="3935631"/>
                      <a:pt x="701577" y="3638194"/>
                      <a:pt x="337583" y="3128887"/>
                    </a:cubicBezTo>
                    <a:lnTo>
                      <a:pt x="30667" y="3435803"/>
                    </a:lnTo>
                    <a:lnTo>
                      <a:pt x="30667" y="2342045"/>
                    </a:lnTo>
                    <a:lnTo>
                      <a:pt x="1124425" y="2342045"/>
                    </a:lnTo>
                    <a:lnTo>
                      <a:pt x="781340" y="2685130"/>
                    </a:lnTo>
                    <a:cubicBezTo>
                      <a:pt x="1079782" y="3180935"/>
                      <a:pt x="1667379" y="3425841"/>
                      <a:pt x="2232517" y="3287817"/>
                    </a:cubicBezTo>
                    <a:cubicBezTo>
                      <a:pt x="2810639" y="3146622"/>
                      <a:pt x="3224897" y="2638979"/>
                      <a:pt x="3247291" y="2044286"/>
                    </a:cubicBezTo>
                    <a:lnTo>
                      <a:pt x="3248876" y="2044345"/>
                    </a:lnTo>
                    <a:close/>
                    <a:moveTo>
                      <a:pt x="1958249" y="48"/>
                    </a:moveTo>
                    <a:cubicBezTo>
                      <a:pt x="2573893" y="4388"/>
                      <a:pt x="3159298" y="301825"/>
                      <a:pt x="3523293" y="811132"/>
                    </a:cubicBezTo>
                    <a:lnTo>
                      <a:pt x="3830209" y="504216"/>
                    </a:lnTo>
                    <a:lnTo>
                      <a:pt x="3830209" y="1597974"/>
                    </a:lnTo>
                    <a:lnTo>
                      <a:pt x="2736450" y="1597974"/>
                    </a:lnTo>
                    <a:lnTo>
                      <a:pt x="3079535" y="1254889"/>
                    </a:lnTo>
                    <a:cubicBezTo>
                      <a:pt x="2781093" y="759084"/>
                      <a:pt x="2193496" y="514178"/>
                      <a:pt x="1628358" y="652202"/>
                    </a:cubicBezTo>
                    <a:cubicBezTo>
                      <a:pt x="1050236" y="793397"/>
                      <a:pt x="635978" y="1301040"/>
                      <a:pt x="613584" y="1895733"/>
                    </a:cubicBezTo>
                    <a:lnTo>
                      <a:pt x="612000" y="1895674"/>
                    </a:lnTo>
                    <a:lnTo>
                      <a:pt x="612000" y="1985958"/>
                    </a:lnTo>
                    <a:lnTo>
                      <a:pt x="0" y="1985958"/>
                    </a:lnTo>
                    <a:lnTo>
                      <a:pt x="0" y="1837407"/>
                    </a:lnTo>
                    <a:lnTo>
                      <a:pt x="2787" y="1837407"/>
                    </a:lnTo>
                    <a:cubicBezTo>
                      <a:pt x="49183" y="983705"/>
                      <a:pt x="649445" y="259216"/>
                      <a:pt x="1482678" y="55715"/>
                    </a:cubicBezTo>
                    <a:cubicBezTo>
                      <a:pt x="1641057" y="17034"/>
                      <a:pt x="1800644" y="-1063"/>
                      <a:pt x="1958249" y="4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6" name="자유형: 도형 16">
                <a:extLst>
                  <a:ext uri="{FF2B5EF4-FFF2-40B4-BE49-F238E27FC236}">
                    <a16:creationId xmlns:a16="http://schemas.microsoft.com/office/drawing/2014/main" id="{F756CB19-3498-B90F-D8E2-36BE8B0C545F}"/>
                  </a:ext>
                </a:extLst>
              </p:cNvPr>
              <p:cNvSpPr>
                <a:spLocks noChangeAspect="1"/>
              </p:cNvSpPr>
              <p:nvPr/>
            </p:nvSpPr>
            <p:spPr>
              <a:xfrm>
                <a:off x="9028038" y="5418963"/>
                <a:ext cx="353455" cy="397548"/>
              </a:xfrm>
              <a:custGeom>
                <a:avLst/>
                <a:gdLst>
                  <a:gd name="connsiteX0" fmla="*/ 1376433 w 2765122"/>
                  <a:gd name="connsiteY0" fmla="*/ 2257187 h 3110058"/>
                  <a:gd name="connsiteX1" fmla="*/ 1145400 w 2765122"/>
                  <a:gd name="connsiteY1" fmla="*/ 2354829 h 3110058"/>
                  <a:gd name="connsiteX2" fmla="*/ 1036105 w 2765122"/>
                  <a:gd name="connsiteY2" fmla="*/ 2389775 h 3110058"/>
                  <a:gd name="connsiteX3" fmla="*/ 1040146 w 2765122"/>
                  <a:gd name="connsiteY3" fmla="*/ 2406930 h 3110058"/>
                  <a:gd name="connsiteX4" fmla="*/ 1382560 w 2765122"/>
                  <a:gd name="connsiteY4" fmla="*/ 2894301 h 3110058"/>
                  <a:gd name="connsiteX5" fmla="*/ 1724974 w 2765122"/>
                  <a:gd name="connsiteY5" fmla="*/ 2406930 h 3110058"/>
                  <a:gd name="connsiteX6" fmla="*/ 1726723 w 2765122"/>
                  <a:gd name="connsiteY6" fmla="*/ 2399874 h 3110058"/>
                  <a:gd name="connsiteX7" fmla="*/ 1605728 w 2765122"/>
                  <a:gd name="connsiteY7" fmla="*/ 2358846 h 3110058"/>
                  <a:gd name="connsiteX8" fmla="*/ 1795887 w 2765122"/>
                  <a:gd name="connsiteY8" fmla="*/ 2033026 h 3110058"/>
                  <a:gd name="connsiteX9" fmla="*/ 1694075 w 2765122"/>
                  <a:gd name="connsiteY9" fmla="*/ 2094586 h 3110058"/>
                  <a:gd name="connsiteX10" fmla="*/ 1578650 w 2765122"/>
                  <a:gd name="connsiteY10" fmla="*/ 2155153 h 3110058"/>
                  <a:gd name="connsiteX11" fmla="*/ 1618821 w 2765122"/>
                  <a:gd name="connsiteY11" fmla="*/ 2173994 h 3110058"/>
                  <a:gd name="connsiteX12" fmla="*/ 1763952 w 2765122"/>
                  <a:gd name="connsiteY12" fmla="*/ 2229138 h 3110058"/>
                  <a:gd name="connsiteX13" fmla="*/ 1791432 w 2765122"/>
                  <a:gd name="connsiteY13" fmla="*/ 2076334 h 3110058"/>
                  <a:gd name="connsiteX14" fmla="*/ 969005 w 2765122"/>
                  <a:gd name="connsiteY14" fmla="*/ 2030800 h 3110058"/>
                  <a:gd name="connsiteX15" fmla="*/ 973688 w 2765122"/>
                  <a:gd name="connsiteY15" fmla="*/ 2076334 h 3110058"/>
                  <a:gd name="connsiteX16" fmla="*/ 997942 w 2765122"/>
                  <a:gd name="connsiteY16" fmla="*/ 2219324 h 3110058"/>
                  <a:gd name="connsiteX17" fmla="*/ 1135534 w 2765122"/>
                  <a:gd name="connsiteY17" fmla="*/ 2169774 h 3110058"/>
                  <a:gd name="connsiteX18" fmla="*/ 1176026 w 2765122"/>
                  <a:gd name="connsiteY18" fmla="*/ 2151638 h 3110058"/>
                  <a:gd name="connsiteX19" fmla="*/ 1061678 w 2765122"/>
                  <a:gd name="connsiteY19" fmla="*/ 2089068 h 3110058"/>
                  <a:gd name="connsiteX20" fmla="*/ 2270995 w 2765122"/>
                  <a:gd name="connsiteY20" fmla="*/ 1682607 h 3110058"/>
                  <a:gd name="connsiteX21" fmla="*/ 2193789 w 2765122"/>
                  <a:gd name="connsiteY21" fmla="*/ 1749541 h 3110058"/>
                  <a:gd name="connsiteX22" fmla="*/ 2080535 w 2765122"/>
                  <a:gd name="connsiteY22" fmla="*/ 1839120 h 3110058"/>
                  <a:gd name="connsiteX23" fmla="*/ 1988274 w 2765122"/>
                  <a:gd name="connsiteY23" fmla="*/ 1905861 h 3110058"/>
                  <a:gd name="connsiteX24" fmla="*/ 1956628 w 2765122"/>
                  <a:gd name="connsiteY24" fmla="*/ 2160317 h 3110058"/>
                  <a:gd name="connsiteX25" fmla="*/ 1929983 w 2765122"/>
                  <a:gd name="connsiteY25" fmla="*/ 2282840 h 3110058"/>
                  <a:gd name="connsiteX26" fmla="*/ 2032699 w 2765122"/>
                  <a:gd name="connsiteY26" fmla="*/ 2311732 h 3110058"/>
                  <a:gd name="connsiteX27" fmla="*/ 2530541 w 2765122"/>
                  <a:gd name="connsiteY27" fmla="*/ 2244806 h 3110058"/>
                  <a:gd name="connsiteX28" fmla="*/ 2289139 w 2765122"/>
                  <a:gd name="connsiteY28" fmla="*/ 1700285 h 3110058"/>
                  <a:gd name="connsiteX29" fmla="*/ 491768 w 2765122"/>
                  <a:gd name="connsiteY29" fmla="*/ 1666932 h 3110058"/>
                  <a:gd name="connsiteX30" fmla="*/ 473585 w 2765122"/>
                  <a:gd name="connsiteY30" fmla="*/ 1684439 h 3110058"/>
                  <a:gd name="connsiteX31" fmla="*/ 222717 w 2765122"/>
                  <a:gd name="connsiteY31" fmla="*/ 2224664 h 3110058"/>
                  <a:gd name="connsiteX32" fmla="*/ 719315 w 2765122"/>
                  <a:gd name="connsiteY32" fmla="*/ 2300269 h 3110058"/>
                  <a:gd name="connsiteX33" fmla="*/ 831176 w 2765122"/>
                  <a:gd name="connsiteY33" fmla="*/ 2270901 h 3110058"/>
                  <a:gd name="connsiteX34" fmla="*/ 808495 w 2765122"/>
                  <a:gd name="connsiteY34" fmla="*/ 2160317 h 3110058"/>
                  <a:gd name="connsiteX35" fmla="*/ 776012 w 2765122"/>
                  <a:gd name="connsiteY35" fmla="*/ 1899134 h 3110058"/>
                  <a:gd name="connsiteX36" fmla="*/ 679735 w 2765122"/>
                  <a:gd name="connsiteY36" fmla="*/ 1826895 h 3110058"/>
                  <a:gd name="connsiteX37" fmla="*/ 502637 w 2765122"/>
                  <a:gd name="connsiteY37" fmla="*/ 1677612 h 3110058"/>
                  <a:gd name="connsiteX38" fmla="*/ 2001099 w 2765122"/>
                  <a:gd name="connsiteY38" fmla="*/ 1443878 h 3110058"/>
                  <a:gd name="connsiteX39" fmla="*/ 2005588 w 2765122"/>
                  <a:gd name="connsiteY39" fmla="*/ 1555029 h 3110058"/>
                  <a:gd name="connsiteX40" fmla="*/ 2000712 w 2765122"/>
                  <a:gd name="connsiteY40" fmla="*/ 1675767 h 3110058"/>
                  <a:gd name="connsiteX41" fmla="*/ 2038461 w 2765122"/>
                  <a:gd name="connsiteY41" fmla="*/ 1648469 h 3110058"/>
                  <a:gd name="connsiteX42" fmla="*/ 2130505 w 2765122"/>
                  <a:gd name="connsiteY42" fmla="*/ 1573751 h 3110058"/>
                  <a:gd name="connsiteX43" fmla="*/ 2143759 w 2765122"/>
                  <a:gd name="connsiteY43" fmla="*/ 1562074 h 3110058"/>
                  <a:gd name="connsiteX44" fmla="*/ 2039991 w 2765122"/>
                  <a:gd name="connsiteY44" fmla="*/ 1473050 h 3110058"/>
                  <a:gd name="connsiteX45" fmla="*/ 764411 w 2765122"/>
                  <a:gd name="connsiteY45" fmla="*/ 1434288 h 3110058"/>
                  <a:gd name="connsiteX46" fmla="*/ 726661 w 2765122"/>
                  <a:gd name="connsiteY46" fmla="*/ 1461587 h 3110058"/>
                  <a:gd name="connsiteX47" fmla="*/ 634617 w 2765122"/>
                  <a:gd name="connsiteY47" fmla="*/ 1536305 h 3110058"/>
                  <a:gd name="connsiteX48" fmla="*/ 621360 w 2765122"/>
                  <a:gd name="connsiteY48" fmla="*/ 1547985 h 3110058"/>
                  <a:gd name="connsiteX49" fmla="*/ 725129 w 2765122"/>
                  <a:gd name="connsiteY49" fmla="*/ 1637009 h 3110058"/>
                  <a:gd name="connsiteX50" fmla="*/ 764024 w 2765122"/>
                  <a:gd name="connsiteY50" fmla="*/ 1666183 h 3110058"/>
                  <a:gd name="connsiteX51" fmla="*/ 759534 w 2765122"/>
                  <a:gd name="connsiteY51" fmla="*/ 1555029 h 3110058"/>
                  <a:gd name="connsiteX52" fmla="*/ 1386966 w 2765122"/>
                  <a:gd name="connsiteY52" fmla="*/ 1049980 h 3110058"/>
                  <a:gd name="connsiteX53" fmla="*/ 1160689 w 2765122"/>
                  <a:gd name="connsiteY53" fmla="*/ 1170734 h 3110058"/>
                  <a:gd name="connsiteX54" fmla="*/ 947211 w 2765122"/>
                  <a:gd name="connsiteY54" fmla="*/ 1303680 h 3110058"/>
                  <a:gd name="connsiteX55" fmla="*/ 938816 w 2765122"/>
                  <a:gd name="connsiteY55" fmla="*/ 1555028 h 3110058"/>
                  <a:gd name="connsiteX56" fmla="*/ 947046 w 2765122"/>
                  <a:gd name="connsiteY56" fmla="*/ 1801432 h 3110058"/>
                  <a:gd name="connsiteX57" fmla="*/ 1154015 w 2765122"/>
                  <a:gd name="connsiteY57" fmla="*/ 1935392 h 3110058"/>
                  <a:gd name="connsiteX58" fmla="*/ 1378151 w 2765122"/>
                  <a:gd name="connsiteY58" fmla="*/ 2060078 h 3110058"/>
                  <a:gd name="connsiteX59" fmla="*/ 1604433 w 2765122"/>
                  <a:gd name="connsiteY59" fmla="*/ 1939321 h 3110058"/>
                  <a:gd name="connsiteX60" fmla="*/ 1817909 w 2765122"/>
                  <a:gd name="connsiteY60" fmla="*/ 1806377 h 3110058"/>
                  <a:gd name="connsiteX61" fmla="*/ 1826304 w 2765122"/>
                  <a:gd name="connsiteY61" fmla="*/ 1555028 h 3110058"/>
                  <a:gd name="connsiteX62" fmla="*/ 1818074 w 2765122"/>
                  <a:gd name="connsiteY62" fmla="*/ 1308628 h 3110058"/>
                  <a:gd name="connsiteX63" fmla="*/ 1611105 w 2765122"/>
                  <a:gd name="connsiteY63" fmla="*/ 1174667 h 3110058"/>
                  <a:gd name="connsiteX64" fmla="*/ 1767179 w 2765122"/>
                  <a:gd name="connsiteY64" fmla="*/ 890733 h 3110058"/>
                  <a:gd name="connsiteX65" fmla="*/ 1629589 w 2765122"/>
                  <a:gd name="connsiteY65" fmla="*/ 940281 h 3110058"/>
                  <a:gd name="connsiteX66" fmla="*/ 1589093 w 2765122"/>
                  <a:gd name="connsiteY66" fmla="*/ 958419 h 3110058"/>
                  <a:gd name="connsiteX67" fmla="*/ 1703444 w 2765122"/>
                  <a:gd name="connsiteY67" fmla="*/ 1020991 h 3110058"/>
                  <a:gd name="connsiteX68" fmla="*/ 1796116 w 2765122"/>
                  <a:gd name="connsiteY68" fmla="*/ 1079257 h 3110058"/>
                  <a:gd name="connsiteX69" fmla="*/ 1791432 w 2765122"/>
                  <a:gd name="connsiteY69" fmla="*/ 1033723 h 3110058"/>
                  <a:gd name="connsiteX70" fmla="*/ 1001168 w 2765122"/>
                  <a:gd name="connsiteY70" fmla="*/ 880921 h 3110058"/>
                  <a:gd name="connsiteX71" fmla="*/ 973688 w 2765122"/>
                  <a:gd name="connsiteY71" fmla="*/ 1033723 h 3110058"/>
                  <a:gd name="connsiteX72" fmla="*/ 969233 w 2765122"/>
                  <a:gd name="connsiteY72" fmla="*/ 1077033 h 3110058"/>
                  <a:gd name="connsiteX73" fmla="*/ 1071048 w 2765122"/>
                  <a:gd name="connsiteY73" fmla="*/ 1015472 h 3110058"/>
                  <a:gd name="connsiteX74" fmla="*/ 1186470 w 2765122"/>
                  <a:gd name="connsiteY74" fmla="*/ 954907 h 3110058"/>
                  <a:gd name="connsiteX75" fmla="*/ 1146299 w 2765122"/>
                  <a:gd name="connsiteY75" fmla="*/ 936065 h 3110058"/>
                  <a:gd name="connsiteX76" fmla="*/ 2296662 w 2765122"/>
                  <a:gd name="connsiteY76" fmla="*/ 783036 h 3110058"/>
                  <a:gd name="connsiteX77" fmla="*/ 2045808 w 2765122"/>
                  <a:gd name="connsiteY77" fmla="*/ 809787 h 3110058"/>
                  <a:gd name="connsiteX78" fmla="*/ 1933945 w 2765122"/>
                  <a:gd name="connsiteY78" fmla="*/ 839155 h 3110058"/>
                  <a:gd name="connsiteX79" fmla="*/ 1956628 w 2765122"/>
                  <a:gd name="connsiteY79" fmla="*/ 949742 h 3110058"/>
                  <a:gd name="connsiteX80" fmla="*/ 1989111 w 2765122"/>
                  <a:gd name="connsiteY80" fmla="*/ 1210925 h 3110058"/>
                  <a:gd name="connsiteX81" fmla="*/ 2085387 w 2765122"/>
                  <a:gd name="connsiteY81" fmla="*/ 1283163 h 3110058"/>
                  <a:gd name="connsiteX82" fmla="*/ 2262485 w 2765122"/>
                  <a:gd name="connsiteY82" fmla="*/ 1432446 h 3110058"/>
                  <a:gd name="connsiteX83" fmla="*/ 2273353 w 2765122"/>
                  <a:gd name="connsiteY83" fmla="*/ 1443125 h 3110058"/>
                  <a:gd name="connsiteX84" fmla="*/ 2291537 w 2765122"/>
                  <a:gd name="connsiteY84" fmla="*/ 1425616 h 3110058"/>
                  <a:gd name="connsiteX85" fmla="*/ 2542406 w 2765122"/>
                  <a:gd name="connsiteY85" fmla="*/ 885391 h 3110058"/>
                  <a:gd name="connsiteX86" fmla="*/ 2296662 w 2765122"/>
                  <a:gd name="connsiteY86" fmla="*/ 783036 h 3110058"/>
                  <a:gd name="connsiteX87" fmla="*/ 482072 w 2765122"/>
                  <a:gd name="connsiteY87" fmla="*/ 767202 h 3110058"/>
                  <a:gd name="connsiteX88" fmla="*/ 234579 w 2765122"/>
                  <a:gd name="connsiteY88" fmla="*/ 865253 h 3110058"/>
                  <a:gd name="connsiteX89" fmla="*/ 475981 w 2765122"/>
                  <a:gd name="connsiteY89" fmla="*/ 1409774 h 3110058"/>
                  <a:gd name="connsiteX90" fmla="*/ 494126 w 2765122"/>
                  <a:gd name="connsiteY90" fmla="*/ 1427453 h 3110058"/>
                  <a:gd name="connsiteX91" fmla="*/ 571333 w 2765122"/>
                  <a:gd name="connsiteY91" fmla="*/ 1360517 h 3110058"/>
                  <a:gd name="connsiteX92" fmla="*/ 684587 w 2765122"/>
                  <a:gd name="connsiteY92" fmla="*/ 1270938 h 3110058"/>
                  <a:gd name="connsiteX93" fmla="*/ 776848 w 2765122"/>
                  <a:gd name="connsiteY93" fmla="*/ 1204197 h 3110058"/>
                  <a:gd name="connsiteX94" fmla="*/ 808495 w 2765122"/>
                  <a:gd name="connsiteY94" fmla="*/ 949742 h 3110058"/>
                  <a:gd name="connsiteX95" fmla="*/ 835139 w 2765122"/>
                  <a:gd name="connsiteY95" fmla="*/ 827220 h 3110058"/>
                  <a:gd name="connsiteX96" fmla="*/ 732420 w 2765122"/>
                  <a:gd name="connsiteY96" fmla="*/ 798327 h 3110058"/>
                  <a:gd name="connsiteX97" fmla="*/ 482072 w 2765122"/>
                  <a:gd name="connsiteY97" fmla="*/ 767202 h 3110058"/>
                  <a:gd name="connsiteX98" fmla="*/ 1382560 w 2765122"/>
                  <a:gd name="connsiteY98" fmla="*/ 215755 h 3110058"/>
                  <a:gd name="connsiteX99" fmla="*/ 1040146 w 2765122"/>
                  <a:gd name="connsiteY99" fmla="*/ 703126 h 3110058"/>
                  <a:gd name="connsiteX100" fmla="*/ 1038397 w 2765122"/>
                  <a:gd name="connsiteY100" fmla="*/ 710184 h 3110058"/>
                  <a:gd name="connsiteX101" fmla="*/ 1159394 w 2765122"/>
                  <a:gd name="connsiteY101" fmla="*/ 751212 h 3110058"/>
                  <a:gd name="connsiteX102" fmla="*/ 1388689 w 2765122"/>
                  <a:gd name="connsiteY102" fmla="*/ 852872 h 3110058"/>
                  <a:gd name="connsiteX103" fmla="*/ 1619722 w 2765122"/>
                  <a:gd name="connsiteY103" fmla="*/ 755229 h 3110058"/>
                  <a:gd name="connsiteX104" fmla="*/ 1729016 w 2765122"/>
                  <a:gd name="connsiteY104" fmla="*/ 720284 h 3110058"/>
                  <a:gd name="connsiteX105" fmla="*/ 1724974 w 2765122"/>
                  <a:gd name="connsiteY105" fmla="*/ 703126 h 3110058"/>
                  <a:gd name="connsiteX106" fmla="*/ 1382560 w 2765122"/>
                  <a:gd name="connsiteY106" fmla="*/ 215755 h 3110058"/>
                  <a:gd name="connsiteX107" fmla="*/ 1382561 w 2765122"/>
                  <a:gd name="connsiteY107" fmla="*/ 0 h 3110058"/>
                  <a:gd name="connsiteX108" fmla="*/ 1863319 w 2765122"/>
                  <a:gd name="connsiteY108" fmla="*/ 565886 h 3110058"/>
                  <a:gd name="connsiteX109" fmla="*/ 1892754 w 2765122"/>
                  <a:gd name="connsiteY109" fmla="*/ 669221 h 3110058"/>
                  <a:gd name="connsiteX110" fmla="*/ 1998805 w 2765122"/>
                  <a:gd name="connsiteY110" fmla="*/ 644109 h 3110058"/>
                  <a:gd name="connsiteX111" fmla="*/ 2729256 w 2765122"/>
                  <a:gd name="connsiteY111" fmla="*/ 777515 h 3110058"/>
                  <a:gd name="connsiteX112" fmla="*/ 2479563 w 2765122"/>
                  <a:gd name="connsiteY112" fmla="*/ 1476806 h 3110058"/>
                  <a:gd name="connsiteX113" fmla="*/ 2396868 w 2765122"/>
                  <a:gd name="connsiteY113" fmla="*/ 1564493 h 3110058"/>
                  <a:gd name="connsiteX114" fmla="*/ 2415853 w 2765122"/>
                  <a:gd name="connsiteY114" fmla="*/ 1583149 h 3110058"/>
                  <a:gd name="connsiteX115" fmla="*/ 2715481 w 2765122"/>
                  <a:gd name="connsiteY115" fmla="*/ 2355928 h 3110058"/>
                  <a:gd name="connsiteX116" fmla="*/ 1982813 w 2765122"/>
                  <a:gd name="connsiteY116" fmla="*/ 2476565 h 3110058"/>
                  <a:gd name="connsiteX117" fmla="*/ 1890625 w 2765122"/>
                  <a:gd name="connsiteY117" fmla="*/ 2453030 h 3110058"/>
                  <a:gd name="connsiteX118" fmla="*/ 1863319 w 2765122"/>
                  <a:gd name="connsiteY118" fmla="*/ 2544172 h 3110058"/>
                  <a:gd name="connsiteX119" fmla="*/ 1382561 w 2765122"/>
                  <a:gd name="connsiteY119" fmla="*/ 3110058 h 3110058"/>
                  <a:gd name="connsiteX120" fmla="*/ 901803 w 2765122"/>
                  <a:gd name="connsiteY120" fmla="*/ 2544172 h 3110058"/>
                  <a:gd name="connsiteX121" fmla="*/ 872368 w 2765122"/>
                  <a:gd name="connsiteY121" fmla="*/ 2440837 h 3110058"/>
                  <a:gd name="connsiteX122" fmla="*/ 766317 w 2765122"/>
                  <a:gd name="connsiteY122" fmla="*/ 2465949 h 3110058"/>
                  <a:gd name="connsiteX123" fmla="*/ 35866 w 2765122"/>
                  <a:gd name="connsiteY123" fmla="*/ 2332544 h 3110058"/>
                  <a:gd name="connsiteX124" fmla="*/ 285559 w 2765122"/>
                  <a:gd name="connsiteY124" fmla="*/ 1633252 h 3110058"/>
                  <a:gd name="connsiteX125" fmla="*/ 368254 w 2765122"/>
                  <a:gd name="connsiteY125" fmla="*/ 1545565 h 3110058"/>
                  <a:gd name="connsiteX126" fmla="*/ 349269 w 2765122"/>
                  <a:gd name="connsiteY126" fmla="*/ 1526910 h 3110058"/>
                  <a:gd name="connsiteX127" fmla="*/ 49641 w 2765122"/>
                  <a:gd name="connsiteY127" fmla="*/ 754130 h 3110058"/>
                  <a:gd name="connsiteX128" fmla="*/ 782309 w 2765122"/>
                  <a:gd name="connsiteY128" fmla="*/ 633493 h 3110058"/>
                  <a:gd name="connsiteX129" fmla="*/ 874497 w 2765122"/>
                  <a:gd name="connsiteY129" fmla="*/ 657029 h 3110058"/>
                  <a:gd name="connsiteX130" fmla="*/ 901803 w 2765122"/>
                  <a:gd name="connsiteY130" fmla="*/ 565886 h 3110058"/>
                  <a:gd name="connsiteX131" fmla="*/ 1382561 w 2765122"/>
                  <a:gd name="connsiteY131" fmla="*/ 0 h 3110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765122" h="3110058">
                    <a:moveTo>
                      <a:pt x="1376433" y="2257187"/>
                    </a:moveTo>
                    <a:lnTo>
                      <a:pt x="1145400" y="2354829"/>
                    </a:lnTo>
                    <a:lnTo>
                      <a:pt x="1036105" y="2389775"/>
                    </a:lnTo>
                    <a:lnTo>
                      <a:pt x="1040146" y="2406930"/>
                    </a:lnTo>
                    <a:cubicBezTo>
                      <a:pt x="1121535" y="2704580"/>
                      <a:pt x="1244707" y="2894301"/>
                      <a:pt x="1382560" y="2894301"/>
                    </a:cubicBezTo>
                    <a:cubicBezTo>
                      <a:pt x="1520414" y="2894301"/>
                      <a:pt x="1643585" y="2704580"/>
                      <a:pt x="1724974" y="2406930"/>
                    </a:cubicBezTo>
                    <a:lnTo>
                      <a:pt x="1726723" y="2399874"/>
                    </a:lnTo>
                    <a:lnTo>
                      <a:pt x="1605728" y="2358846"/>
                    </a:lnTo>
                    <a:close/>
                    <a:moveTo>
                      <a:pt x="1795887" y="2033026"/>
                    </a:moveTo>
                    <a:lnTo>
                      <a:pt x="1694075" y="2094586"/>
                    </a:lnTo>
                    <a:lnTo>
                      <a:pt x="1578650" y="2155153"/>
                    </a:lnTo>
                    <a:lnTo>
                      <a:pt x="1618821" y="2173994"/>
                    </a:lnTo>
                    <a:lnTo>
                      <a:pt x="1763952" y="2229138"/>
                    </a:lnTo>
                    <a:lnTo>
                      <a:pt x="1791432" y="2076334"/>
                    </a:lnTo>
                    <a:close/>
                    <a:moveTo>
                      <a:pt x="969005" y="2030800"/>
                    </a:moveTo>
                    <a:lnTo>
                      <a:pt x="973688" y="2076334"/>
                    </a:lnTo>
                    <a:lnTo>
                      <a:pt x="997942" y="2219324"/>
                    </a:lnTo>
                    <a:lnTo>
                      <a:pt x="1135534" y="2169774"/>
                    </a:lnTo>
                    <a:lnTo>
                      <a:pt x="1176026" y="2151638"/>
                    </a:lnTo>
                    <a:lnTo>
                      <a:pt x="1061678" y="2089068"/>
                    </a:lnTo>
                    <a:close/>
                    <a:moveTo>
                      <a:pt x="2270995" y="1682607"/>
                    </a:moveTo>
                    <a:lnTo>
                      <a:pt x="2193789" y="1749541"/>
                    </a:lnTo>
                    <a:cubicBezTo>
                      <a:pt x="2157450" y="1779622"/>
                      <a:pt x="2119670" y="1809519"/>
                      <a:pt x="2080535" y="1839120"/>
                    </a:cubicBezTo>
                    <a:lnTo>
                      <a:pt x="1988274" y="1905861"/>
                    </a:lnTo>
                    <a:lnTo>
                      <a:pt x="1956628" y="2160317"/>
                    </a:lnTo>
                    <a:lnTo>
                      <a:pt x="1929983" y="2282840"/>
                    </a:lnTo>
                    <a:lnTo>
                      <a:pt x="2032699" y="2311732"/>
                    </a:lnTo>
                    <a:cubicBezTo>
                      <a:pt x="2281801" y="2367725"/>
                      <a:pt x="2467430" y="2349840"/>
                      <a:pt x="2530541" y="2244806"/>
                    </a:cubicBezTo>
                    <a:cubicBezTo>
                      <a:pt x="2601541" y="2126643"/>
                      <a:pt x="2502356" y="1923350"/>
                      <a:pt x="2289139" y="1700285"/>
                    </a:cubicBezTo>
                    <a:close/>
                    <a:moveTo>
                      <a:pt x="491768" y="1666932"/>
                    </a:moveTo>
                    <a:lnTo>
                      <a:pt x="473585" y="1684439"/>
                    </a:lnTo>
                    <a:cubicBezTo>
                      <a:pt x="256508" y="1903749"/>
                      <a:pt x="153790" y="2105280"/>
                      <a:pt x="222717" y="2224664"/>
                    </a:cubicBezTo>
                    <a:cubicBezTo>
                      <a:pt x="283985" y="2330784"/>
                      <a:pt x="469273" y="2351906"/>
                      <a:pt x="719315" y="2300269"/>
                    </a:cubicBezTo>
                    <a:lnTo>
                      <a:pt x="831176" y="2270901"/>
                    </a:lnTo>
                    <a:lnTo>
                      <a:pt x="808495" y="2160317"/>
                    </a:lnTo>
                    <a:lnTo>
                      <a:pt x="776012" y="1899134"/>
                    </a:lnTo>
                    <a:lnTo>
                      <a:pt x="679735" y="1826895"/>
                    </a:lnTo>
                    <a:cubicBezTo>
                      <a:pt x="616990" y="1777691"/>
                      <a:pt x="557836" y="1727770"/>
                      <a:pt x="502637" y="1677612"/>
                    </a:cubicBezTo>
                    <a:close/>
                    <a:moveTo>
                      <a:pt x="2001099" y="1443878"/>
                    </a:moveTo>
                    <a:lnTo>
                      <a:pt x="2005588" y="1555029"/>
                    </a:lnTo>
                    <a:lnTo>
                      <a:pt x="2000712" y="1675767"/>
                    </a:lnTo>
                    <a:lnTo>
                      <a:pt x="2038461" y="1648469"/>
                    </a:lnTo>
                    <a:cubicBezTo>
                      <a:pt x="2070345" y="1623579"/>
                      <a:pt x="2101053" y="1598643"/>
                      <a:pt x="2130505" y="1573751"/>
                    </a:cubicBezTo>
                    <a:lnTo>
                      <a:pt x="2143759" y="1562074"/>
                    </a:lnTo>
                    <a:lnTo>
                      <a:pt x="2039991" y="1473050"/>
                    </a:lnTo>
                    <a:close/>
                    <a:moveTo>
                      <a:pt x="764411" y="1434288"/>
                    </a:moveTo>
                    <a:lnTo>
                      <a:pt x="726661" y="1461587"/>
                    </a:lnTo>
                    <a:cubicBezTo>
                      <a:pt x="694778" y="1486477"/>
                      <a:pt x="664070" y="1511412"/>
                      <a:pt x="634617" y="1536305"/>
                    </a:cubicBezTo>
                    <a:lnTo>
                      <a:pt x="621360" y="1547985"/>
                    </a:lnTo>
                    <a:lnTo>
                      <a:pt x="725129" y="1637009"/>
                    </a:lnTo>
                    <a:lnTo>
                      <a:pt x="764024" y="1666183"/>
                    </a:lnTo>
                    <a:lnTo>
                      <a:pt x="759534" y="1555029"/>
                    </a:lnTo>
                    <a:close/>
                    <a:moveTo>
                      <a:pt x="1386966" y="1049980"/>
                    </a:moveTo>
                    <a:lnTo>
                      <a:pt x="1160689" y="1170734"/>
                    </a:lnTo>
                    <a:lnTo>
                      <a:pt x="947211" y="1303680"/>
                    </a:lnTo>
                    <a:lnTo>
                      <a:pt x="938816" y="1555028"/>
                    </a:lnTo>
                    <a:lnTo>
                      <a:pt x="947046" y="1801432"/>
                    </a:lnTo>
                    <a:lnTo>
                      <a:pt x="1154015" y="1935392"/>
                    </a:lnTo>
                    <a:lnTo>
                      <a:pt x="1378151" y="2060078"/>
                    </a:lnTo>
                    <a:lnTo>
                      <a:pt x="1604433" y="1939321"/>
                    </a:lnTo>
                    <a:lnTo>
                      <a:pt x="1817909" y="1806377"/>
                    </a:lnTo>
                    <a:lnTo>
                      <a:pt x="1826304" y="1555028"/>
                    </a:lnTo>
                    <a:lnTo>
                      <a:pt x="1818074" y="1308628"/>
                    </a:lnTo>
                    <a:lnTo>
                      <a:pt x="1611105" y="1174667"/>
                    </a:lnTo>
                    <a:close/>
                    <a:moveTo>
                      <a:pt x="1767179" y="890733"/>
                    </a:moveTo>
                    <a:lnTo>
                      <a:pt x="1629589" y="940281"/>
                    </a:lnTo>
                    <a:lnTo>
                      <a:pt x="1589093" y="958419"/>
                    </a:lnTo>
                    <a:lnTo>
                      <a:pt x="1703444" y="1020991"/>
                    </a:lnTo>
                    <a:lnTo>
                      <a:pt x="1796116" y="1079257"/>
                    </a:lnTo>
                    <a:lnTo>
                      <a:pt x="1791432" y="1033723"/>
                    </a:lnTo>
                    <a:close/>
                    <a:moveTo>
                      <a:pt x="1001168" y="880921"/>
                    </a:moveTo>
                    <a:lnTo>
                      <a:pt x="973688" y="1033723"/>
                    </a:lnTo>
                    <a:lnTo>
                      <a:pt x="969233" y="1077033"/>
                    </a:lnTo>
                    <a:lnTo>
                      <a:pt x="1071048" y="1015472"/>
                    </a:lnTo>
                    <a:lnTo>
                      <a:pt x="1186470" y="954907"/>
                    </a:lnTo>
                    <a:lnTo>
                      <a:pt x="1146299" y="936065"/>
                    </a:lnTo>
                    <a:close/>
                    <a:moveTo>
                      <a:pt x="2296662" y="783036"/>
                    </a:moveTo>
                    <a:cubicBezTo>
                      <a:pt x="2224233" y="781291"/>
                      <a:pt x="2139574" y="790423"/>
                      <a:pt x="2045808" y="809787"/>
                    </a:cubicBezTo>
                    <a:lnTo>
                      <a:pt x="1933945" y="839155"/>
                    </a:lnTo>
                    <a:lnTo>
                      <a:pt x="1956628" y="949742"/>
                    </a:lnTo>
                    <a:lnTo>
                      <a:pt x="1989111" y="1210925"/>
                    </a:lnTo>
                    <a:lnTo>
                      <a:pt x="2085387" y="1283163"/>
                    </a:lnTo>
                    <a:cubicBezTo>
                      <a:pt x="2148132" y="1332368"/>
                      <a:pt x="2207286" y="1382289"/>
                      <a:pt x="2262485" y="1432446"/>
                    </a:cubicBezTo>
                    <a:lnTo>
                      <a:pt x="2273353" y="1443125"/>
                    </a:lnTo>
                    <a:lnTo>
                      <a:pt x="2291537" y="1425616"/>
                    </a:lnTo>
                    <a:cubicBezTo>
                      <a:pt x="2508615" y="1206306"/>
                      <a:pt x="2611333" y="1004776"/>
                      <a:pt x="2542406" y="885391"/>
                    </a:cubicBezTo>
                    <a:cubicBezTo>
                      <a:pt x="2504113" y="819067"/>
                      <a:pt x="2417375" y="785944"/>
                      <a:pt x="2296662" y="783036"/>
                    </a:cubicBezTo>
                    <a:close/>
                    <a:moveTo>
                      <a:pt x="482072" y="767202"/>
                    </a:moveTo>
                    <a:cubicBezTo>
                      <a:pt x="361326" y="768003"/>
                      <a:pt x="274023" y="799606"/>
                      <a:pt x="234579" y="865253"/>
                    </a:cubicBezTo>
                    <a:cubicBezTo>
                      <a:pt x="163579" y="983417"/>
                      <a:pt x="262764" y="1186709"/>
                      <a:pt x="475981" y="1409774"/>
                    </a:cubicBezTo>
                    <a:lnTo>
                      <a:pt x="494126" y="1427453"/>
                    </a:lnTo>
                    <a:lnTo>
                      <a:pt x="571333" y="1360517"/>
                    </a:lnTo>
                    <a:cubicBezTo>
                      <a:pt x="607672" y="1330436"/>
                      <a:pt x="645452" y="1300540"/>
                      <a:pt x="684587" y="1270938"/>
                    </a:cubicBezTo>
                    <a:lnTo>
                      <a:pt x="776848" y="1204197"/>
                    </a:lnTo>
                    <a:lnTo>
                      <a:pt x="808495" y="949742"/>
                    </a:lnTo>
                    <a:lnTo>
                      <a:pt x="835139" y="827220"/>
                    </a:lnTo>
                    <a:lnTo>
                      <a:pt x="732420" y="798327"/>
                    </a:lnTo>
                    <a:cubicBezTo>
                      <a:pt x="639007" y="777329"/>
                      <a:pt x="554520" y="766721"/>
                      <a:pt x="482072" y="767202"/>
                    </a:cubicBezTo>
                    <a:close/>
                    <a:moveTo>
                      <a:pt x="1382560" y="215755"/>
                    </a:moveTo>
                    <a:cubicBezTo>
                      <a:pt x="1244707" y="215755"/>
                      <a:pt x="1121535" y="405476"/>
                      <a:pt x="1040146" y="703126"/>
                    </a:cubicBezTo>
                    <a:lnTo>
                      <a:pt x="1038397" y="710184"/>
                    </a:lnTo>
                    <a:lnTo>
                      <a:pt x="1159394" y="751212"/>
                    </a:lnTo>
                    <a:lnTo>
                      <a:pt x="1388689" y="852872"/>
                    </a:lnTo>
                    <a:lnTo>
                      <a:pt x="1619722" y="755229"/>
                    </a:lnTo>
                    <a:lnTo>
                      <a:pt x="1729016" y="720284"/>
                    </a:lnTo>
                    <a:lnTo>
                      <a:pt x="1724974" y="703126"/>
                    </a:lnTo>
                    <a:cubicBezTo>
                      <a:pt x="1643585" y="405476"/>
                      <a:pt x="1520414" y="215755"/>
                      <a:pt x="1382560" y="215755"/>
                    </a:cubicBezTo>
                    <a:close/>
                    <a:moveTo>
                      <a:pt x="1382561" y="0"/>
                    </a:moveTo>
                    <a:cubicBezTo>
                      <a:pt x="1576111" y="0"/>
                      <a:pt x="1749046" y="220285"/>
                      <a:pt x="1863319" y="565886"/>
                    </a:cubicBezTo>
                    <a:lnTo>
                      <a:pt x="1892754" y="669221"/>
                    </a:lnTo>
                    <a:lnTo>
                      <a:pt x="1998805" y="644109"/>
                    </a:lnTo>
                    <a:cubicBezTo>
                      <a:pt x="2355240" y="570272"/>
                      <a:pt x="2632481" y="609896"/>
                      <a:pt x="2729256" y="777515"/>
                    </a:cubicBezTo>
                    <a:cubicBezTo>
                      <a:pt x="2826030" y="945133"/>
                      <a:pt x="2721726" y="1205043"/>
                      <a:pt x="2479563" y="1476806"/>
                    </a:cubicBezTo>
                    <a:lnTo>
                      <a:pt x="2396868" y="1564493"/>
                    </a:lnTo>
                    <a:lnTo>
                      <a:pt x="2415853" y="1583149"/>
                    </a:lnTo>
                    <a:cubicBezTo>
                      <a:pt x="2697403" y="1884053"/>
                      <a:pt x="2823474" y="2176199"/>
                      <a:pt x="2715481" y="2355928"/>
                    </a:cubicBezTo>
                    <a:cubicBezTo>
                      <a:pt x="2615796" y="2521833"/>
                      <a:pt x="2337906" y="2556612"/>
                      <a:pt x="1982813" y="2476565"/>
                    </a:cubicBezTo>
                    <a:lnTo>
                      <a:pt x="1890625" y="2453030"/>
                    </a:lnTo>
                    <a:lnTo>
                      <a:pt x="1863319" y="2544172"/>
                    </a:lnTo>
                    <a:cubicBezTo>
                      <a:pt x="1749047" y="2889773"/>
                      <a:pt x="1576111" y="3110058"/>
                      <a:pt x="1382561" y="3110058"/>
                    </a:cubicBezTo>
                    <a:cubicBezTo>
                      <a:pt x="1189012" y="3110058"/>
                      <a:pt x="1016076" y="2889773"/>
                      <a:pt x="901803" y="2544172"/>
                    </a:cubicBezTo>
                    <a:lnTo>
                      <a:pt x="872368" y="2440837"/>
                    </a:lnTo>
                    <a:lnTo>
                      <a:pt x="766317" y="2465949"/>
                    </a:lnTo>
                    <a:cubicBezTo>
                      <a:pt x="409882" y="2539787"/>
                      <a:pt x="132641" y="2500163"/>
                      <a:pt x="35866" y="2332544"/>
                    </a:cubicBezTo>
                    <a:cubicBezTo>
                      <a:pt x="-60908" y="2164925"/>
                      <a:pt x="43396" y="1905015"/>
                      <a:pt x="285559" y="1633252"/>
                    </a:cubicBezTo>
                    <a:lnTo>
                      <a:pt x="368254" y="1545565"/>
                    </a:lnTo>
                    <a:lnTo>
                      <a:pt x="349269" y="1526910"/>
                    </a:lnTo>
                    <a:cubicBezTo>
                      <a:pt x="67719" y="1226005"/>
                      <a:pt x="-58351" y="933860"/>
                      <a:pt x="49641" y="754130"/>
                    </a:cubicBezTo>
                    <a:cubicBezTo>
                      <a:pt x="149326" y="588226"/>
                      <a:pt x="427216" y="553446"/>
                      <a:pt x="782309" y="633493"/>
                    </a:cubicBezTo>
                    <a:lnTo>
                      <a:pt x="874497" y="657029"/>
                    </a:lnTo>
                    <a:lnTo>
                      <a:pt x="901803" y="565886"/>
                    </a:lnTo>
                    <a:cubicBezTo>
                      <a:pt x="1016076" y="220285"/>
                      <a:pt x="1189012" y="0"/>
                      <a:pt x="13825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Rounded Rectangle 1">
                <a:extLst>
                  <a:ext uri="{FF2B5EF4-FFF2-40B4-BE49-F238E27FC236}">
                    <a16:creationId xmlns:a16="http://schemas.microsoft.com/office/drawing/2014/main" id="{85609055-FF96-E52D-0047-A7A84EA06F45}"/>
                  </a:ext>
                </a:extLst>
              </p:cNvPr>
              <p:cNvSpPr>
                <a:spLocks noChangeAspect="1"/>
              </p:cNvSpPr>
              <p:nvPr/>
            </p:nvSpPr>
            <p:spPr>
              <a:xfrm>
                <a:off x="7496004" y="3682990"/>
                <a:ext cx="320490" cy="269438"/>
              </a:xfrm>
              <a:custGeom>
                <a:avLst/>
                <a:gdLst/>
                <a:ahLst/>
                <a:cxnLst/>
                <a:rect l="l" t="t" r="r" b="b"/>
                <a:pathLst>
                  <a:path w="3985089" h="3350285">
                    <a:moveTo>
                      <a:pt x="1489879" y="1687056"/>
                    </a:moveTo>
                    <a:cubicBezTo>
                      <a:pt x="1413602" y="1687056"/>
                      <a:pt x="1351768" y="1748890"/>
                      <a:pt x="1351768" y="1825167"/>
                    </a:cubicBezTo>
                    <a:lnTo>
                      <a:pt x="1351768" y="1828965"/>
                    </a:lnTo>
                    <a:cubicBezTo>
                      <a:pt x="1351768" y="1905242"/>
                      <a:pt x="1413602" y="1967076"/>
                      <a:pt x="1489879" y="1967076"/>
                    </a:cubicBezTo>
                    <a:lnTo>
                      <a:pt x="1717713" y="1967076"/>
                    </a:lnTo>
                    <a:cubicBezTo>
                      <a:pt x="1793990" y="1967076"/>
                      <a:pt x="1855824" y="1905242"/>
                      <a:pt x="1855824" y="1828965"/>
                    </a:cubicBezTo>
                    <a:lnTo>
                      <a:pt x="1855824" y="1825167"/>
                    </a:lnTo>
                    <a:cubicBezTo>
                      <a:pt x="1855824" y="1748890"/>
                      <a:pt x="1793990" y="1687056"/>
                      <a:pt x="1717713" y="1687056"/>
                    </a:cubicBezTo>
                    <a:close/>
                    <a:moveTo>
                      <a:pt x="2281462" y="1675141"/>
                    </a:moveTo>
                    <a:cubicBezTo>
                      <a:pt x="2205185" y="1675141"/>
                      <a:pt x="2143351" y="1736975"/>
                      <a:pt x="2143351" y="1813252"/>
                    </a:cubicBezTo>
                    <a:lnTo>
                      <a:pt x="2143351" y="1817050"/>
                    </a:lnTo>
                    <a:cubicBezTo>
                      <a:pt x="2143351" y="1893327"/>
                      <a:pt x="2205185" y="1955161"/>
                      <a:pt x="2281462" y="1955161"/>
                    </a:cubicBezTo>
                    <a:lnTo>
                      <a:pt x="2509296" y="1955161"/>
                    </a:lnTo>
                    <a:cubicBezTo>
                      <a:pt x="2585573" y="1955161"/>
                      <a:pt x="2647407" y="1893327"/>
                      <a:pt x="2647407" y="1817050"/>
                    </a:cubicBezTo>
                    <a:lnTo>
                      <a:pt x="2647407" y="1813252"/>
                    </a:lnTo>
                    <a:cubicBezTo>
                      <a:pt x="2647407" y="1736975"/>
                      <a:pt x="2585573" y="1675141"/>
                      <a:pt x="2509296" y="1675141"/>
                    </a:cubicBezTo>
                    <a:close/>
                    <a:moveTo>
                      <a:pt x="2837535" y="1159396"/>
                    </a:moveTo>
                    <a:cubicBezTo>
                      <a:pt x="2731595" y="1159396"/>
                      <a:pt x="2645713" y="1245278"/>
                      <a:pt x="2645713" y="1351218"/>
                    </a:cubicBezTo>
                    <a:cubicBezTo>
                      <a:pt x="2645713" y="1457158"/>
                      <a:pt x="2731595" y="1543040"/>
                      <a:pt x="2837535" y="1543040"/>
                    </a:cubicBezTo>
                    <a:cubicBezTo>
                      <a:pt x="2943475" y="1543040"/>
                      <a:pt x="3029357" y="1457158"/>
                      <a:pt x="3029357" y="1351218"/>
                    </a:cubicBezTo>
                    <a:cubicBezTo>
                      <a:pt x="3029357" y="1245278"/>
                      <a:pt x="2943475" y="1159396"/>
                      <a:pt x="2837535" y="1159396"/>
                    </a:cubicBezTo>
                    <a:close/>
                    <a:moveTo>
                      <a:pt x="3235655" y="750352"/>
                    </a:moveTo>
                    <a:cubicBezTo>
                      <a:pt x="3129715" y="750352"/>
                      <a:pt x="3043833" y="836234"/>
                      <a:pt x="3043833" y="942174"/>
                    </a:cubicBezTo>
                    <a:cubicBezTo>
                      <a:pt x="3043833" y="1048114"/>
                      <a:pt x="3129715" y="1133996"/>
                      <a:pt x="3235655" y="1133996"/>
                    </a:cubicBezTo>
                    <a:cubicBezTo>
                      <a:pt x="3341595" y="1133996"/>
                      <a:pt x="3427477" y="1048114"/>
                      <a:pt x="3427477" y="942174"/>
                    </a:cubicBezTo>
                    <a:cubicBezTo>
                      <a:pt x="3427477" y="836234"/>
                      <a:pt x="3341595" y="750352"/>
                      <a:pt x="3235655" y="750352"/>
                    </a:cubicBezTo>
                    <a:close/>
                    <a:moveTo>
                      <a:pt x="2455585" y="750352"/>
                    </a:moveTo>
                    <a:cubicBezTo>
                      <a:pt x="2349645" y="750352"/>
                      <a:pt x="2263763" y="836234"/>
                      <a:pt x="2263763" y="942174"/>
                    </a:cubicBezTo>
                    <a:cubicBezTo>
                      <a:pt x="2263763" y="1048114"/>
                      <a:pt x="2349645" y="1133996"/>
                      <a:pt x="2455585" y="1133996"/>
                    </a:cubicBezTo>
                    <a:cubicBezTo>
                      <a:pt x="2561525" y="1133996"/>
                      <a:pt x="2647407" y="1048114"/>
                      <a:pt x="2647407" y="942174"/>
                    </a:cubicBezTo>
                    <a:cubicBezTo>
                      <a:pt x="2647407" y="836234"/>
                      <a:pt x="2561525" y="750352"/>
                      <a:pt x="2455585" y="750352"/>
                    </a:cubicBezTo>
                    <a:close/>
                    <a:moveTo>
                      <a:pt x="941776" y="640989"/>
                    </a:moveTo>
                    <a:lnTo>
                      <a:pt x="1181794" y="640989"/>
                    </a:lnTo>
                    <a:lnTo>
                      <a:pt x="1181794" y="881020"/>
                    </a:lnTo>
                    <a:lnTo>
                      <a:pt x="1421825" y="881020"/>
                    </a:lnTo>
                    <a:lnTo>
                      <a:pt x="1421825" y="1121038"/>
                    </a:lnTo>
                    <a:lnTo>
                      <a:pt x="1181794" y="1121038"/>
                    </a:lnTo>
                    <a:lnTo>
                      <a:pt x="1181794" y="1361069"/>
                    </a:lnTo>
                    <a:lnTo>
                      <a:pt x="941776" y="1361069"/>
                    </a:lnTo>
                    <a:lnTo>
                      <a:pt x="941776" y="1121038"/>
                    </a:lnTo>
                    <a:lnTo>
                      <a:pt x="701745" y="1121038"/>
                    </a:lnTo>
                    <a:lnTo>
                      <a:pt x="701745" y="881020"/>
                    </a:lnTo>
                    <a:lnTo>
                      <a:pt x="941776" y="881020"/>
                    </a:lnTo>
                    <a:close/>
                    <a:moveTo>
                      <a:pt x="1061785" y="459017"/>
                    </a:moveTo>
                    <a:cubicBezTo>
                      <a:pt x="762440" y="459017"/>
                      <a:pt x="519773" y="701684"/>
                      <a:pt x="519773" y="1001029"/>
                    </a:cubicBezTo>
                    <a:cubicBezTo>
                      <a:pt x="519773" y="1300374"/>
                      <a:pt x="762440" y="1543041"/>
                      <a:pt x="1061785" y="1543041"/>
                    </a:cubicBezTo>
                    <a:cubicBezTo>
                      <a:pt x="1361130" y="1543041"/>
                      <a:pt x="1603797" y="1300374"/>
                      <a:pt x="1603797" y="1001029"/>
                    </a:cubicBezTo>
                    <a:cubicBezTo>
                      <a:pt x="1603797" y="701684"/>
                      <a:pt x="1361130" y="459017"/>
                      <a:pt x="1061785" y="459017"/>
                    </a:cubicBezTo>
                    <a:close/>
                    <a:moveTo>
                      <a:pt x="2837535" y="359296"/>
                    </a:moveTo>
                    <a:cubicBezTo>
                      <a:pt x="2731595" y="359296"/>
                      <a:pt x="2645713" y="445178"/>
                      <a:pt x="2645713" y="551118"/>
                    </a:cubicBezTo>
                    <a:cubicBezTo>
                      <a:pt x="2645713" y="657058"/>
                      <a:pt x="2731595" y="742940"/>
                      <a:pt x="2837535" y="742940"/>
                    </a:cubicBezTo>
                    <a:cubicBezTo>
                      <a:pt x="2943475" y="742940"/>
                      <a:pt x="3029357" y="657058"/>
                      <a:pt x="3029357" y="551118"/>
                    </a:cubicBezTo>
                    <a:cubicBezTo>
                      <a:pt x="3029357" y="445178"/>
                      <a:pt x="2943475" y="359296"/>
                      <a:pt x="2837535" y="359296"/>
                    </a:cubicBezTo>
                    <a:close/>
                    <a:moveTo>
                      <a:pt x="927799" y="0"/>
                    </a:moveTo>
                    <a:lnTo>
                      <a:pt x="2978398" y="0"/>
                    </a:lnTo>
                    <a:cubicBezTo>
                      <a:pt x="3447374" y="0"/>
                      <a:pt x="3902811" y="418280"/>
                      <a:pt x="3926614" y="887256"/>
                    </a:cubicBezTo>
                    <a:cubicBezTo>
                      <a:pt x="4011721" y="1784310"/>
                      <a:pt x="4065643" y="3326870"/>
                      <a:pt x="3630620" y="3349891"/>
                    </a:cubicBezTo>
                    <a:cubicBezTo>
                      <a:pt x="3101375" y="3362701"/>
                      <a:pt x="2778421" y="2566209"/>
                      <a:pt x="2352321" y="2174369"/>
                    </a:cubicBezTo>
                    <a:lnTo>
                      <a:pt x="1572952" y="2174369"/>
                    </a:lnTo>
                    <a:cubicBezTo>
                      <a:pt x="1161652" y="2566210"/>
                      <a:pt x="901104" y="3370635"/>
                      <a:pt x="339051" y="3349892"/>
                    </a:cubicBezTo>
                    <a:cubicBezTo>
                      <a:pt x="-171518" y="3349299"/>
                      <a:pt x="45251" y="1463012"/>
                      <a:pt x="48163" y="849156"/>
                    </a:cubicBezTo>
                    <a:cubicBezTo>
                      <a:pt x="48163" y="380180"/>
                      <a:pt x="458823" y="0"/>
                      <a:pt x="92779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8" name="Oval 2">
                <a:extLst>
                  <a:ext uri="{FF2B5EF4-FFF2-40B4-BE49-F238E27FC236}">
                    <a16:creationId xmlns:a16="http://schemas.microsoft.com/office/drawing/2014/main" id="{73590951-9B88-3039-194B-D5ABD526C31E}"/>
                  </a:ext>
                </a:extLst>
              </p:cNvPr>
              <p:cNvSpPr>
                <a:spLocks noChangeAspect="1"/>
              </p:cNvSpPr>
              <p:nvPr/>
            </p:nvSpPr>
            <p:spPr>
              <a:xfrm>
                <a:off x="7501595" y="3961380"/>
                <a:ext cx="348693" cy="269437"/>
              </a:xfrm>
              <a:custGeom>
                <a:avLst/>
                <a:gdLst/>
                <a:ahLst/>
                <a:cxnLst/>
                <a:rect l="l" t="t" r="r" b="b"/>
                <a:pathLst>
                  <a:path w="3949160" h="3051548">
                    <a:moveTo>
                      <a:pt x="2339911" y="638678"/>
                    </a:moveTo>
                    <a:cubicBezTo>
                      <a:pt x="3228675" y="638678"/>
                      <a:pt x="3949160" y="1138384"/>
                      <a:pt x="3949160" y="1754802"/>
                    </a:cubicBezTo>
                    <a:cubicBezTo>
                      <a:pt x="3949160" y="2075792"/>
                      <a:pt x="3753790" y="2365135"/>
                      <a:pt x="3440317" y="2567662"/>
                    </a:cubicBezTo>
                    <a:lnTo>
                      <a:pt x="3655878" y="3051548"/>
                    </a:lnTo>
                    <a:lnTo>
                      <a:pt x="2882697" y="2804439"/>
                    </a:lnTo>
                    <a:cubicBezTo>
                      <a:pt x="2713357" y="2847946"/>
                      <a:pt x="2530504" y="2870926"/>
                      <a:pt x="2339911" y="2870926"/>
                    </a:cubicBezTo>
                    <a:cubicBezTo>
                      <a:pt x="1451147" y="2870926"/>
                      <a:pt x="730662" y="2371220"/>
                      <a:pt x="730662" y="1754802"/>
                    </a:cubicBezTo>
                    <a:cubicBezTo>
                      <a:pt x="730662" y="1138384"/>
                      <a:pt x="1451147" y="638678"/>
                      <a:pt x="2339911" y="638678"/>
                    </a:cubicBezTo>
                    <a:close/>
                    <a:moveTo>
                      <a:pt x="1609249" y="0"/>
                    </a:moveTo>
                    <a:cubicBezTo>
                      <a:pt x="2214487" y="0"/>
                      <a:pt x="2741687" y="231736"/>
                      <a:pt x="3015976" y="574644"/>
                    </a:cubicBezTo>
                    <a:cubicBezTo>
                      <a:pt x="2789246" y="488504"/>
                      <a:pt x="2533611" y="440957"/>
                      <a:pt x="2263344" y="440957"/>
                    </a:cubicBezTo>
                    <a:cubicBezTo>
                      <a:pt x="1318096" y="440957"/>
                      <a:pt x="551821" y="1022559"/>
                      <a:pt x="551821" y="1740001"/>
                    </a:cubicBezTo>
                    <a:cubicBezTo>
                      <a:pt x="551821" y="1819940"/>
                      <a:pt x="561334" y="1898193"/>
                      <a:pt x="580963" y="1973803"/>
                    </a:cubicBezTo>
                    <a:cubicBezTo>
                      <a:pt x="578579" y="1972737"/>
                      <a:pt x="677277" y="2155498"/>
                      <a:pt x="675039" y="2154187"/>
                    </a:cubicBezTo>
                    <a:lnTo>
                      <a:pt x="502119" y="2089690"/>
                    </a:lnTo>
                    <a:lnTo>
                      <a:pt x="213774" y="2502637"/>
                    </a:lnTo>
                    <a:cubicBezTo>
                      <a:pt x="162937" y="2145510"/>
                      <a:pt x="82414" y="1758692"/>
                      <a:pt x="31577" y="1383752"/>
                    </a:cubicBezTo>
                    <a:cubicBezTo>
                      <a:pt x="6733" y="1307252"/>
                      <a:pt x="0" y="1197870"/>
                      <a:pt x="0" y="1116124"/>
                    </a:cubicBezTo>
                    <a:cubicBezTo>
                      <a:pt x="0" y="499706"/>
                      <a:pt x="720485" y="0"/>
                      <a:pt x="160924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9" name="Block Arc 5">
                <a:extLst>
                  <a:ext uri="{FF2B5EF4-FFF2-40B4-BE49-F238E27FC236}">
                    <a16:creationId xmlns:a16="http://schemas.microsoft.com/office/drawing/2014/main" id="{644FC9F6-6748-523B-4208-16734B93E064}"/>
                  </a:ext>
                </a:extLst>
              </p:cNvPr>
              <p:cNvSpPr>
                <a:spLocks noChangeAspect="1"/>
              </p:cNvSpPr>
              <p:nvPr/>
            </p:nvSpPr>
            <p:spPr>
              <a:xfrm rot="10800000">
                <a:off x="7556822" y="3332187"/>
                <a:ext cx="299221" cy="322665"/>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0" name="Rounded Rectangle 9">
                <a:extLst>
                  <a:ext uri="{FF2B5EF4-FFF2-40B4-BE49-F238E27FC236}">
                    <a16:creationId xmlns:a16="http://schemas.microsoft.com/office/drawing/2014/main" id="{3966E253-B75E-FD94-3911-4059B7716A0D}"/>
                  </a:ext>
                </a:extLst>
              </p:cNvPr>
              <p:cNvSpPr>
                <a:spLocks noChangeAspect="1"/>
              </p:cNvSpPr>
              <p:nvPr/>
            </p:nvSpPr>
            <p:spPr>
              <a:xfrm>
                <a:off x="8516432" y="2099615"/>
                <a:ext cx="296548" cy="296548"/>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1" name="Freeform 20">
                <a:extLst>
                  <a:ext uri="{FF2B5EF4-FFF2-40B4-BE49-F238E27FC236}">
                    <a16:creationId xmlns:a16="http://schemas.microsoft.com/office/drawing/2014/main" id="{A9A770EF-8811-264F-190A-E4F9F2F111ED}"/>
                  </a:ext>
                </a:extLst>
              </p:cNvPr>
              <p:cNvSpPr>
                <a:spLocks noChangeAspect="1"/>
              </p:cNvSpPr>
              <p:nvPr/>
            </p:nvSpPr>
            <p:spPr>
              <a:xfrm flipH="1">
                <a:off x="7608791" y="4297323"/>
                <a:ext cx="336694" cy="323742"/>
              </a:xfrm>
              <a:custGeom>
                <a:avLst/>
                <a:gdLst/>
                <a:ahLst/>
                <a:cxnLst/>
                <a:rect l="l" t="t" r="r" b="b"/>
                <a:pathLst>
                  <a:path w="3948393" h="3817544">
                    <a:moveTo>
                      <a:pt x="1888045" y="2370407"/>
                    </a:moveTo>
                    <a:lnTo>
                      <a:pt x="1180379" y="2998560"/>
                    </a:lnTo>
                    <a:lnTo>
                      <a:pt x="695350" y="2712314"/>
                    </a:lnTo>
                    <a:lnTo>
                      <a:pt x="703301" y="3014463"/>
                    </a:lnTo>
                    <a:lnTo>
                      <a:pt x="1888044" y="3817544"/>
                    </a:lnTo>
                    <a:cubicBezTo>
                      <a:pt x="1885393" y="3356368"/>
                      <a:pt x="1874793" y="2911096"/>
                      <a:pt x="1888045" y="2370407"/>
                    </a:cubicBezTo>
                    <a:close/>
                    <a:moveTo>
                      <a:pt x="2059390" y="2370407"/>
                    </a:moveTo>
                    <a:cubicBezTo>
                      <a:pt x="2072642" y="2911096"/>
                      <a:pt x="2062042" y="3356368"/>
                      <a:pt x="2059391" y="3817544"/>
                    </a:cubicBezTo>
                    <a:lnTo>
                      <a:pt x="3244134" y="3014463"/>
                    </a:lnTo>
                    <a:lnTo>
                      <a:pt x="3252085" y="2712314"/>
                    </a:lnTo>
                    <a:lnTo>
                      <a:pt x="2767056" y="2998560"/>
                    </a:lnTo>
                    <a:close/>
                    <a:moveTo>
                      <a:pt x="733907" y="1451867"/>
                    </a:moveTo>
                    <a:lnTo>
                      <a:pt x="0" y="2113471"/>
                    </a:lnTo>
                    <a:lnTo>
                      <a:pt x="1170450" y="2848461"/>
                    </a:lnTo>
                    <a:lnTo>
                      <a:pt x="1919327" y="2170968"/>
                    </a:lnTo>
                    <a:close/>
                    <a:moveTo>
                      <a:pt x="3206900" y="1451867"/>
                    </a:moveTo>
                    <a:lnTo>
                      <a:pt x="2021479" y="2170968"/>
                    </a:lnTo>
                    <a:lnTo>
                      <a:pt x="2770356" y="2848461"/>
                    </a:lnTo>
                    <a:lnTo>
                      <a:pt x="3940806" y="2113471"/>
                    </a:lnTo>
                    <a:close/>
                    <a:moveTo>
                      <a:pt x="1195981" y="0"/>
                    </a:moveTo>
                    <a:lnTo>
                      <a:pt x="10560" y="719101"/>
                    </a:lnTo>
                    <a:lnTo>
                      <a:pt x="759438" y="1396594"/>
                    </a:lnTo>
                    <a:lnTo>
                      <a:pt x="1929887" y="661605"/>
                    </a:lnTo>
                    <a:close/>
                    <a:moveTo>
                      <a:pt x="2762973" y="0"/>
                    </a:moveTo>
                    <a:lnTo>
                      <a:pt x="2029067" y="661605"/>
                    </a:lnTo>
                    <a:lnTo>
                      <a:pt x="3199516" y="1396594"/>
                    </a:lnTo>
                    <a:lnTo>
                      <a:pt x="3948393" y="71910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7" name="Donut 93">
              <a:extLst>
                <a:ext uri="{FF2B5EF4-FFF2-40B4-BE49-F238E27FC236}">
                  <a16:creationId xmlns:a16="http://schemas.microsoft.com/office/drawing/2014/main" id="{3DD979B2-8A44-8D9C-E23F-E84059FBECA7}"/>
                </a:ext>
              </a:extLst>
            </p:cNvPr>
            <p:cNvSpPr/>
            <p:nvPr/>
          </p:nvSpPr>
          <p:spPr>
            <a:xfrm>
              <a:off x="7350231" y="1734252"/>
              <a:ext cx="4243993" cy="4243993"/>
            </a:xfrm>
            <a:prstGeom prst="donut">
              <a:avLst>
                <a:gd name="adj" fmla="val 14003"/>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grpSp>
          <p:nvGrpSpPr>
            <p:cNvPr id="8" name="Group 7">
              <a:extLst>
                <a:ext uri="{FF2B5EF4-FFF2-40B4-BE49-F238E27FC236}">
                  <a16:creationId xmlns:a16="http://schemas.microsoft.com/office/drawing/2014/main" id="{15CA6098-FE61-699C-0C78-8D3E9C49F91D}"/>
                </a:ext>
              </a:extLst>
            </p:cNvPr>
            <p:cNvGrpSpPr/>
            <p:nvPr/>
          </p:nvGrpSpPr>
          <p:grpSpPr>
            <a:xfrm>
              <a:off x="7907899" y="2308624"/>
              <a:ext cx="3597749" cy="4951423"/>
              <a:chOff x="7907899" y="2308624"/>
              <a:chExt cx="3597749" cy="4951423"/>
            </a:xfrm>
          </p:grpSpPr>
          <p:sp>
            <p:nvSpPr>
              <p:cNvPr id="42" name="자유형: 도형 96">
                <a:extLst>
                  <a:ext uri="{FF2B5EF4-FFF2-40B4-BE49-F238E27FC236}">
                    <a16:creationId xmlns:a16="http://schemas.microsoft.com/office/drawing/2014/main" id="{77F726BA-C652-0306-B902-AECAF1B40128}"/>
                  </a:ext>
                </a:extLst>
              </p:cNvPr>
              <p:cNvSpPr/>
              <p:nvPr/>
            </p:nvSpPr>
            <p:spPr>
              <a:xfrm rot="8348922">
                <a:off x="11198871" y="4958370"/>
                <a:ext cx="306777" cy="2301677"/>
              </a:xfrm>
              <a:custGeom>
                <a:avLst/>
                <a:gdLst>
                  <a:gd name="connsiteX0" fmla="*/ 0 w 281140"/>
                  <a:gd name="connsiteY0" fmla="*/ 2109328 h 2109330"/>
                  <a:gd name="connsiteX1" fmla="*/ 0 w 281140"/>
                  <a:gd name="connsiteY1" fmla="*/ 0 h 2109330"/>
                  <a:gd name="connsiteX2" fmla="*/ 281140 w 281140"/>
                  <a:gd name="connsiteY2" fmla="*/ 243113 h 2109330"/>
                  <a:gd name="connsiteX3" fmla="*/ 281140 w 281140"/>
                  <a:gd name="connsiteY3" fmla="*/ 2109330 h 2109330"/>
                </a:gdLst>
                <a:ahLst/>
                <a:cxnLst>
                  <a:cxn ang="0">
                    <a:pos x="connsiteX0" y="connsiteY0"/>
                  </a:cxn>
                  <a:cxn ang="0">
                    <a:pos x="connsiteX1" y="connsiteY1"/>
                  </a:cxn>
                  <a:cxn ang="0">
                    <a:pos x="connsiteX2" y="connsiteY2"/>
                  </a:cxn>
                  <a:cxn ang="0">
                    <a:pos x="connsiteX3" y="connsiteY3"/>
                  </a:cxn>
                </a:cxnLst>
                <a:rect l="l" t="t" r="r" b="b"/>
                <a:pathLst>
                  <a:path w="281140" h="2109330">
                    <a:moveTo>
                      <a:pt x="0" y="2109328"/>
                    </a:moveTo>
                    <a:lnTo>
                      <a:pt x="0" y="0"/>
                    </a:lnTo>
                    <a:lnTo>
                      <a:pt x="281140" y="243113"/>
                    </a:lnTo>
                    <a:lnTo>
                      <a:pt x="281140" y="210933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43" name="Donut 4">
                <a:extLst>
                  <a:ext uri="{FF2B5EF4-FFF2-40B4-BE49-F238E27FC236}">
                    <a16:creationId xmlns:a16="http://schemas.microsoft.com/office/drawing/2014/main" id="{FD22DEC4-ABE1-22D4-9C19-CE16B09D687D}"/>
                  </a:ext>
                </a:extLst>
              </p:cNvPr>
              <p:cNvSpPr/>
              <p:nvPr/>
            </p:nvSpPr>
            <p:spPr>
              <a:xfrm>
                <a:off x="7907899" y="2308624"/>
                <a:ext cx="3099805" cy="3099806"/>
              </a:xfrm>
              <a:prstGeom prst="donut">
                <a:avLst>
                  <a:gd name="adj" fmla="val 3665"/>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44" name="Round Same Side Corner Rectangle 5">
                <a:extLst>
                  <a:ext uri="{FF2B5EF4-FFF2-40B4-BE49-F238E27FC236}">
                    <a16:creationId xmlns:a16="http://schemas.microsoft.com/office/drawing/2014/main" id="{9F628B67-B141-95A6-E383-E78C7FBA2AB1}"/>
                  </a:ext>
                </a:extLst>
              </p:cNvPr>
              <p:cNvSpPr/>
              <p:nvPr/>
            </p:nvSpPr>
            <p:spPr>
              <a:xfrm rot="8399802">
                <a:off x="10257449" y="4979836"/>
                <a:ext cx="498891" cy="307559"/>
              </a:xfrm>
              <a:prstGeom prst="round2SameRect">
                <a:avLst>
                  <a:gd name="adj1" fmla="val 31004"/>
                  <a:gd name="adj2" fmla="val 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9" name="Group 8">
              <a:extLst>
                <a:ext uri="{FF2B5EF4-FFF2-40B4-BE49-F238E27FC236}">
                  <a16:creationId xmlns:a16="http://schemas.microsoft.com/office/drawing/2014/main" id="{44591D3A-19EF-3417-3CB2-8384CDA2AB9D}"/>
                </a:ext>
              </a:extLst>
            </p:cNvPr>
            <p:cNvGrpSpPr/>
            <p:nvPr/>
          </p:nvGrpSpPr>
          <p:grpSpPr>
            <a:xfrm>
              <a:off x="8045579" y="2409380"/>
              <a:ext cx="2811142" cy="2844985"/>
              <a:chOff x="8045579" y="2409380"/>
              <a:chExt cx="2811142" cy="2844985"/>
            </a:xfrm>
          </p:grpSpPr>
          <p:sp>
            <p:nvSpPr>
              <p:cNvPr id="19" name="Freeform 43">
                <a:extLst>
                  <a:ext uri="{FF2B5EF4-FFF2-40B4-BE49-F238E27FC236}">
                    <a16:creationId xmlns:a16="http://schemas.microsoft.com/office/drawing/2014/main" id="{0017C6FE-A726-2DF0-BA38-3B9D0236B63E}"/>
                  </a:ext>
                </a:extLst>
              </p:cNvPr>
              <p:cNvSpPr>
                <a:spLocks/>
              </p:cNvSpPr>
              <p:nvPr/>
            </p:nvSpPr>
            <p:spPr>
              <a:xfrm>
                <a:off x="10509374" y="3444941"/>
                <a:ext cx="343339" cy="343339"/>
              </a:xfrm>
              <a:custGeom>
                <a:avLst/>
                <a:gdLst/>
                <a:ahLst/>
                <a:cxnLst/>
                <a:rect l="l" t="t" r="r" b="b"/>
                <a:pathLst>
                  <a:path w="2376266" h="2700265">
                    <a:moveTo>
                      <a:pt x="1656387" y="1972892"/>
                    </a:moveTo>
                    <a:cubicBezTo>
                      <a:pt x="1611887" y="1973356"/>
                      <a:pt x="1563385" y="2005080"/>
                      <a:pt x="1534629" y="2057337"/>
                    </a:cubicBezTo>
                    <a:cubicBezTo>
                      <a:pt x="1496288" y="2127013"/>
                      <a:pt x="1507568" y="2206808"/>
                      <a:pt x="1559826" y="2235565"/>
                    </a:cubicBezTo>
                    <a:cubicBezTo>
                      <a:pt x="1612084" y="2264320"/>
                      <a:pt x="1685527" y="2231149"/>
                      <a:pt x="1723869" y="2161473"/>
                    </a:cubicBezTo>
                    <a:cubicBezTo>
                      <a:pt x="1762211" y="2091796"/>
                      <a:pt x="1750931" y="2012000"/>
                      <a:pt x="1698673" y="1983245"/>
                    </a:cubicBezTo>
                    <a:cubicBezTo>
                      <a:pt x="1685608" y="1976055"/>
                      <a:pt x="1671220" y="1972736"/>
                      <a:pt x="1656387" y="1972892"/>
                    </a:cubicBezTo>
                    <a:close/>
                    <a:moveTo>
                      <a:pt x="312688" y="1634792"/>
                    </a:moveTo>
                    <a:cubicBezTo>
                      <a:pt x="281116" y="1626772"/>
                      <a:pt x="249981" y="1631172"/>
                      <a:pt x="226763" y="1649891"/>
                    </a:cubicBezTo>
                    <a:cubicBezTo>
                      <a:pt x="180329" y="1687329"/>
                      <a:pt x="183153" y="1767868"/>
                      <a:pt x="233071" y="1829780"/>
                    </a:cubicBezTo>
                    <a:cubicBezTo>
                      <a:pt x="282989" y="1891692"/>
                      <a:pt x="361097" y="1911533"/>
                      <a:pt x="407532" y="1874094"/>
                    </a:cubicBezTo>
                    <a:cubicBezTo>
                      <a:pt x="453966" y="1836657"/>
                      <a:pt x="451142" y="1756118"/>
                      <a:pt x="401224" y="1694205"/>
                    </a:cubicBezTo>
                    <a:cubicBezTo>
                      <a:pt x="376265" y="1663249"/>
                      <a:pt x="344258" y="1642811"/>
                      <a:pt x="312688" y="1634792"/>
                    </a:cubicBezTo>
                    <a:close/>
                    <a:moveTo>
                      <a:pt x="1869299" y="1519920"/>
                    </a:moveTo>
                    <a:cubicBezTo>
                      <a:pt x="1824865" y="1522388"/>
                      <a:pt x="1777842" y="1556264"/>
                      <a:pt x="1751468" y="1609764"/>
                    </a:cubicBezTo>
                    <a:cubicBezTo>
                      <a:pt x="1716305" y="1681096"/>
                      <a:pt x="1731168" y="1760303"/>
                      <a:pt x="1784668" y="1786676"/>
                    </a:cubicBezTo>
                    <a:cubicBezTo>
                      <a:pt x="1838168" y="1813049"/>
                      <a:pt x="1910044" y="1776602"/>
                      <a:pt x="1945208" y="1705269"/>
                    </a:cubicBezTo>
                    <a:cubicBezTo>
                      <a:pt x="1980371" y="1633937"/>
                      <a:pt x="1965508" y="1554730"/>
                      <a:pt x="1912008" y="1528357"/>
                    </a:cubicBezTo>
                    <a:cubicBezTo>
                      <a:pt x="1898633" y="1521764"/>
                      <a:pt x="1884109" y="1519097"/>
                      <a:pt x="1869299" y="1519920"/>
                    </a:cubicBezTo>
                    <a:close/>
                    <a:moveTo>
                      <a:pt x="741251" y="1329992"/>
                    </a:moveTo>
                    <a:cubicBezTo>
                      <a:pt x="709680" y="1321974"/>
                      <a:pt x="678544" y="1326372"/>
                      <a:pt x="655326" y="1345092"/>
                    </a:cubicBezTo>
                    <a:cubicBezTo>
                      <a:pt x="608892" y="1382530"/>
                      <a:pt x="611716" y="1463069"/>
                      <a:pt x="661634" y="1524981"/>
                    </a:cubicBezTo>
                    <a:cubicBezTo>
                      <a:pt x="711552" y="1586893"/>
                      <a:pt x="789660" y="1606734"/>
                      <a:pt x="836094" y="1569294"/>
                    </a:cubicBezTo>
                    <a:cubicBezTo>
                      <a:pt x="882529" y="1531856"/>
                      <a:pt x="879704" y="1451317"/>
                      <a:pt x="829787" y="1389406"/>
                    </a:cubicBezTo>
                    <a:cubicBezTo>
                      <a:pt x="804828" y="1358450"/>
                      <a:pt x="772822" y="1338012"/>
                      <a:pt x="741251" y="1329992"/>
                    </a:cubicBezTo>
                    <a:close/>
                    <a:moveTo>
                      <a:pt x="2079316" y="1065457"/>
                    </a:moveTo>
                    <a:cubicBezTo>
                      <a:pt x="2035146" y="1070876"/>
                      <a:pt x="1990481" y="1107807"/>
                      <a:pt x="1967725" y="1162943"/>
                    </a:cubicBezTo>
                    <a:cubicBezTo>
                      <a:pt x="1937386" y="1236457"/>
                      <a:pt x="1957487" y="1314499"/>
                      <a:pt x="2012623" y="1337253"/>
                    </a:cubicBezTo>
                    <a:cubicBezTo>
                      <a:pt x="2067759" y="1360009"/>
                      <a:pt x="2137051" y="1318860"/>
                      <a:pt x="2167391" y="1245345"/>
                    </a:cubicBezTo>
                    <a:cubicBezTo>
                      <a:pt x="2197730" y="1171831"/>
                      <a:pt x="2177629" y="1093789"/>
                      <a:pt x="2122493" y="1071035"/>
                    </a:cubicBezTo>
                    <a:cubicBezTo>
                      <a:pt x="2108709" y="1065345"/>
                      <a:pt x="2094040" y="1063650"/>
                      <a:pt x="2079316" y="1065457"/>
                    </a:cubicBezTo>
                    <a:close/>
                    <a:moveTo>
                      <a:pt x="0" y="654162"/>
                    </a:moveTo>
                    <a:lnTo>
                      <a:pt x="1082073" y="1244384"/>
                    </a:lnTo>
                    <a:lnTo>
                      <a:pt x="1121421" y="2700265"/>
                    </a:lnTo>
                    <a:lnTo>
                      <a:pt x="4918" y="1923139"/>
                    </a:lnTo>
                    <a:cubicBezTo>
                      <a:pt x="3279" y="1498508"/>
                      <a:pt x="1639" y="1073875"/>
                      <a:pt x="0" y="654162"/>
                    </a:cubicBezTo>
                    <a:close/>
                    <a:moveTo>
                      <a:pt x="2375644" y="688592"/>
                    </a:moveTo>
                    <a:lnTo>
                      <a:pt x="2360889" y="1967406"/>
                    </a:lnTo>
                    <a:lnTo>
                      <a:pt x="1293570" y="2700265"/>
                    </a:lnTo>
                    <a:lnTo>
                      <a:pt x="1249303" y="1239466"/>
                    </a:lnTo>
                    <a:close/>
                    <a:moveTo>
                      <a:pt x="1214923" y="371219"/>
                    </a:moveTo>
                    <a:cubicBezTo>
                      <a:pt x="1197013" y="368793"/>
                      <a:pt x="1177834" y="369067"/>
                      <a:pt x="1158247" y="372480"/>
                    </a:cubicBezTo>
                    <a:cubicBezTo>
                      <a:pt x="1079899" y="386133"/>
                      <a:pt x="1024686" y="444836"/>
                      <a:pt x="1034926" y="503598"/>
                    </a:cubicBezTo>
                    <a:cubicBezTo>
                      <a:pt x="1045165" y="562359"/>
                      <a:pt x="1116980" y="598927"/>
                      <a:pt x="1195328" y="585274"/>
                    </a:cubicBezTo>
                    <a:cubicBezTo>
                      <a:pt x="1273676" y="571621"/>
                      <a:pt x="1328889" y="512918"/>
                      <a:pt x="1318650" y="454156"/>
                    </a:cubicBezTo>
                    <a:cubicBezTo>
                      <a:pt x="1310970" y="410086"/>
                      <a:pt x="1268654" y="378499"/>
                      <a:pt x="1214923" y="371219"/>
                    </a:cubicBezTo>
                    <a:close/>
                    <a:moveTo>
                      <a:pt x="1185985" y="0"/>
                    </a:moveTo>
                    <a:lnTo>
                      <a:pt x="2376266" y="506608"/>
                    </a:lnTo>
                    <a:lnTo>
                      <a:pt x="1161392" y="1101748"/>
                    </a:lnTo>
                    <a:lnTo>
                      <a:pt x="10460" y="4918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1" name="Rectangle 15">
                <a:extLst>
                  <a:ext uri="{FF2B5EF4-FFF2-40B4-BE49-F238E27FC236}">
                    <a16:creationId xmlns:a16="http://schemas.microsoft.com/office/drawing/2014/main" id="{BCE19C13-5748-A2E0-DE90-83E686E1AA28}"/>
                  </a:ext>
                </a:extLst>
              </p:cNvPr>
              <p:cNvSpPr>
                <a:spLocks/>
              </p:cNvSpPr>
              <p:nvPr/>
            </p:nvSpPr>
            <p:spPr>
              <a:xfrm>
                <a:off x="8174482" y="4174830"/>
                <a:ext cx="392828" cy="392828"/>
              </a:xfrm>
              <a:custGeom>
                <a:avLst/>
                <a:gdLst/>
                <a:ahLst/>
                <a:cxnLst/>
                <a:rect l="l" t="t" r="r" b="b"/>
                <a:pathLst>
                  <a:path w="4088964" h="4259405">
                    <a:moveTo>
                      <a:pt x="1480605" y="2231940"/>
                    </a:moveTo>
                    <a:lnTo>
                      <a:pt x="1199818" y="2044620"/>
                    </a:lnTo>
                    <a:lnTo>
                      <a:pt x="761621" y="2687221"/>
                    </a:lnTo>
                    <a:cubicBezTo>
                      <a:pt x="501536" y="2652619"/>
                      <a:pt x="265323" y="2467912"/>
                      <a:pt x="39127" y="2272940"/>
                    </a:cubicBezTo>
                    <a:cubicBezTo>
                      <a:pt x="-80639" y="2070133"/>
                      <a:pt x="269496" y="1743507"/>
                      <a:pt x="374515" y="1494038"/>
                    </a:cubicBezTo>
                    <a:lnTo>
                      <a:pt x="93728" y="1306717"/>
                    </a:lnTo>
                    <a:lnTo>
                      <a:pt x="1091841" y="1312633"/>
                    </a:lnTo>
                    <a:close/>
                    <a:moveTo>
                      <a:pt x="2759566" y="226796"/>
                    </a:moveTo>
                    <a:cubicBezTo>
                      <a:pt x="2331051" y="377379"/>
                      <a:pt x="2150002" y="492309"/>
                      <a:pt x="1991062" y="643648"/>
                    </a:cubicBezTo>
                    <a:lnTo>
                      <a:pt x="1463599" y="1446568"/>
                    </a:lnTo>
                    <a:lnTo>
                      <a:pt x="610317" y="909936"/>
                    </a:lnTo>
                    <a:cubicBezTo>
                      <a:pt x="810411" y="627556"/>
                      <a:pt x="1020899" y="239191"/>
                      <a:pt x="1244930" y="61882"/>
                    </a:cubicBezTo>
                    <a:cubicBezTo>
                      <a:pt x="1491876" y="-75367"/>
                      <a:pt x="1697752" y="31605"/>
                      <a:pt x="2759566" y="226796"/>
                    </a:cubicBezTo>
                    <a:close/>
                    <a:moveTo>
                      <a:pt x="1722488" y="3820535"/>
                    </a:moveTo>
                    <a:cubicBezTo>
                      <a:pt x="1376925" y="3801485"/>
                      <a:pt x="936112" y="3830060"/>
                      <a:pt x="666750" y="3734810"/>
                    </a:cubicBezTo>
                    <a:cubicBezTo>
                      <a:pt x="419100" y="3598835"/>
                      <a:pt x="400050" y="3367610"/>
                      <a:pt x="0" y="2364860"/>
                    </a:cubicBezTo>
                    <a:cubicBezTo>
                      <a:pt x="355600" y="2647435"/>
                      <a:pt x="549276" y="2739510"/>
                      <a:pt x="762000" y="2793485"/>
                    </a:cubicBezTo>
                    <a:lnTo>
                      <a:pt x="1722487" y="2812535"/>
                    </a:lnTo>
                    <a:close/>
                    <a:moveTo>
                      <a:pt x="3605396" y="869465"/>
                    </a:moveTo>
                    <a:lnTo>
                      <a:pt x="3069019" y="1711228"/>
                    </a:lnTo>
                    <a:lnTo>
                      <a:pt x="2083849" y="1550906"/>
                    </a:lnTo>
                    <a:lnTo>
                      <a:pt x="2391902" y="1412941"/>
                    </a:lnTo>
                    <a:lnTo>
                      <a:pt x="2081217" y="699900"/>
                    </a:lnTo>
                    <a:cubicBezTo>
                      <a:pt x="2248971" y="498156"/>
                      <a:pt x="2531081" y="396532"/>
                      <a:pt x="2816547" y="308854"/>
                    </a:cubicBezTo>
                    <a:cubicBezTo>
                      <a:pt x="3051986" y="315439"/>
                      <a:pt x="3142075" y="785719"/>
                      <a:pt x="3297344" y="1007430"/>
                    </a:cubicBezTo>
                    <a:close/>
                    <a:moveTo>
                      <a:pt x="3222215" y="3788662"/>
                    </a:moveTo>
                    <a:cubicBezTo>
                      <a:pt x="3089072" y="3954283"/>
                      <a:pt x="2662122" y="3869088"/>
                      <a:pt x="2413930" y="3921936"/>
                    </a:cubicBezTo>
                    <a:lnTo>
                      <a:pt x="2420658" y="4259405"/>
                    </a:lnTo>
                    <a:lnTo>
                      <a:pt x="1855155" y="3436926"/>
                    </a:lnTo>
                    <a:lnTo>
                      <a:pt x="2387428" y="2592563"/>
                    </a:lnTo>
                    <a:lnTo>
                      <a:pt x="2394156" y="2930032"/>
                    </a:lnTo>
                    <a:lnTo>
                      <a:pt x="3171906" y="2922431"/>
                    </a:lnTo>
                    <a:cubicBezTo>
                      <a:pt x="3292132" y="3155642"/>
                      <a:pt x="3275533" y="3455038"/>
                      <a:pt x="3244786" y="3752078"/>
                    </a:cubicBezTo>
                    <a:cubicBezTo>
                      <a:pt x="3238662" y="3765464"/>
                      <a:pt x="3231091" y="3777620"/>
                      <a:pt x="3222215" y="3788662"/>
                    </a:cubicBezTo>
                    <a:close/>
                    <a:moveTo>
                      <a:pt x="3948285" y="2834020"/>
                    </a:moveTo>
                    <a:cubicBezTo>
                      <a:pt x="3833022" y="3018741"/>
                      <a:pt x="3639730" y="3281008"/>
                      <a:pt x="3342579" y="3731662"/>
                    </a:cubicBezTo>
                    <a:cubicBezTo>
                      <a:pt x="3371271" y="3278367"/>
                      <a:pt x="3336159" y="3066813"/>
                      <a:pt x="3258895" y="2861397"/>
                    </a:cubicBezTo>
                    <a:lnTo>
                      <a:pt x="2725671" y="2062291"/>
                    </a:lnTo>
                    <a:lnTo>
                      <a:pt x="3552883" y="1486284"/>
                    </a:lnTo>
                    <a:cubicBezTo>
                      <a:pt x="3734716" y="1780754"/>
                      <a:pt x="4010062" y="2126176"/>
                      <a:pt x="4085819" y="2401657"/>
                    </a:cubicBezTo>
                    <a:cubicBezTo>
                      <a:pt x="4100783" y="2542124"/>
                      <a:pt x="4063549" y="2649298"/>
                      <a:pt x="3948285" y="283402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4" name="Rectangle 1">
                <a:extLst>
                  <a:ext uri="{FF2B5EF4-FFF2-40B4-BE49-F238E27FC236}">
                    <a16:creationId xmlns:a16="http://schemas.microsoft.com/office/drawing/2014/main" id="{E29E6792-285B-7426-8388-20413C49CD48}"/>
                  </a:ext>
                </a:extLst>
              </p:cNvPr>
              <p:cNvSpPr>
                <a:spLocks noChangeAspect="1"/>
              </p:cNvSpPr>
              <p:nvPr/>
            </p:nvSpPr>
            <p:spPr>
              <a:xfrm>
                <a:off x="9225535" y="2409380"/>
                <a:ext cx="393582" cy="392828"/>
              </a:xfrm>
              <a:custGeom>
                <a:avLst/>
                <a:gdLst/>
                <a:ahLst/>
                <a:cxnLst/>
                <a:rect l="l" t="t" r="r" b="b"/>
                <a:pathLst>
                  <a:path w="4020621" h="4012920">
                    <a:moveTo>
                      <a:pt x="780213" y="3724888"/>
                    </a:moveTo>
                    <a:lnTo>
                      <a:pt x="2868445" y="3724888"/>
                    </a:lnTo>
                    <a:lnTo>
                      <a:pt x="2868445" y="4012920"/>
                    </a:lnTo>
                    <a:lnTo>
                      <a:pt x="780213" y="4012920"/>
                    </a:lnTo>
                    <a:close/>
                    <a:moveTo>
                      <a:pt x="4020621" y="2152587"/>
                    </a:moveTo>
                    <a:lnTo>
                      <a:pt x="4020621" y="3448731"/>
                    </a:lnTo>
                    <a:lnTo>
                      <a:pt x="3903908" y="3386593"/>
                    </a:lnTo>
                    <a:lnTo>
                      <a:pt x="3903908" y="2214725"/>
                    </a:lnTo>
                    <a:close/>
                    <a:moveTo>
                      <a:pt x="1582587" y="1544569"/>
                    </a:moveTo>
                    <a:cubicBezTo>
                      <a:pt x="1525677" y="1652847"/>
                      <a:pt x="1434945" y="1739939"/>
                      <a:pt x="1324158" y="1792547"/>
                    </a:cubicBezTo>
                    <a:lnTo>
                      <a:pt x="1790243" y="1792547"/>
                    </a:lnTo>
                    <a:cubicBezTo>
                      <a:pt x="1708293" y="1721838"/>
                      <a:pt x="1638004" y="1638154"/>
                      <a:pt x="1582587" y="1544569"/>
                    </a:cubicBezTo>
                    <a:close/>
                    <a:moveTo>
                      <a:pt x="1238323" y="1312673"/>
                    </a:moveTo>
                    <a:cubicBezTo>
                      <a:pt x="1173622" y="1312673"/>
                      <a:pt x="1121172" y="1365123"/>
                      <a:pt x="1121172" y="1429824"/>
                    </a:cubicBezTo>
                    <a:cubicBezTo>
                      <a:pt x="1121172" y="1494525"/>
                      <a:pt x="1173622" y="1546975"/>
                      <a:pt x="1238323" y="1546975"/>
                    </a:cubicBezTo>
                    <a:cubicBezTo>
                      <a:pt x="1303024" y="1546975"/>
                      <a:pt x="1355474" y="1494525"/>
                      <a:pt x="1355474" y="1429824"/>
                    </a:cubicBezTo>
                    <a:cubicBezTo>
                      <a:pt x="1355474" y="1365123"/>
                      <a:pt x="1303024" y="1312673"/>
                      <a:pt x="1238323" y="1312673"/>
                    </a:cubicBezTo>
                    <a:close/>
                    <a:moveTo>
                      <a:pt x="870057" y="1312673"/>
                    </a:moveTo>
                    <a:cubicBezTo>
                      <a:pt x="805356" y="1312673"/>
                      <a:pt x="752906" y="1365123"/>
                      <a:pt x="752906" y="1429824"/>
                    </a:cubicBezTo>
                    <a:cubicBezTo>
                      <a:pt x="752906" y="1494525"/>
                      <a:pt x="805356" y="1546975"/>
                      <a:pt x="870057" y="1546975"/>
                    </a:cubicBezTo>
                    <a:cubicBezTo>
                      <a:pt x="934758" y="1546975"/>
                      <a:pt x="987208" y="1494525"/>
                      <a:pt x="987208" y="1429824"/>
                    </a:cubicBezTo>
                    <a:cubicBezTo>
                      <a:pt x="987208" y="1365123"/>
                      <a:pt x="934758" y="1312673"/>
                      <a:pt x="870057" y="1312673"/>
                    </a:cubicBezTo>
                    <a:close/>
                    <a:moveTo>
                      <a:pt x="2775838" y="1127627"/>
                    </a:moveTo>
                    <a:cubicBezTo>
                      <a:pt x="2666578" y="1127627"/>
                      <a:pt x="2578006" y="1216199"/>
                      <a:pt x="2578006" y="1325459"/>
                    </a:cubicBezTo>
                    <a:cubicBezTo>
                      <a:pt x="2578006" y="1434719"/>
                      <a:pt x="2666578" y="1523291"/>
                      <a:pt x="2775838" y="1523291"/>
                    </a:cubicBezTo>
                    <a:cubicBezTo>
                      <a:pt x="2885098" y="1523291"/>
                      <a:pt x="2973670" y="1434719"/>
                      <a:pt x="2973670" y="1325459"/>
                    </a:cubicBezTo>
                    <a:cubicBezTo>
                      <a:pt x="2973670" y="1216199"/>
                      <a:pt x="2885098" y="1127627"/>
                      <a:pt x="2775838" y="1127627"/>
                    </a:cubicBezTo>
                    <a:close/>
                    <a:moveTo>
                      <a:pt x="2153949" y="1127627"/>
                    </a:moveTo>
                    <a:cubicBezTo>
                      <a:pt x="2044689" y="1127627"/>
                      <a:pt x="1956117" y="1216199"/>
                      <a:pt x="1956117" y="1325459"/>
                    </a:cubicBezTo>
                    <a:cubicBezTo>
                      <a:pt x="1956117" y="1434719"/>
                      <a:pt x="2044689" y="1523291"/>
                      <a:pt x="2153949" y="1523291"/>
                    </a:cubicBezTo>
                    <a:cubicBezTo>
                      <a:pt x="2263209" y="1523291"/>
                      <a:pt x="2351781" y="1434719"/>
                      <a:pt x="2351781" y="1325459"/>
                    </a:cubicBezTo>
                    <a:cubicBezTo>
                      <a:pt x="2351781" y="1216199"/>
                      <a:pt x="2263209" y="1127627"/>
                      <a:pt x="2153949" y="1127627"/>
                    </a:cubicBezTo>
                    <a:close/>
                    <a:moveTo>
                      <a:pt x="1238323" y="956510"/>
                    </a:moveTo>
                    <a:cubicBezTo>
                      <a:pt x="1173622" y="956510"/>
                      <a:pt x="1121172" y="1008960"/>
                      <a:pt x="1121172" y="1073661"/>
                    </a:cubicBezTo>
                    <a:cubicBezTo>
                      <a:pt x="1121172" y="1138362"/>
                      <a:pt x="1173622" y="1190812"/>
                      <a:pt x="1238323" y="1190812"/>
                    </a:cubicBezTo>
                    <a:cubicBezTo>
                      <a:pt x="1303024" y="1190812"/>
                      <a:pt x="1355474" y="1138362"/>
                      <a:pt x="1355474" y="1073661"/>
                    </a:cubicBezTo>
                    <a:cubicBezTo>
                      <a:pt x="1355474" y="1008960"/>
                      <a:pt x="1303024" y="956510"/>
                      <a:pt x="1238323" y="956510"/>
                    </a:cubicBezTo>
                    <a:close/>
                    <a:moveTo>
                      <a:pt x="870057" y="956510"/>
                    </a:moveTo>
                    <a:cubicBezTo>
                      <a:pt x="805356" y="956510"/>
                      <a:pt x="752906" y="1008960"/>
                      <a:pt x="752906" y="1073661"/>
                    </a:cubicBezTo>
                    <a:cubicBezTo>
                      <a:pt x="752906" y="1138362"/>
                      <a:pt x="805356" y="1190812"/>
                      <a:pt x="870057" y="1190812"/>
                    </a:cubicBezTo>
                    <a:cubicBezTo>
                      <a:pt x="934758" y="1190812"/>
                      <a:pt x="987208" y="1138362"/>
                      <a:pt x="987208" y="1073661"/>
                    </a:cubicBezTo>
                    <a:cubicBezTo>
                      <a:pt x="987208" y="1008960"/>
                      <a:pt x="934758" y="956510"/>
                      <a:pt x="870057" y="956510"/>
                    </a:cubicBezTo>
                    <a:close/>
                    <a:moveTo>
                      <a:pt x="2775838" y="526176"/>
                    </a:moveTo>
                    <a:cubicBezTo>
                      <a:pt x="2666578" y="526176"/>
                      <a:pt x="2578006" y="614748"/>
                      <a:pt x="2578006" y="724008"/>
                    </a:cubicBezTo>
                    <a:cubicBezTo>
                      <a:pt x="2578006" y="833268"/>
                      <a:pt x="2666578" y="921840"/>
                      <a:pt x="2775838" y="921840"/>
                    </a:cubicBezTo>
                    <a:cubicBezTo>
                      <a:pt x="2885098" y="921840"/>
                      <a:pt x="2973670" y="833268"/>
                      <a:pt x="2973670" y="724008"/>
                    </a:cubicBezTo>
                    <a:cubicBezTo>
                      <a:pt x="2973670" y="614748"/>
                      <a:pt x="2885098" y="526176"/>
                      <a:pt x="2775838" y="526176"/>
                    </a:cubicBezTo>
                    <a:close/>
                    <a:moveTo>
                      <a:pt x="2153949" y="526176"/>
                    </a:moveTo>
                    <a:cubicBezTo>
                      <a:pt x="2044689" y="526176"/>
                      <a:pt x="1956117" y="614748"/>
                      <a:pt x="1956117" y="724008"/>
                    </a:cubicBezTo>
                    <a:cubicBezTo>
                      <a:pt x="1956117" y="833268"/>
                      <a:pt x="2044689" y="921840"/>
                      <a:pt x="2153949" y="921840"/>
                    </a:cubicBezTo>
                    <a:cubicBezTo>
                      <a:pt x="2263209" y="921840"/>
                      <a:pt x="2351781" y="833268"/>
                      <a:pt x="2351781" y="724008"/>
                    </a:cubicBezTo>
                    <a:cubicBezTo>
                      <a:pt x="2351781" y="614748"/>
                      <a:pt x="2263209" y="526176"/>
                      <a:pt x="2153949" y="526176"/>
                    </a:cubicBezTo>
                    <a:close/>
                    <a:moveTo>
                      <a:pt x="2464893" y="0"/>
                    </a:moveTo>
                    <a:cubicBezTo>
                      <a:pt x="3030837" y="0"/>
                      <a:pt x="3489626" y="458789"/>
                      <a:pt x="3489626" y="1024733"/>
                    </a:cubicBezTo>
                    <a:cubicBezTo>
                      <a:pt x="3489626" y="1442455"/>
                      <a:pt x="3239684" y="1801800"/>
                      <a:pt x="2880320" y="1959209"/>
                    </a:cubicBezTo>
                    <a:lnTo>
                      <a:pt x="2880320" y="2008571"/>
                    </a:lnTo>
                    <a:lnTo>
                      <a:pt x="3250857" y="2008571"/>
                    </a:lnTo>
                    <a:lnTo>
                      <a:pt x="3250857" y="2359970"/>
                    </a:lnTo>
                    <a:lnTo>
                      <a:pt x="3437294" y="2359970"/>
                    </a:lnTo>
                    <a:lnTo>
                      <a:pt x="3437294" y="2360694"/>
                    </a:lnTo>
                    <a:lnTo>
                      <a:pt x="3852060" y="2233461"/>
                    </a:lnTo>
                    <a:lnTo>
                      <a:pt x="3852060" y="3367858"/>
                    </a:lnTo>
                    <a:lnTo>
                      <a:pt x="3437294" y="3240624"/>
                    </a:lnTo>
                    <a:lnTo>
                      <a:pt x="3437294" y="3241349"/>
                    </a:lnTo>
                    <a:lnTo>
                      <a:pt x="3250857" y="3241349"/>
                    </a:lnTo>
                    <a:lnTo>
                      <a:pt x="3250857" y="3633063"/>
                    </a:lnTo>
                    <a:lnTo>
                      <a:pt x="298529" y="3633063"/>
                    </a:lnTo>
                    <a:lnTo>
                      <a:pt x="298529" y="2431730"/>
                    </a:lnTo>
                    <a:lnTo>
                      <a:pt x="0" y="2008571"/>
                    </a:lnTo>
                    <a:lnTo>
                      <a:pt x="298529" y="2008571"/>
                    </a:lnTo>
                    <a:lnTo>
                      <a:pt x="792088" y="2008571"/>
                    </a:lnTo>
                    <a:lnTo>
                      <a:pt x="792088" y="1796817"/>
                    </a:lnTo>
                    <a:cubicBezTo>
                      <a:pt x="587745" y="1700755"/>
                      <a:pt x="447370" y="1492642"/>
                      <a:pt x="447370" y="1251742"/>
                    </a:cubicBezTo>
                    <a:cubicBezTo>
                      <a:pt x="447370" y="916605"/>
                      <a:pt x="719053" y="644923"/>
                      <a:pt x="1054190" y="644923"/>
                    </a:cubicBezTo>
                    <a:cubicBezTo>
                      <a:pt x="1212753" y="644923"/>
                      <a:pt x="1357112" y="705740"/>
                      <a:pt x="1463939" y="806702"/>
                    </a:cubicBezTo>
                    <a:cubicBezTo>
                      <a:pt x="1563407" y="345444"/>
                      <a:pt x="1973809" y="0"/>
                      <a:pt x="246489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5" name="Trapezoid 11">
                <a:extLst>
                  <a:ext uri="{FF2B5EF4-FFF2-40B4-BE49-F238E27FC236}">
                    <a16:creationId xmlns:a16="http://schemas.microsoft.com/office/drawing/2014/main" id="{4FB27C42-D0D4-EC6F-1E6F-39860A40D461}"/>
                  </a:ext>
                </a:extLst>
              </p:cNvPr>
              <p:cNvSpPr>
                <a:spLocks noChangeAspect="1"/>
              </p:cNvSpPr>
              <p:nvPr/>
            </p:nvSpPr>
            <p:spPr>
              <a:xfrm rot="9900000">
                <a:off x="10073915" y="2714730"/>
                <a:ext cx="351357" cy="423598"/>
              </a:xfrm>
              <a:custGeom>
                <a:avLst/>
                <a:gdLst/>
                <a:ahLst/>
                <a:cxnLst/>
                <a:rect l="l" t="t" r="r" b="b"/>
                <a:pathLst>
                  <a:path w="3370953" h="4064034">
                    <a:moveTo>
                      <a:pt x="307836" y="3226369"/>
                    </a:moveTo>
                    <a:lnTo>
                      <a:pt x="307836" y="2810144"/>
                    </a:lnTo>
                    <a:lnTo>
                      <a:pt x="1258549" y="2810144"/>
                    </a:lnTo>
                    <a:lnTo>
                      <a:pt x="1331954" y="2516524"/>
                    </a:lnTo>
                    <a:lnTo>
                      <a:pt x="1639161" y="2516524"/>
                    </a:lnTo>
                    <a:lnTo>
                      <a:pt x="1806826" y="1890788"/>
                    </a:lnTo>
                    <a:cubicBezTo>
                      <a:pt x="1709407" y="1836984"/>
                      <a:pt x="1651662" y="1730051"/>
                      <a:pt x="1660897" y="1618049"/>
                    </a:cubicBezTo>
                    <a:lnTo>
                      <a:pt x="497736" y="946498"/>
                    </a:lnTo>
                    <a:lnTo>
                      <a:pt x="415801" y="1252284"/>
                    </a:lnTo>
                    <a:cubicBezTo>
                      <a:pt x="388670" y="1353539"/>
                      <a:pt x="284592" y="1413628"/>
                      <a:pt x="183338" y="1386497"/>
                    </a:cubicBezTo>
                    <a:lnTo>
                      <a:pt x="0" y="1337372"/>
                    </a:lnTo>
                    <a:lnTo>
                      <a:pt x="358348" y="0"/>
                    </a:lnTo>
                    <a:lnTo>
                      <a:pt x="541685" y="49125"/>
                    </a:lnTo>
                    <a:cubicBezTo>
                      <a:pt x="642940" y="76256"/>
                      <a:pt x="703029" y="180334"/>
                      <a:pt x="675898" y="281588"/>
                    </a:cubicBezTo>
                    <a:lnTo>
                      <a:pt x="574914" y="658466"/>
                    </a:lnTo>
                    <a:lnTo>
                      <a:pt x="1826395" y="1381009"/>
                    </a:lnTo>
                    <a:cubicBezTo>
                      <a:pt x="1885142" y="1352063"/>
                      <a:pt x="1954182" y="1344264"/>
                      <a:pt x="2022379" y="1362537"/>
                    </a:cubicBezTo>
                    <a:cubicBezTo>
                      <a:pt x="2176035" y="1403709"/>
                      <a:pt x="2267221" y="1561647"/>
                      <a:pt x="2226049" y="1715303"/>
                    </a:cubicBezTo>
                    <a:cubicBezTo>
                      <a:pt x="2207347" y="1785100"/>
                      <a:pt x="2164552" y="1842007"/>
                      <a:pt x="2108323" y="1878457"/>
                    </a:cubicBezTo>
                    <a:lnTo>
                      <a:pt x="1937353" y="2516524"/>
                    </a:lnTo>
                    <a:lnTo>
                      <a:pt x="2236046" y="2516524"/>
                    </a:lnTo>
                    <a:lnTo>
                      <a:pt x="2309451" y="2810144"/>
                    </a:lnTo>
                    <a:lnTo>
                      <a:pt x="2828116" y="2810144"/>
                    </a:lnTo>
                    <a:lnTo>
                      <a:pt x="2828116" y="2930119"/>
                    </a:lnTo>
                    <a:lnTo>
                      <a:pt x="2945247" y="2930119"/>
                    </a:lnTo>
                    <a:lnTo>
                      <a:pt x="3109201" y="2856867"/>
                    </a:lnTo>
                    <a:cubicBezTo>
                      <a:pt x="3112004" y="2849082"/>
                      <a:pt x="3119624" y="2844415"/>
                      <a:pt x="3128335" y="2844415"/>
                    </a:cubicBezTo>
                    <a:lnTo>
                      <a:pt x="3223771" y="2844415"/>
                    </a:lnTo>
                    <a:cubicBezTo>
                      <a:pt x="3236949" y="2844415"/>
                      <a:pt x="3247631" y="2855097"/>
                      <a:pt x="3247631" y="2868275"/>
                    </a:cubicBezTo>
                    <a:lnTo>
                      <a:pt x="3247631" y="3606750"/>
                    </a:lnTo>
                    <a:cubicBezTo>
                      <a:pt x="3247631" y="3619928"/>
                      <a:pt x="3236949" y="3630610"/>
                      <a:pt x="3223771" y="3630610"/>
                    </a:cubicBezTo>
                    <a:lnTo>
                      <a:pt x="3128335" y="3630610"/>
                    </a:lnTo>
                    <a:cubicBezTo>
                      <a:pt x="3120852" y="3630610"/>
                      <a:pt x="3114174" y="3627166"/>
                      <a:pt x="3110472" y="3621230"/>
                    </a:cubicBezTo>
                    <a:lnTo>
                      <a:pt x="3110472" y="3624351"/>
                    </a:lnTo>
                    <a:lnTo>
                      <a:pt x="2954172" y="3554518"/>
                    </a:lnTo>
                    <a:lnTo>
                      <a:pt x="2954172" y="3558788"/>
                    </a:lnTo>
                    <a:lnTo>
                      <a:pt x="2828116" y="3558788"/>
                    </a:lnTo>
                    <a:lnTo>
                      <a:pt x="2828116" y="3630610"/>
                    </a:lnTo>
                    <a:lnTo>
                      <a:pt x="2038337" y="3226369"/>
                    </a:lnTo>
                    <a:close/>
                    <a:moveTo>
                      <a:pt x="77048" y="4064034"/>
                    </a:moveTo>
                    <a:lnTo>
                      <a:pt x="77048" y="3342578"/>
                    </a:lnTo>
                    <a:lnTo>
                      <a:pt x="2050947" y="3342578"/>
                    </a:lnTo>
                    <a:lnTo>
                      <a:pt x="3370953" y="4058524"/>
                    </a:lnTo>
                    <a:lnTo>
                      <a:pt x="3370953" y="406403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6" name="Rectangle 3">
                <a:extLst>
                  <a:ext uri="{FF2B5EF4-FFF2-40B4-BE49-F238E27FC236}">
                    <a16:creationId xmlns:a16="http://schemas.microsoft.com/office/drawing/2014/main" id="{643FD14A-8954-0F78-56E6-151728E31B7F}"/>
                  </a:ext>
                </a:extLst>
              </p:cNvPr>
              <p:cNvSpPr/>
              <p:nvPr/>
            </p:nvSpPr>
            <p:spPr>
              <a:xfrm rot="3600000">
                <a:off x="8507130" y="4424299"/>
                <a:ext cx="162074" cy="478539"/>
              </a:xfrm>
              <a:custGeom>
                <a:avLst/>
                <a:gdLst/>
                <a:ahLst/>
                <a:cxnLst/>
                <a:rect l="l" t="t" r="r" b="b"/>
                <a:pathLst>
                  <a:path w="1327763" h="3920353">
                    <a:moveTo>
                      <a:pt x="483881" y="2840232"/>
                    </a:moveTo>
                    <a:lnTo>
                      <a:pt x="843881" y="2840232"/>
                    </a:lnTo>
                    <a:lnTo>
                      <a:pt x="843881" y="3920353"/>
                    </a:lnTo>
                    <a:lnTo>
                      <a:pt x="483881" y="3920353"/>
                    </a:lnTo>
                    <a:close/>
                    <a:moveTo>
                      <a:pt x="757697" y="168239"/>
                    </a:moveTo>
                    <a:lnTo>
                      <a:pt x="757697" y="384263"/>
                    </a:lnTo>
                    <a:lnTo>
                      <a:pt x="930062" y="384263"/>
                    </a:lnTo>
                    <a:lnTo>
                      <a:pt x="930062" y="168239"/>
                    </a:lnTo>
                    <a:close/>
                    <a:moveTo>
                      <a:pt x="432932" y="168239"/>
                    </a:moveTo>
                    <a:lnTo>
                      <a:pt x="432932" y="384263"/>
                    </a:lnTo>
                    <a:lnTo>
                      <a:pt x="605297" y="384263"/>
                    </a:lnTo>
                    <a:lnTo>
                      <a:pt x="605297" y="168239"/>
                    </a:lnTo>
                    <a:close/>
                    <a:moveTo>
                      <a:pt x="168643" y="0"/>
                    </a:moveTo>
                    <a:lnTo>
                      <a:pt x="1159119" y="0"/>
                    </a:lnTo>
                    <a:lnTo>
                      <a:pt x="1159119" y="539093"/>
                    </a:lnTo>
                    <a:lnTo>
                      <a:pt x="1327763" y="539093"/>
                    </a:lnTo>
                    <a:lnTo>
                      <a:pt x="1327763" y="2245406"/>
                    </a:lnTo>
                    <a:lnTo>
                      <a:pt x="1318300" y="2245406"/>
                    </a:lnTo>
                    <a:lnTo>
                      <a:pt x="1127664" y="2719000"/>
                    </a:lnTo>
                    <a:lnTo>
                      <a:pt x="200100" y="2719000"/>
                    </a:lnTo>
                    <a:lnTo>
                      <a:pt x="9464" y="2245406"/>
                    </a:lnTo>
                    <a:lnTo>
                      <a:pt x="0" y="2245406"/>
                    </a:lnTo>
                    <a:lnTo>
                      <a:pt x="0" y="539093"/>
                    </a:lnTo>
                    <a:lnTo>
                      <a:pt x="168643" y="53909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28" name="Rectangle 15">
                <a:extLst>
                  <a:ext uri="{FF2B5EF4-FFF2-40B4-BE49-F238E27FC236}">
                    <a16:creationId xmlns:a16="http://schemas.microsoft.com/office/drawing/2014/main" id="{D7BF3E44-641D-F649-2E54-C074ED2A2103}"/>
                  </a:ext>
                </a:extLst>
              </p:cNvPr>
              <p:cNvSpPr>
                <a:spLocks noChangeAspect="1"/>
              </p:cNvSpPr>
              <p:nvPr/>
            </p:nvSpPr>
            <p:spPr>
              <a:xfrm>
                <a:off x="8045579" y="3848133"/>
                <a:ext cx="330939" cy="260933"/>
              </a:xfrm>
              <a:custGeom>
                <a:avLst/>
                <a:gdLst/>
                <a:ahLst/>
                <a:cxnLst/>
                <a:rect l="l" t="t" r="r" b="b"/>
                <a:pathLst>
                  <a:path w="3744416" h="2952328">
                    <a:moveTo>
                      <a:pt x="184806" y="576064"/>
                    </a:moveTo>
                    <a:lnTo>
                      <a:pt x="895314" y="576064"/>
                    </a:lnTo>
                    <a:cubicBezTo>
                      <a:pt x="997380" y="576064"/>
                      <a:pt x="1080120" y="658804"/>
                      <a:pt x="1080120" y="760870"/>
                    </a:cubicBezTo>
                    <a:lnTo>
                      <a:pt x="1080120" y="792088"/>
                    </a:lnTo>
                    <a:lnTo>
                      <a:pt x="3312368" y="792088"/>
                    </a:lnTo>
                    <a:lnTo>
                      <a:pt x="3312368" y="2952328"/>
                    </a:lnTo>
                    <a:lnTo>
                      <a:pt x="0" y="2952328"/>
                    </a:lnTo>
                    <a:lnTo>
                      <a:pt x="0" y="1072569"/>
                    </a:lnTo>
                    <a:lnTo>
                      <a:pt x="0" y="792088"/>
                    </a:lnTo>
                    <a:lnTo>
                      <a:pt x="0" y="760870"/>
                    </a:lnTo>
                    <a:cubicBezTo>
                      <a:pt x="0" y="658804"/>
                      <a:pt x="82740" y="576064"/>
                      <a:pt x="184806" y="576064"/>
                    </a:cubicBezTo>
                    <a:close/>
                    <a:moveTo>
                      <a:pt x="616854" y="0"/>
                    </a:moveTo>
                    <a:lnTo>
                      <a:pt x="1327362" y="0"/>
                    </a:lnTo>
                    <a:cubicBezTo>
                      <a:pt x="1429428" y="0"/>
                      <a:pt x="1512168" y="82740"/>
                      <a:pt x="1512168" y="184806"/>
                    </a:cubicBezTo>
                    <a:lnTo>
                      <a:pt x="1512168" y="216024"/>
                    </a:lnTo>
                    <a:lnTo>
                      <a:pt x="3744416" y="216024"/>
                    </a:lnTo>
                    <a:lnTo>
                      <a:pt x="3744416" y="2376264"/>
                    </a:lnTo>
                    <a:lnTo>
                      <a:pt x="3464768" y="2376264"/>
                    </a:lnTo>
                    <a:lnTo>
                      <a:pt x="3464768" y="648072"/>
                    </a:lnTo>
                    <a:lnTo>
                      <a:pt x="1232520" y="648072"/>
                    </a:lnTo>
                    <a:lnTo>
                      <a:pt x="1232520" y="616854"/>
                    </a:lnTo>
                    <a:cubicBezTo>
                      <a:pt x="1232520" y="514788"/>
                      <a:pt x="1149780" y="432048"/>
                      <a:pt x="1047714" y="432048"/>
                    </a:cubicBezTo>
                    <a:lnTo>
                      <a:pt x="432048" y="432048"/>
                    </a:lnTo>
                    <a:lnTo>
                      <a:pt x="432048" y="216024"/>
                    </a:lnTo>
                    <a:lnTo>
                      <a:pt x="432048" y="184806"/>
                    </a:lnTo>
                    <a:cubicBezTo>
                      <a:pt x="432048" y="82740"/>
                      <a:pt x="514788" y="0"/>
                      <a:pt x="61685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9" name="Donut 2">
                <a:extLst>
                  <a:ext uri="{FF2B5EF4-FFF2-40B4-BE49-F238E27FC236}">
                    <a16:creationId xmlns:a16="http://schemas.microsoft.com/office/drawing/2014/main" id="{56C438ED-F3DE-F163-6566-F4D9FB9B3D23}"/>
                  </a:ext>
                </a:extLst>
              </p:cNvPr>
              <p:cNvSpPr>
                <a:spLocks noChangeAspect="1"/>
              </p:cNvSpPr>
              <p:nvPr/>
            </p:nvSpPr>
            <p:spPr>
              <a:xfrm>
                <a:off x="9003511" y="4923426"/>
                <a:ext cx="304410" cy="330939"/>
              </a:xfrm>
              <a:custGeom>
                <a:avLst/>
                <a:gdLst/>
                <a:ahLst/>
                <a:cxnLst/>
                <a:rect l="l" t="t" r="r" b="b"/>
                <a:pathLst>
                  <a:path w="3708000" h="4031150">
                    <a:moveTo>
                      <a:pt x="2226025" y="2078010"/>
                    </a:moveTo>
                    <a:lnTo>
                      <a:pt x="1976753" y="2339372"/>
                    </a:lnTo>
                    <a:lnTo>
                      <a:pt x="1976910" y="2339581"/>
                    </a:lnTo>
                    <a:lnTo>
                      <a:pt x="1976204" y="2339948"/>
                    </a:lnTo>
                    <a:lnTo>
                      <a:pt x="1975656" y="2340523"/>
                    </a:lnTo>
                    <a:lnTo>
                      <a:pt x="1975499" y="2340314"/>
                    </a:lnTo>
                    <a:lnTo>
                      <a:pt x="1688579" y="2489240"/>
                    </a:lnTo>
                    <a:cubicBezTo>
                      <a:pt x="1740712" y="2519877"/>
                      <a:pt x="1801557" y="2536438"/>
                      <a:pt x="1866270" y="2536438"/>
                    </a:cubicBezTo>
                    <a:cubicBezTo>
                      <a:pt x="2071258" y="2536438"/>
                      <a:pt x="2237434" y="2370262"/>
                      <a:pt x="2237434" y="2165274"/>
                    </a:cubicBezTo>
                    <a:cubicBezTo>
                      <a:pt x="2237434" y="2135129"/>
                      <a:pt x="2233840" y="2105822"/>
                      <a:pt x="2226025" y="2078010"/>
                    </a:cubicBezTo>
                    <a:close/>
                    <a:moveTo>
                      <a:pt x="1866270" y="1794110"/>
                    </a:moveTo>
                    <a:cubicBezTo>
                      <a:pt x="1661282" y="1794110"/>
                      <a:pt x="1495106" y="1960286"/>
                      <a:pt x="1495106" y="2165274"/>
                    </a:cubicBezTo>
                    <a:cubicBezTo>
                      <a:pt x="1495106" y="2194876"/>
                      <a:pt x="1498572" y="2223668"/>
                      <a:pt x="1506052" y="2251046"/>
                    </a:cubicBezTo>
                    <a:lnTo>
                      <a:pt x="1731247" y="2014929"/>
                    </a:lnTo>
                    <a:lnTo>
                      <a:pt x="1731090" y="2014720"/>
                    </a:lnTo>
                    <a:lnTo>
                      <a:pt x="1731796" y="2014353"/>
                    </a:lnTo>
                    <a:lnTo>
                      <a:pt x="1732344" y="2013778"/>
                    </a:lnTo>
                    <a:lnTo>
                      <a:pt x="1732501" y="2013987"/>
                    </a:lnTo>
                    <a:lnTo>
                      <a:pt x="2054335" y="1846939"/>
                    </a:lnTo>
                    <a:cubicBezTo>
                      <a:pt x="1999773" y="1812909"/>
                      <a:pt x="1935217" y="1794110"/>
                      <a:pt x="1866270" y="1794110"/>
                    </a:cubicBezTo>
                    <a:close/>
                    <a:moveTo>
                      <a:pt x="1866270" y="1281021"/>
                    </a:moveTo>
                    <a:lnTo>
                      <a:pt x="1995916" y="1728077"/>
                    </a:lnTo>
                    <a:cubicBezTo>
                      <a:pt x="2049420" y="1742880"/>
                      <a:pt x="2098387" y="1768442"/>
                      <a:pt x="2141027" y="1801941"/>
                    </a:cubicBezTo>
                    <a:lnTo>
                      <a:pt x="2830781" y="1443923"/>
                    </a:lnTo>
                    <a:lnTo>
                      <a:pt x="2293677" y="2007077"/>
                    </a:lnTo>
                    <a:lnTo>
                      <a:pt x="2302169" y="2036187"/>
                    </a:lnTo>
                    <a:lnTo>
                      <a:pt x="2755181" y="2167560"/>
                    </a:lnTo>
                    <a:lnTo>
                      <a:pt x="2301207" y="2299213"/>
                    </a:lnTo>
                    <a:cubicBezTo>
                      <a:pt x="2288949" y="2340747"/>
                      <a:pt x="2270868" y="2379745"/>
                      <a:pt x="2246307" y="2414255"/>
                    </a:cubicBezTo>
                    <a:lnTo>
                      <a:pt x="2368615" y="2636476"/>
                    </a:lnTo>
                    <a:lnTo>
                      <a:pt x="2152396" y="2517472"/>
                    </a:lnTo>
                    <a:cubicBezTo>
                      <a:pt x="2112986" y="2553805"/>
                      <a:pt x="2065424" y="2580505"/>
                      <a:pt x="2013636" y="2598144"/>
                    </a:cubicBezTo>
                    <a:lnTo>
                      <a:pt x="1875846" y="3073280"/>
                    </a:lnTo>
                    <a:lnTo>
                      <a:pt x="1739624" y="2603548"/>
                    </a:lnTo>
                    <a:cubicBezTo>
                      <a:pt x="1688445" y="2589723"/>
                      <a:pt x="1641302" y="2566161"/>
                      <a:pt x="1599709" y="2535368"/>
                    </a:cubicBezTo>
                    <a:lnTo>
                      <a:pt x="877219" y="2910378"/>
                    </a:lnTo>
                    <a:lnTo>
                      <a:pt x="1438400" y="2321979"/>
                    </a:lnTo>
                    <a:lnTo>
                      <a:pt x="1437655" y="2319411"/>
                    </a:lnTo>
                    <a:lnTo>
                      <a:pt x="963153" y="2181805"/>
                    </a:lnTo>
                    <a:lnTo>
                      <a:pt x="1425898" y="2047609"/>
                    </a:lnTo>
                    <a:cubicBezTo>
                      <a:pt x="1440318" y="1991458"/>
                      <a:pt x="1465316" y="1939627"/>
                      <a:pt x="1501635" y="1896529"/>
                    </a:cubicBezTo>
                    <a:lnTo>
                      <a:pt x="1375628" y="1667588"/>
                    </a:lnTo>
                    <a:lnTo>
                      <a:pt x="1605635" y="1794181"/>
                    </a:lnTo>
                    <a:cubicBezTo>
                      <a:pt x="1643852" y="1764149"/>
                      <a:pt x="1688437" y="1742763"/>
                      <a:pt x="1736328" y="1729097"/>
                    </a:cubicBezTo>
                    <a:close/>
                    <a:moveTo>
                      <a:pt x="1801446" y="873772"/>
                    </a:moveTo>
                    <a:cubicBezTo>
                      <a:pt x="1122607" y="899096"/>
                      <a:pt x="577020" y="1443990"/>
                      <a:pt x="550657" y="2122563"/>
                    </a:cubicBezTo>
                    <a:lnTo>
                      <a:pt x="754935" y="2181804"/>
                    </a:lnTo>
                    <a:lnTo>
                      <a:pt x="551187" y="2240891"/>
                    </a:lnTo>
                    <a:cubicBezTo>
                      <a:pt x="582476" y="2925954"/>
                      <a:pt x="1143118" y="3472541"/>
                      <a:pt x="1833783" y="3482192"/>
                    </a:cubicBezTo>
                    <a:lnTo>
                      <a:pt x="1883029" y="3312376"/>
                    </a:lnTo>
                    <a:lnTo>
                      <a:pt x="1931451" y="3479348"/>
                    </a:lnTo>
                    <a:cubicBezTo>
                      <a:pt x="2602724" y="3441618"/>
                      <a:pt x="3137685" y="2895457"/>
                      <a:pt x="3157888" y="2219621"/>
                    </a:cubicBezTo>
                    <a:lnTo>
                      <a:pt x="2970483" y="2165273"/>
                    </a:lnTo>
                    <a:lnTo>
                      <a:pt x="3156785" y="2111246"/>
                    </a:lnTo>
                    <a:cubicBezTo>
                      <a:pt x="3124894" y="1437932"/>
                      <a:pt x="2581609" y="898954"/>
                      <a:pt x="1906553" y="873772"/>
                    </a:cubicBezTo>
                    <a:lnTo>
                      <a:pt x="1853999" y="1054992"/>
                    </a:lnTo>
                    <a:close/>
                    <a:moveTo>
                      <a:pt x="1842112" y="204015"/>
                    </a:moveTo>
                    <a:cubicBezTo>
                      <a:pt x="1750186" y="208331"/>
                      <a:pt x="1671595" y="261235"/>
                      <a:pt x="1631665" y="337724"/>
                    </a:cubicBezTo>
                    <a:cubicBezTo>
                      <a:pt x="1704451" y="327639"/>
                      <a:pt x="1778701" y="323150"/>
                      <a:pt x="1854000" y="323150"/>
                    </a:cubicBezTo>
                    <a:cubicBezTo>
                      <a:pt x="1929687" y="323150"/>
                      <a:pt x="2004315" y="327685"/>
                      <a:pt x="2077458" y="337895"/>
                    </a:cubicBezTo>
                    <a:cubicBezTo>
                      <a:pt x="2032849" y="253989"/>
                      <a:pt x="1942703" y="199292"/>
                      <a:pt x="1842112" y="204015"/>
                    </a:cubicBezTo>
                    <a:close/>
                    <a:moveTo>
                      <a:pt x="1832557" y="511"/>
                    </a:moveTo>
                    <a:cubicBezTo>
                      <a:pt x="2064724" y="-10390"/>
                      <a:pt x="2266043" y="154192"/>
                      <a:pt x="2302551" y="380077"/>
                    </a:cubicBezTo>
                    <a:cubicBezTo>
                      <a:pt x="3110034" y="578670"/>
                      <a:pt x="3708000" y="1308079"/>
                      <a:pt x="3708000" y="2177150"/>
                    </a:cubicBezTo>
                    <a:cubicBezTo>
                      <a:pt x="3708000" y="3201086"/>
                      <a:pt x="2877936" y="4031150"/>
                      <a:pt x="1854000" y="4031150"/>
                    </a:cubicBezTo>
                    <a:cubicBezTo>
                      <a:pt x="830064" y="4031150"/>
                      <a:pt x="0" y="3201086"/>
                      <a:pt x="0" y="2177150"/>
                    </a:cubicBezTo>
                    <a:cubicBezTo>
                      <a:pt x="0" y="1308490"/>
                      <a:pt x="597400" y="579361"/>
                      <a:pt x="1404307" y="380371"/>
                    </a:cubicBezTo>
                    <a:cubicBezTo>
                      <a:pt x="1438620" y="172028"/>
                      <a:pt x="1614858" y="10733"/>
                      <a:pt x="1832557" y="51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30" name="Rectangle 19">
                <a:extLst>
                  <a:ext uri="{FF2B5EF4-FFF2-40B4-BE49-F238E27FC236}">
                    <a16:creationId xmlns:a16="http://schemas.microsoft.com/office/drawing/2014/main" id="{AE072E9D-F381-F666-0E8D-03269C387381}"/>
                  </a:ext>
                </a:extLst>
              </p:cNvPr>
              <p:cNvSpPr>
                <a:spLocks noChangeAspect="1"/>
              </p:cNvSpPr>
              <p:nvPr/>
            </p:nvSpPr>
            <p:spPr>
              <a:xfrm>
                <a:off x="9848127" y="4821478"/>
                <a:ext cx="257012" cy="330939"/>
              </a:xfrm>
              <a:custGeom>
                <a:avLst/>
                <a:gdLst/>
                <a:ahLst/>
                <a:cxnLst/>
                <a:rect l="l" t="t" r="r" b="b"/>
                <a:pathLst>
                  <a:path w="3039346" h="3913585">
                    <a:moveTo>
                      <a:pt x="1527178" y="2618567"/>
                    </a:moveTo>
                    <a:cubicBezTo>
                      <a:pt x="1429201" y="2618567"/>
                      <a:pt x="1349775" y="2697993"/>
                      <a:pt x="1349775" y="2795971"/>
                    </a:cubicBezTo>
                    <a:cubicBezTo>
                      <a:pt x="1349775" y="2861110"/>
                      <a:pt x="1384883" y="2918050"/>
                      <a:pt x="1437574" y="2948279"/>
                    </a:cubicBezTo>
                    <a:lnTo>
                      <a:pt x="1275150" y="3311239"/>
                    </a:lnTo>
                    <a:lnTo>
                      <a:pt x="1779206" y="3311239"/>
                    </a:lnTo>
                    <a:lnTo>
                      <a:pt x="1616782" y="2948279"/>
                    </a:lnTo>
                    <a:cubicBezTo>
                      <a:pt x="1669475" y="2918050"/>
                      <a:pt x="1704582" y="2861110"/>
                      <a:pt x="1704582" y="2795971"/>
                    </a:cubicBezTo>
                    <a:cubicBezTo>
                      <a:pt x="1704582" y="2697993"/>
                      <a:pt x="1625156" y="2618567"/>
                      <a:pt x="1527178" y="2618567"/>
                    </a:cubicBezTo>
                    <a:close/>
                    <a:moveTo>
                      <a:pt x="1527178" y="0"/>
                    </a:moveTo>
                    <a:cubicBezTo>
                      <a:pt x="2026975" y="0"/>
                      <a:pt x="2435288" y="391686"/>
                      <a:pt x="2460697" y="884907"/>
                    </a:cubicBezTo>
                    <a:lnTo>
                      <a:pt x="2463282" y="884907"/>
                    </a:lnTo>
                    <a:lnTo>
                      <a:pt x="2463282" y="936104"/>
                    </a:lnTo>
                    <a:lnTo>
                      <a:pt x="2463282" y="1656184"/>
                    </a:lnTo>
                    <a:lnTo>
                      <a:pt x="2067282" y="1656184"/>
                    </a:lnTo>
                    <a:lnTo>
                      <a:pt x="2067282" y="1427425"/>
                    </a:lnTo>
                    <a:lnTo>
                      <a:pt x="2310132" y="1427584"/>
                    </a:lnTo>
                    <a:cubicBezTo>
                      <a:pt x="2310132" y="1320268"/>
                      <a:pt x="2206785" y="1230216"/>
                      <a:pt x="2067282" y="1206340"/>
                    </a:cubicBezTo>
                    <a:lnTo>
                      <a:pt x="2067282" y="936104"/>
                    </a:lnTo>
                    <a:lnTo>
                      <a:pt x="2066786" y="936104"/>
                    </a:lnTo>
                    <a:cubicBezTo>
                      <a:pt x="2066786" y="638087"/>
                      <a:pt x="1825195" y="396496"/>
                      <a:pt x="1527178" y="396496"/>
                    </a:cubicBezTo>
                    <a:cubicBezTo>
                      <a:pt x="1229161" y="396496"/>
                      <a:pt x="987570" y="638087"/>
                      <a:pt x="987570" y="936104"/>
                    </a:cubicBezTo>
                    <a:lnTo>
                      <a:pt x="987074" y="936104"/>
                    </a:lnTo>
                    <a:lnTo>
                      <a:pt x="987074" y="1872209"/>
                    </a:lnTo>
                    <a:lnTo>
                      <a:pt x="2699110" y="1872209"/>
                    </a:lnTo>
                    <a:cubicBezTo>
                      <a:pt x="2887017" y="1872209"/>
                      <a:pt x="3039346" y="2024538"/>
                      <a:pt x="3039346" y="2212445"/>
                    </a:cubicBezTo>
                    <a:lnTo>
                      <a:pt x="3039346" y="3573349"/>
                    </a:lnTo>
                    <a:cubicBezTo>
                      <a:pt x="3039346" y="3761256"/>
                      <a:pt x="2887017" y="3913585"/>
                      <a:pt x="2699110" y="3913585"/>
                    </a:cubicBezTo>
                    <a:lnTo>
                      <a:pt x="340236" y="3913585"/>
                    </a:lnTo>
                    <a:cubicBezTo>
                      <a:pt x="152329" y="3913585"/>
                      <a:pt x="0" y="3761256"/>
                      <a:pt x="0" y="3573349"/>
                    </a:cubicBezTo>
                    <a:lnTo>
                      <a:pt x="0" y="2212445"/>
                    </a:lnTo>
                    <a:cubicBezTo>
                      <a:pt x="0" y="2024538"/>
                      <a:pt x="152329" y="1872209"/>
                      <a:pt x="340236" y="1872209"/>
                    </a:cubicBezTo>
                    <a:lnTo>
                      <a:pt x="591074" y="1872209"/>
                    </a:lnTo>
                    <a:lnTo>
                      <a:pt x="591074" y="936104"/>
                    </a:lnTo>
                    <a:cubicBezTo>
                      <a:pt x="591074" y="419108"/>
                      <a:pt x="1010182" y="0"/>
                      <a:pt x="15271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1" name="Rounded Rectangle 12">
                <a:extLst>
                  <a:ext uri="{FF2B5EF4-FFF2-40B4-BE49-F238E27FC236}">
                    <a16:creationId xmlns:a16="http://schemas.microsoft.com/office/drawing/2014/main" id="{6231CE35-579E-0D68-36A2-157353EED15A}"/>
                  </a:ext>
                </a:extLst>
              </p:cNvPr>
              <p:cNvSpPr>
                <a:spLocks noChangeAspect="1"/>
              </p:cNvSpPr>
              <p:nvPr/>
            </p:nvSpPr>
            <p:spPr>
              <a:xfrm>
                <a:off x="10547386" y="3842640"/>
                <a:ext cx="309335" cy="309300"/>
              </a:xfrm>
              <a:custGeom>
                <a:avLst/>
                <a:gdLst/>
                <a:ahLst/>
                <a:cxnLst/>
                <a:rect l="l" t="t" r="r" b="b"/>
                <a:pathLst>
                  <a:path w="3960440" h="3960000">
                    <a:moveTo>
                      <a:pt x="2117745" y="2289258"/>
                    </a:moveTo>
                    <a:cubicBezTo>
                      <a:pt x="2253931" y="2373161"/>
                      <a:pt x="2290104" y="2397532"/>
                      <a:pt x="2392952" y="2510010"/>
                    </a:cubicBezTo>
                    <a:cubicBezTo>
                      <a:pt x="2551302" y="2699530"/>
                      <a:pt x="2456894" y="2911213"/>
                      <a:pt x="2285214" y="2987744"/>
                    </a:cubicBezTo>
                    <a:cubicBezTo>
                      <a:pt x="2046443" y="3084914"/>
                      <a:pt x="1864058" y="3073352"/>
                      <a:pt x="1634211" y="2962065"/>
                    </a:cubicBezTo>
                    <a:cubicBezTo>
                      <a:pt x="1390134" y="2803501"/>
                      <a:pt x="1391670" y="2463226"/>
                      <a:pt x="1703848" y="2355742"/>
                    </a:cubicBezTo>
                    <a:cubicBezTo>
                      <a:pt x="1867216" y="2309770"/>
                      <a:pt x="1932946" y="2304275"/>
                      <a:pt x="2117745" y="2289258"/>
                    </a:cubicBezTo>
                    <a:close/>
                    <a:moveTo>
                      <a:pt x="1895201" y="880902"/>
                    </a:moveTo>
                    <a:cubicBezTo>
                      <a:pt x="2049819" y="878570"/>
                      <a:pt x="2210983" y="1023567"/>
                      <a:pt x="2276065" y="1236504"/>
                    </a:cubicBezTo>
                    <a:cubicBezTo>
                      <a:pt x="2350446" y="1479859"/>
                      <a:pt x="2271166" y="1719799"/>
                      <a:pt x="2098990" y="1772423"/>
                    </a:cubicBezTo>
                    <a:cubicBezTo>
                      <a:pt x="1926813" y="1825048"/>
                      <a:pt x="1726940" y="1670429"/>
                      <a:pt x="1652559" y="1427074"/>
                    </a:cubicBezTo>
                    <a:cubicBezTo>
                      <a:pt x="1578180" y="1183717"/>
                      <a:pt x="1657458" y="943778"/>
                      <a:pt x="1829635" y="891153"/>
                    </a:cubicBezTo>
                    <a:close/>
                    <a:moveTo>
                      <a:pt x="2577034" y="759541"/>
                    </a:moveTo>
                    <a:lnTo>
                      <a:pt x="1972441" y="767241"/>
                    </a:lnTo>
                    <a:cubicBezTo>
                      <a:pt x="1929619" y="768623"/>
                      <a:pt x="1886068" y="773785"/>
                      <a:pt x="1842289" y="783004"/>
                    </a:cubicBezTo>
                    <a:cubicBezTo>
                      <a:pt x="1492048" y="856758"/>
                      <a:pt x="1259862" y="1162246"/>
                      <a:pt x="1323686" y="1465331"/>
                    </a:cubicBezTo>
                    <a:cubicBezTo>
                      <a:pt x="1380617" y="1735681"/>
                      <a:pt x="1653838" y="1912801"/>
                      <a:pt x="1960688" y="1894227"/>
                    </a:cubicBezTo>
                    <a:lnTo>
                      <a:pt x="1954787" y="1896039"/>
                    </a:lnTo>
                    <a:cubicBezTo>
                      <a:pt x="1858317" y="2000800"/>
                      <a:pt x="1978682" y="2148499"/>
                      <a:pt x="2028445" y="2210716"/>
                    </a:cubicBezTo>
                    <a:lnTo>
                      <a:pt x="1914361" y="2213518"/>
                    </a:lnTo>
                    <a:cubicBezTo>
                      <a:pt x="1373805" y="2249742"/>
                      <a:pt x="1143478" y="2466102"/>
                      <a:pt x="1177422" y="2809298"/>
                    </a:cubicBezTo>
                    <a:cubicBezTo>
                      <a:pt x="1211366" y="3152493"/>
                      <a:pt x="1741992" y="3244646"/>
                      <a:pt x="2060873" y="3229704"/>
                    </a:cubicBezTo>
                    <a:cubicBezTo>
                      <a:pt x="2379755" y="3214763"/>
                      <a:pt x="2698110" y="2930571"/>
                      <a:pt x="2719230" y="2648210"/>
                    </a:cubicBezTo>
                    <a:cubicBezTo>
                      <a:pt x="2699867" y="2070575"/>
                      <a:pt x="2052418" y="2112562"/>
                      <a:pt x="2282832" y="1799863"/>
                    </a:cubicBezTo>
                    <a:cubicBezTo>
                      <a:pt x="2510843" y="1673695"/>
                      <a:pt x="2641919" y="1435236"/>
                      <a:pt x="2592014" y="1198247"/>
                    </a:cubicBezTo>
                    <a:cubicBezTo>
                      <a:pt x="2566015" y="1074781"/>
                      <a:pt x="2494906" y="970760"/>
                      <a:pt x="2395028" y="897200"/>
                    </a:cubicBezTo>
                    <a:lnTo>
                      <a:pt x="2564389" y="891152"/>
                    </a:lnTo>
                    <a:cubicBezTo>
                      <a:pt x="2644558" y="859402"/>
                      <a:pt x="2739013" y="796695"/>
                      <a:pt x="2769176" y="767327"/>
                    </a:cubicBezTo>
                    <a:cubicBezTo>
                      <a:pt x="2755484" y="761968"/>
                      <a:pt x="2680847" y="759625"/>
                      <a:pt x="2577034" y="759541"/>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2" name="Down Arrow 1">
                <a:extLst>
                  <a:ext uri="{FF2B5EF4-FFF2-40B4-BE49-F238E27FC236}">
                    <a16:creationId xmlns:a16="http://schemas.microsoft.com/office/drawing/2014/main" id="{E08E3E4D-1E08-7A92-7A36-976382401AD0}"/>
                  </a:ext>
                </a:extLst>
              </p:cNvPr>
              <p:cNvSpPr>
                <a:spLocks noChangeAspect="1"/>
              </p:cNvSpPr>
              <p:nvPr/>
            </p:nvSpPr>
            <p:spPr>
              <a:xfrm>
                <a:off x="10401733" y="3025716"/>
                <a:ext cx="257188" cy="377708"/>
              </a:xfrm>
              <a:custGeom>
                <a:avLst/>
                <a:gdLst/>
                <a:ahLst/>
                <a:cxnLst/>
                <a:rect l="l" t="t" r="r" b="b"/>
                <a:pathLst>
                  <a:path w="2745756" h="4032448">
                    <a:moveTo>
                      <a:pt x="1622229" y="1008112"/>
                    </a:moveTo>
                    <a:lnTo>
                      <a:pt x="2371247" y="1008112"/>
                    </a:lnTo>
                    <a:lnTo>
                      <a:pt x="2371247" y="3081405"/>
                    </a:lnTo>
                    <a:lnTo>
                      <a:pt x="2745756" y="3081405"/>
                    </a:lnTo>
                    <a:lnTo>
                      <a:pt x="1996738" y="4032448"/>
                    </a:lnTo>
                    <a:lnTo>
                      <a:pt x="1247720" y="3081405"/>
                    </a:lnTo>
                    <a:lnTo>
                      <a:pt x="1622229" y="3081405"/>
                    </a:lnTo>
                    <a:close/>
                    <a:moveTo>
                      <a:pt x="749018" y="0"/>
                    </a:moveTo>
                    <a:lnTo>
                      <a:pt x="1498036" y="951043"/>
                    </a:lnTo>
                    <a:lnTo>
                      <a:pt x="1123527" y="951043"/>
                    </a:lnTo>
                    <a:lnTo>
                      <a:pt x="1123527" y="3024336"/>
                    </a:lnTo>
                    <a:lnTo>
                      <a:pt x="374509" y="3024336"/>
                    </a:lnTo>
                    <a:lnTo>
                      <a:pt x="374509" y="951043"/>
                    </a:lnTo>
                    <a:lnTo>
                      <a:pt x="0" y="95104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3" name="Isosceles Triangle 7">
                <a:extLst>
                  <a:ext uri="{FF2B5EF4-FFF2-40B4-BE49-F238E27FC236}">
                    <a16:creationId xmlns:a16="http://schemas.microsoft.com/office/drawing/2014/main" id="{29547588-784F-00E4-304A-138A0167391F}"/>
                  </a:ext>
                </a:extLst>
              </p:cNvPr>
              <p:cNvSpPr>
                <a:spLocks noChangeAspect="1"/>
              </p:cNvSpPr>
              <p:nvPr/>
            </p:nvSpPr>
            <p:spPr>
              <a:xfrm>
                <a:off x="9438297" y="5013963"/>
                <a:ext cx="300437" cy="209342"/>
              </a:xfrm>
              <a:custGeom>
                <a:avLst/>
                <a:gdLst/>
                <a:ahLst/>
                <a:cxnLst/>
                <a:rect l="l" t="t" r="r" b="b"/>
                <a:pathLst>
                  <a:path w="3974643" h="2769493">
                    <a:moveTo>
                      <a:pt x="2571683" y="1503312"/>
                    </a:moveTo>
                    <a:lnTo>
                      <a:pt x="3971139" y="2769493"/>
                    </a:lnTo>
                    <a:lnTo>
                      <a:pt x="11139" y="2769493"/>
                    </a:lnTo>
                    <a:lnTo>
                      <a:pt x="1379949" y="1519144"/>
                    </a:lnTo>
                    <a:lnTo>
                      <a:pt x="1958490" y="2051854"/>
                    </a:lnTo>
                    <a:close/>
                    <a:moveTo>
                      <a:pt x="3937314" y="281663"/>
                    </a:moveTo>
                    <a:lnTo>
                      <a:pt x="3937314" y="2593551"/>
                    </a:lnTo>
                    <a:lnTo>
                      <a:pt x="2677314" y="1415127"/>
                    </a:lnTo>
                    <a:lnTo>
                      <a:pt x="2832378" y="1270103"/>
                    </a:lnTo>
                    <a:close/>
                    <a:moveTo>
                      <a:pt x="0" y="248514"/>
                    </a:moveTo>
                    <a:lnTo>
                      <a:pt x="1254302" y="1403451"/>
                    </a:lnTo>
                    <a:lnTo>
                      <a:pt x="0" y="2576545"/>
                    </a:lnTo>
                    <a:close/>
                    <a:moveTo>
                      <a:pt x="7636" y="0"/>
                    </a:moveTo>
                    <a:lnTo>
                      <a:pt x="3974643" y="0"/>
                    </a:lnTo>
                    <a:lnTo>
                      <a:pt x="1962498" y="180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4" name="Oval 6">
                <a:extLst>
                  <a:ext uri="{FF2B5EF4-FFF2-40B4-BE49-F238E27FC236}">
                    <a16:creationId xmlns:a16="http://schemas.microsoft.com/office/drawing/2014/main" id="{167FE544-AA77-F2AE-FAE9-A95E3AB08453}"/>
                  </a:ext>
                </a:extLst>
              </p:cNvPr>
              <p:cNvSpPr>
                <a:spLocks noChangeAspect="1"/>
              </p:cNvSpPr>
              <p:nvPr/>
            </p:nvSpPr>
            <p:spPr>
              <a:xfrm rot="678773">
                <a:off x="10108027" y="4569149"/>
                <a:ext cx="338104" cy="343148"/>
              </a:xfrm>
              <a:custGeom>
                <a:avLst/>
                <a:gdLst>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62894 h 3939732"/>
                  <a:gd name="connsiteX1" fmla="*/ 1768767 w 3897869"/>
                  <a:gd name="connsiteY1" fmla="*/ 1381594 h 3939732"/>
                  <a:gd name="connsiteX2" fmla="*/ 1517577 w 3897869"/>
                  <a:gd name="connsiteY2" fmla="*/ 2033280 h 3939732"/>
                  <a:gd name="connsiteX3" fmla="*/ 1928990 w 3897869"/>
                  <a:gd name="connsiteY3" fmla="*/ 2631017 h 3939732"/>
                  <a:gd name="connsiteX4" fmla="*/ 2318674 w 3897869"/>
                  <a:gd name="connsiteY4" fmla="*/ 1997628 h 3939732"/>
                  <a:gd name="connsiteX5" fmla="*/ 2293344 w 3897869"/>
                  <a:gd name="connsiteY5" fmla="*/ 1825498 h 3939732"/>
                  <a:gd name="connsiteX6" fmla="*/ 1853384 w 3897869"/>
                  <a:gd name="connsiteY6" fmla="*/ 1362894 h 3939732"/>
                  <a:gd name="connsiteX7" fmla="*/ 1594841 w 3897869"/>
                  <a:gd name="connsiteY7" fmla="*/ 36923 h 3939732"/>
                  <a:gd name="connsiteX8" fmla="*/ 3869632 w 3897869"/>
                  <a:gd name="connsiteY8" fmla="*/ 1508593 h 3939732"/>
                  <a:gd name="connsiteX9" fmla="*/ 3670773 w 3897869"/>
                  <a:gd name="connsiteY9" fmla="*/ 2416710 h 3939732"/>
                  <a:gd name="connsiteX10" fmla="*/ 3671055 w 3897869"/>
                  <a:gd name="connsiteY10" fmla="*/ 2417653 h 3939732"/>
                  <a:gd name="connsiteX11" fmla="*/ 3164582 w 3897869"/>
                  <a:gd name="connsiteY11" fmla="*/ 2822329 h 3939732"/>
                  <a:gd name="connsiteX12" fmla="*/ 3176822 w 3897869"/>
                  <a:gd name="connsiteY12" fmla="*/ 2836256 h 3939732"/>
                  <a:gd name="connsiteX13" fmla="*/ 3146203 w 3897869"/>
                  <a:gd name="connsiteY13" fmla="*/ 2835026 h 3939732"/>
                  <a:gd name="connsiteX14" fmla="*/ 3151211 w 3897869"/>
                  <a:gd name="connsiteY14" fmla="*/ 2827425 h 3939732"/>
                  <a:gd name="connsiteX15" fmla="*/ 2397082 w 3897869"/>
                  <a:gd name="connsiteY15" fmla="*/ 2555951 h 3939732"/>
                  <a:gd name="connsiteX16" fmla="*/ 2396219 w 3897869"/>
                  <a:gd name="connsiteY16" fmla="*/ 2549477 h 3939732"/>
                  <a:gd name="connsiteX17" fmla="*/ 1746058 w 3897869"/>
                  <a:gd name="connsiteY17" fmla="*/ 3084844 h 3939732"/>
                  <a:gd name="connsiteX18" fmla="*/ 990519 w 3897869"/>
                  <a:gd name="connsiteY18" fmla="*/ 2011053 h 3939732"/>
                  <a:gd name="connsiteX19" fmla="*/ 1593790 w 3897869"/>
                  <a:gd name="connsiteY19" fmla="*/ 959078 h 3939732"/>
                  <a:gd name="connsiteX20" fmla="*/ 1746058 w 3897869"/>
                  <a:gd name="connsiteY20" fmla="*/ 937262 h 3939732"/>
                  <a:gd name="connsiteX21" fmla="*/ 2206475 w 3897869"/>
                  <a:gd name="connsiteY21" fmla="*/ 1165194 h 3939732"/>
                  <a:gd name="connsiteX22" fmla="*/ 2185910 w 3897869"/>
                  <a:gd name="connsiteY22" fmla="*/ 869152 h 3939732"/>
                  <a:gd name="connsiteX23" fmla="*/ 2656644 w 3897869"/>
                  <a:gd name="connsiteY23" fmla="*/ 794408 h 3939732"/>
                  <a:gd name="connsiteX24" fmla="*/ 2828567 w 3897869"/>
                  <a:gd name="connsiteY24" fmla="*/ 2090795 h 3939732"/>
                  <a:gd name="connsiteX25" fmla="*/ 3312378 w 3897869"/>
                  <a:gd name="connsiteY25" fmla="*/ 2032862 h 3939732"/>
                  <a:gd name="connsiteX26" fmla="*/ 3289926 w 3897869"/>
                  <a:gd name="connsiteY26" fmla="*/ 1337965 h 3939732"/>
                  <a:gd name="connsiteX27" fmla="*/ 3290031 w 3897869"/>
                  <a:gd name="connsiteY27" fmla="*/ 1338068 h 3939732"/>
                  <a:gd name="connsiteX28" fmla="*/ 1700745 w 3897869"/>
                  <a:gd name="connsiteY28" fmla="*/ 566301 h 3939732"/>
                  <a:gd name="connsiteX29" fmla="*/ 571995 w 3897869"/>
                  <a:gd name="connsiteY29" fmla="*/ 2265435 h 3939732"/>
                  <a:gd name="connsiteX30" fmla="*/ 2267548 w 3897869"/>
                  <a:gd name="connsiteY30" fmla="*/ 3399556 h 3939732"/>
                  <a:gd name="connsiteX31" fmla="*/ 3194376 w 3897869"/>
                  <a:gd name="connsiteY31" fmla="*/ 3063923 h 3939732"/>
                  <a:gd name="connsiteX32" fmla="*/ 3268026 w 3897869"/>
                  <a:gd name="connsiteY32" fmla="*/ 3500815 h 3939732"/>
                  <a:gd name="connsiteX33" fmla="*/ 2347298 w 3897869"/>
                  <a:gd name="connsiteY33" fmla="*/ 3895311 h 3939732"/>
                  <a:gd name="connsiteX34" fmla="*/ 42617 w 3897869"/>
                  <a:gd name="connsiteY34" fmla="*/ 2371338 h 3939732"/>
                  <a:gd name="connsiteX35" fmla="*/ 1594841 w 3897869"/>
                  <a:gd name="connsiteY35" fmla="*/ 36923 h 3939732"/>
                  <a:gd name="connsiteX0" fmla="*/ 1853384 w 3897869"/>
                  <a:gd name="connsiteY0" fmla="*/ 1371624 h 3948462"/>
                  <a:gd name="connsiteX1" fmla="*/ 1768767 w 3897869"/>
                  <a:gd name="connsiteY1" fmla="*/ 1390324 h 3948462"/>
                  <a:gd name="connsiteX2" fmla="*/ 1517577 w 3897869"/>
                  <a:gd name="connsiteY2" fmla="*/ 2042010 h 3948462"/>
                  <a:gd name="connsiteX3" fmla="*/ 1928990 w 3897869"/>
                  <a:gd name="connsiteY3" fmla="*/ 2639747 h 3948462"/>
                  <a:gd name="connsiteX4" fmla="*/ 2318674 w 3897869"/>
                  <a:gd name="connsiteY4" fmla="*/ 2006358 h 3948462"/>
                  <a:gd name="connsiteX5" fmla="*/ 2293344 w 3897869"/>
                  <a:gd name="connsiteY5" fmla="*/ 1834228 h 3948462"/>
                  <a:gd name="connsiteX6" fmla="*/ 1853384 w 3897869"/>
                  <a:gd name="connsiteY6" fmla="*/ 1371624 h 3948462"/>
                  <a:gd name="connsiteX7" fmla="*/ 1594841 w 3897869"/>
                  <a:gd name="connsiteY7" fmla="*/ 45653 h 3948462"/>
                  <a:gd name="connsiteX8" fmla="*/ 3869632 w 3897869"/>
                  <a:gd name="connsiteY8" fmla="*/ 1517323 h 3948462"/>
                  <a:gd name="connsiteX9" fmla="*/ 3670773 w 3897869"/>
                  <a:gd name="connsiteY9" fmla="*/ 2425440 h 3948462"/>
                  <a:gd name="connsiteX10" fmla="*/ 3671055 w 3897869"/>
                  <a:gd name="connsiteY10" fmla="*/ 2426383 h 3948462"/>
                  <a:gd name="connsiteX11" fmla="*/ 3164582 w 3897869"/>
                  <a:gd name="connsiteY11" fmla="*/ 2831059 h 3948462"/>
                  <a:gd name="connsiteX12" fmla="*/ 3176822 w 3897869"/>
                  <a:gd name="connsiteY12" fmla="*/ 2844986 h 3948462"/>
                  <a:gd name="connsiteX13" fmla="*/ 3146203 w 3897869"/>
                  <a:gd name="connsiteY13" fmla="*/ 2843756 h 3948462"/>
                  <a:gd name="connsiteX14" fmla="*/ 3151211 w 3897869"/>
                  <a:gd name="connsiteY14" fmla="*/ 2836155 h 3948462"/>
                  <a:gd name="connsiteX15" fmla="*/ 2397082 w 3897869"/>
                  <a:gd name="connsiteY15" fmla="*/ 2564681 h 3948462"/>
                  <a:gd name="connsiteX16" fmla="*/ 2396219 w 3897869"/>
                  <a:gd name="connsiteY16" fmla="*/ 2558207 h 3948462"/>
                  <a:gd name="connsiteX17" fmla="*/ 1746058 w 3897869"/>
                  <a:gd name="connsiteY17" fmla="*/ 3093574 h 3948462"/>
                  <a:gd name="connsiteX18" fmla="*/ 990519 w 3897869"/>
                  <a:gd name="connsiteY18" fmla="*/ 2019783 h 3948462"/>
                  <a:gd name="connsiteX19" fmla="*/ 1593790 w 3897869"/>
                  <a:gd name="connsiteY19" fmla="*/ 967808 h 3948462"/>
                  <a:gd name="connsiteX20" fmla="*/ 1746058 w 3897869"/>
                  <a:gd name="connsiteY20" fmla="*/ 945992 h 3948462"/>
                  <a:gd name="connsiteX21" fmla="*/ 2206475 w 3897869"/>
                  <a:gd name="connsiteY21" fmla="*/ 1173924 h 3948462"/>
                  <a:gd name="connsiteX22" fmla="*/ 2185910 w 3897869"/>
                  <a:gd name="connsiteY22" fmla="*/ 877882 h 3948462"/>
                  <a:gd name="connsiteX23" fmla="*/ 2656644 w 3897869"/>
                  <a:gd name="connsiteY23" fmla="*/ 803138 h 3948462"/>
                  <a:gd name="connsiteX24" fmla="*/ 2828567 w 3897869"/>
                  <a:gd name="connsiteY24" fmla="*/ 2099525 h 3948462"/>
                  <a:gd name="connsiteX25" fmla="*/ 3312378 w 3897869"/>
                  <a:gd name="connsiteY25" fmla="*/ 2041592 h 3948462"/>
                  <a:gd name="connsiteX26" fmla="*/ 3289926 w 3897869"/>
                  <a:gd name="connsiteY26" fmla="*/ 1346695 h 3948462"/>
                  <a:gd name="connsiteX27" fmla="*/ 3290031 w 3897869"/>
                  <a:gd name="connsiteY27" fmla="*/ 1346798 h 3948462"/>
                  <a:gd name="connsiteX28" fmla="*/ 1700745 w 3897869"/>
                  <a:gd name="connsiteY28" fmla="*/ 575031 h 3948462"/>
                  <a:gd name="connsiteX29" fmla="*/ 571995 w 3897869"/>
                  <a:gd name="connsiteY29" fmla="*/ 2274165 h 3948462"/>
                  <a:gd name="connsiteX30" fmla="*/ 2267548 w 3897869"/>
                  <a:gd name="connsiteY30" fmla="*/ 3408286 h 3948462"/>
                  <a:gd name="connsiteX31" fmla="*/ 3194376 w 3897869"/>
                  <a:gd name="connsiteY31" fmla="*/ 3072653 h 3948462"/>
                  <a:gd name="connsiteX32" fmla="*/ 3268026 w 3897869"/>
                  <a:gd name="connsiteY32" fmla="*/ 3509545 h 3948462"/>
                  <a:gd name="connsiteX33" fmla="*/ 2347298 w 3897869"/>
                  <a:gd name="connsiteY33" fmla="*/ 3904041 h 3948462"/>
                  <a:gd name="connsiteX34" fmla="*/ 42617 w 3897869"/>
                  <a:gd name="connsiteY34" fmla="*/ 2380068 h 3948462"/>
                  <a:gd name="connsiteX35" fmla="*/ 1594841 w 3897869"/>
                  <a:gd name="connsiteY35" fmla="*/ 45653 h 3948462"/>
                  <a:gd name="connsiteX0" fmla="*/ 1853384 w 3876965"/>
                  <a:gd name="connsiteY0" fmla="*/ 1371624 h 3948462"/>
                  <a:gd name="connsiteX1" fmla="*/ 1768767 w 3876965"/>
                  <a:gd name="connsiteY1" fmla="*/ 1390324 h 3948462"/>
                  <a:gd name="connsiteX2" fmla="*/ 1517577 w 3876965"/>
                  <a:gd name="connsiteY2" fmla="*/ 2042010 h 3948462"/>
                  <a:gd name="connsiteX3" fmla="*/ 1928990 w 3876965"/>
                  <a:gd name="connsiteY3" fmla="*/ 2639747 h 3948462"/>
                  <a:gd name="connsiteX4" fmla="*/ 2318674 w 3876965"/>
                  <a:gd name="connsiteY4" fmla="*/ 2006358 h 3948462"/>
                  <a:gd name="connsiteX5" fmla="*/ 2293344 w 3876965"/>
                  <a:gd name="connsiteY5" fmla="*/ 1834228 h 3948462"/>
                  <a:gd name="connsiteX6" fmla="*/ 1853384 w 3876965"/>
                  <a:gd name="connsiteY6" fmla="*/ 1371624 h 3948462"/>
                  <a:gd name="connsiteX7" fmla="*/ 1594841 w 3876965"/>
                  <a:gd name="connsiteY7" fmla="*/ 45653 h 3948462"/>
                  <a:gd name="connsiteX8" fmla="*/ 3869632 w 3876965"/>
                  <a:gd name="connsiteY8" fmla="*/ 1517323 h 3948462"/>
                  <a:gd name="connsiteX9" fmla="*/ 3670773 w 3876965"/>
                  <a:gd name="connsiteY9" fmla="*/ 2425440 h 3948462"/>
                  <a:gd name="connsiteX10" fmla="*/ 3671055 w 3876965"/>
                  <a:gd name="connsiteY10" fmla="*/ 2426383 h 3948462"/>
                  <a:gd name="connsiteX11" fmla="*/ 3164582 w 3876965"/>
                  <a:gd name="connsiteY11" fmla="*/ 2831059 h 3948462"/>
                  <a:gd name="connsiteX12" fmla="*/ 3176822 w 3876965"/>
                  <a:gd name="connsiteY12" fmla="*/ 2844986 h 3948462"/>
                  <a:gd name="connsiteX13" fmla="*/ 3146203 w 3876965"/>
                  <a:gd name="connsiteY13" fmla="*/ 2843756 h 3948462"/>
                  <a:gd name="connsiteX14" fmla="*/ 3151211 w 3876965"/>
                  <a:gd name="connsiteY14" fmla="*/ 2836155 h 3948462"/>
                  <a:gd name="connsiteX15" fmla="*/ 2397082 w 3876965"/>
                  <a:gd name="connsiteY15" fmla="*/ 2564681 h 3948462"/>
                  <a:gd name="connsiteX16" fmla="*/ 2396219 w 3876965"/>
                  <a:gd name="connsiteY16" fmla="*/ 2558207 h 3948462"/>
                  <a:gd name="connsiteX17" fmla="*/ 1746058 w 3876965"/>
                  <a:gd name="connsiteY17" fmla="*/ 3093574 h 3948462"/>
                  <a:gd name="connsiteX18" fmla="*/ 990519 w 3876965"/>
                  <a:gd name="connsiteY18" fmla="*/ 2019783 h 3948462"/>
                  <a:gd name="connsiteX19" fmla="*/ 1593790 w 3876965"/>
                  <a:gd name="connsiteY19" fmla="*/ 967808 h 3948462"/>
                  <a:gd name="connsiteX20" fmla="*/ 1746058 w 3876965"/>
                  <a:gd name="connsiteY20" fmla="*/ 945992 h 3948462"/>
                  <a:gd name="connsiteX21" fmla="*/ 2206475 w 3876965"/>
                  <a:gd name="connsiteY21" fmla="*/ 1173924 h 3948462"/>
                  <a:gd name="connsiteX22" fmla="*/ 2185910 w 3876965"/>
                  <a:gd name="connsiteY22" fmla="*/ 877882 h 3948462"/>
                  <a:gd name="connsiteX23" fmla="*/ 2656644 w 3876965"/>
                  <a:gd name="connsiteY23" fmla="*/ 803138 h 3948462"/>
                  <a:gd name="connsiteX24" fmla="*/ 2828567 w 3876965"/>
                  <a:gd name="connsiteY24" fmla="*/ 2099525 h 3948462"/>
                  <a:gd name="connsiteX25" fmla="*/ 3312378 w 3876965"/>
                  <a:gd name="connsiteY25" fmla="*/ 2041592 h 3948462"/>
                  <a:gd name="connsiteX26" fmla="*/ 3289926 w 3876965"/>
                  <a:gd name="connsiteY26" fmla="*/ 1346695 h 3948462"/>
                  <a:gd name="connsiteX27" fmla="*/ 3290031 w 3876965"/>
                  <a:gd name="connsiteY27" fmla="*/ 1346798 h 3948462"/>
                  <a:gd name="connsiteX28" fmla="*/ 1700745 w 3876965"/>
                  <a:gd name="connsiteY28" fmla="*/ 575031 h 3948462"/>
                  <a:gd name="connsiteX29" fmla="*/ 571995 w 3876965"/>
                  <a:gd name="connsiteY29" fmla="*/ 2274165 h 3948462"/>
                  <a:gd name="connsiteX30" fmla="*/ 2267548 w 3876965"/>
                  <a:gd name="connsiteY30" fmla="*/ 3408286 h 3948462"/>
                  <a:gd name="connsiteX31" fmla="*/ 3194376 w 3876965"/>
                  <a:gd name="connsiteY31" fmla="*/ 3072653 h 3948462"/>
                  <a:gd name="connsiteX32" fmla="*/ 3268026 w 3876965"/>
                  <a:gd name="connsiteY32" fmla="*/ 3509545 h 3948462"/>
                  <a:gd name="connsiteX33" fmla="*/ 2347298 w 3876965"/>
                  <a:gd name="connsiteY33" fmla="*/ 3904041 h 3948462"/>
                  <a:gd name="connsiteX34" fmla="*/ 42617 w 3876965"/>
                  <a:gd name="connsiteY34" fmla="*/ 2380068 h 3948462"/>
                  <a:gd name="connsiteX35" fmla="*/ 1594841 w 3876965"/>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671055 w 3888568"/>
                  <a:gd name="connsiteY10" fmla="*/ 2426383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704679 w 3888568"/>
                  <a:gd name="connsiteY10" fmla="*/ 2448797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164582 w 3888568"/>
                  <a:gd name="connsiteY10" fmla="*/ 2831059 h 3948462"/>
                  <a:gd name="connsiteX11" fmla="*/ 3176822 w 3888568"/>
                  <a:gd name="connsiteY11" fmla="*/ 2844986 h 3948462"/>
                  <a:gd name="connsiteX12" fmla="*/ 3146203 w 3888568"/>
                  <a:gd name="connsiteY12" fmla="*/ 2843756 h 3948462"/>
                  <a:gd name="connsiteX13" fmla="*/ 3151211 w 3888568"/>
                  <a:gd name="connsiteY13" fmla="*/ 2836155 h 3948462"/>
                  <a:gd name="connsiteX14" fmla="*/ 2397082 w 3888568"/>
                  <a:gd name="connsiteY14" fmla="*/ 2564681 h 3948462"/>
                  <a:gd name="connsiteX15" fmla="*/ 2396219 w 3888568"/>
                  <a:gd name="connsiteY15" fmla="*/ 2558207 h 3948462"/>
                  <a:gd name="connsiteX16" fmla="*/ 1746058 w 3888568"/>
                  <a:gd name="connsiteY16" fmla="*/ 3093574 h 3948462"/>
                  <a:gd name="connsiteX17" fmla="*/ 990519 w 3888568"/>
                  <a:gd name="connsiteY17" fmla="*/ 2019783 h 3948462"/>
                  <a:gd name="connsiteX18" fmla="*/ 1593790 w 3888568"/>
                  <a:gd name="connsiteY18" fmla="*/ 967808 h 3948462"/>
                  <a:gd name="connsiteX19" fmla="*/ 1746058 w 3888568"/>
                  <a:gd name="connsiteY19" fmla="*/ 945992 h 3948462"/>
                  <a:gd name="connsiteX20" fmla="*/ 2206475 w 3888568"/>
                  <a:gd name="connsiteY20" fmla="*/ 1173924 h 3948462"/>
                  <a:gd name="connsiteX21" fmla="*/ 2185910 w 3888568"/>
                  <a:gd name="connsiteY21" fmla="*/ 877882 h 3948462"/>
                  <a:gd name="connsiteX22" fmla="*/ 2656644 w 3888568"/>
                  <a:gd name="connsiteY22" fmla="*/ 803138 h 3948462"/>
                  <a:gd name="connsiteX23" fmla="*/ 2828567 w 3888568"/>
                  <a:gd name="connsiteY23" fmla="*/ 2099525 h 3948462"/>
                  <a:gd name="connsiteX24" fmla="*/ 3362812 w 3888568"/>
                  <a:gd name="connsiteY24" fmla="*/ 2002360 h 3948462"/>
                  <a:gd name="connsiteX25" fmla="*/ 3289926 w 3888568"/>
                  <a:gd name="connsiteY25" fmla="*/ 1346695 h 3948462"/>
                  <a:gd name="connsiteX26" fmla="*/ 3290031 w 3888568"/>
                  <a:gd name="connsiteY26" fmla="*/ 1346798 h 3948462"/>
                  <a:gd name="connsiteX27" fmla="*/ 1700745 w 3888568"/>
                  <a:gd name="connsiteY27" fmla="*/ 575031 h 3948462"/>
                  <a:gd name="connsiteX28" fmla="*/ 571995 w 3888568"/>
                  <a:gd name="connsiteY28" fmla="*/ 2274165 h 3948462"/>
                  <a:gd name="connsiteX29" fmla="*/ 2267548 w 3888568"/>
                  <a:gd name="connsiteY29" fmla="*/ 3408286 h 3948462"/>
                  <a:gd name="connsiteX30" fmla="*/ 3194376 w 3888568"/>
                  <a:gd name="connsiteY30" fmla="*/ 3072653 h 3948462"/>
                  <a:gd name="connsiteX31" fmla="*/ 3268026 w 3888568"/>
                  <a:gd name="connsiteY31" fmla="*/ 3509545 h 3948462"/>
                  <a:gd name="connsiteX32" fmla="*/ 2347298 w 3888568"/>
                  <a:gd name="connsiteY32" fmla="*/ 3904041 h 3948462"/>
                  <a:gd name="connsiteX33" fmla="*/ 42617 w 3888568"/>
                  <a:gd name="connsiteY33" fmla="*/ 2380068 h 3948462"/>
                  <a:gd name="connsiteX34" fmla="*/ 1594841 w 3888568"/>
                  <a:gd name="connsiteY34" fmla="*/ 45653 h 3948462"/>
                  <a:gd name="connsiteX0" fmla="*/ 1853384 w 3892469"/>
                  <a:gd name="connsiteY0" fmla="*/ 1371624 h 3948462"/>
                  <a:gd name="connsiteX1" fmla="*/ 1768767 w 3892469"/>
                  <a:gd name="connsiteY1" fmla="*/ 1390324 h 3948462"/>
                  <a:gd name="connsiteX2" fmla="*/ 1517577 w 3892469"/>
                  <a:gd name="connsiteY2" fmla="*/ 2042010 h 3948462"/>
                  <a:gd name="connsiteX3" fmla="*/ 1928990 w 3892469"/>
                  <a:gd name="connsiteY3" fmla="*/ 2639747 h 3948462"/>
                  <a:gd name="connsiteX4" fmla="*/ 2318674 w 3892469"/>
                  <a:gd name="connsiteY4" fmla="*/ 2006358 h 3948462"/>
                  <a:gd name="connsiteX5" fmla="*/ 2293344 w 3892469"/>
                  <a:gd name="connsiteY5" fmla="*/ 1834228 h 3948462"/>
                  <a:gd name="connsiteX6" fmla="*/ 1853384 w 3892469"/>
                  <a:gd name="connsiteY6" fmla="*/ 1371624 h 3948462"/>
                  <a:gd name="connsiteX7" fmla="*/ 1594841 w 3892469"/>
                  <a:gd name="connsiteY7" fmla="*/ 45653 h 3948462"/>
                  <a:gd name="connsiteX8" fmla="*/ 3869632 w 3892469"/>
                  <a:gd name="connsiteY8" fmla="*/ 1517323 h 3948462"/>
                  <a:gd name="connsiteX9" fmla="*/ 3706266 w 3892469"/>
                  <a:gd name="connsiteY9" fmla="*/ 2457195 h 3948462"/>
                  <a:gd name="connsiteX10" fmla="*/ 3164582 w 3892469"/>
                  <a:gd name="connsiteY10" fmla="*/ 2831059 h 3948462"/>
                  <a:gd name="connsiteX11" fmla="*/ 3176822 w 3892469"/>
                  <a:gd name="connsiteY11" fmla="*/ 2844986 h 3948462"/>
                  <a:gd name="connsiteX12" fmla="*/ 3146203 w 3892469"/>
                  <a:gd name="connsiteY12" fmla="*/ 2843756 h 3948462"/>
                  <a:gd name="connsiteX13" fmla="*/ 3151211 w 3892469"/>
                  <a:gd name="connsiteY13" fmla="*/ 2836155 h 3948462"/>
                  <a:gd name="connsiteX14" fmla="*/ 2397082 w 3892469"/>
                  <a:gd name="connsiteY14" fmla="*/ 2564681 h 3948462"/>
                  <a:gd name="connsiteX15" fmla="*/ 2396219 w 3892469"/>
                  <a:gd name="connsiteY15" fmla="*/ 2558207 h 3948462"/>
                  <a:gd name="connsiteX16" fmla="*/ 1746058 w 3892469"/>
                  <a:gd name="connsiteY16" fmla="*/ 3093574 h 3948462"/>
                  <a:gd name="connsiteX17" fmla="*/ 990519 w 3892469"/>
                  <a:gd name="connsiteY17" fmla="*/ 2019783 h 3948462"/>
                  <a:gd name="connsiteX18" fmla="*/ 1593790 w 3892469"/>
                  <a:gd name="connsiteY18" fmla="*/ 967808 h 3948462"/>
                  <a:gd name="connsiteX19" fmla="*/ 1746058 w 3892469"/>
                  <a:gd name="connsiteY19" fmla="*/ 945992 h 3948462"/>
                  <a:gd name="connsiteX20" fmla="*/ 2206475 w 3892469"/>
                  <a:gd name="connsiteY20" fmla="*/ 1173924 h 3948462"/>
                  <a:gd name="connsiteX21" fmla="*/ 2185910 w 3892469"/>
                  <a:gd name="connsiteY21" fmla="*/ 877882 h 3948462"/>
                  <a:gd name="connsiteX22" fmla="*/ 2656644 w 3892469"/>
                  <a:gd name="connsiteY22" fmla="*/ 803138 h 3948462"/>
                  <a:gd name="connsiteX23" fmla="*/ 2828567 w 3892469"/>
                  <a:gd name="connsiteY23" fmla="*/ 2099525 h 3948462"/>
                  <a:gd name="connsiteX24" fmla="*/ 3362812 w 3892469"/>
                  <a:gd name="connsiteY24" fmla="*/ 2002360 h 3948462"/>
                  <a:gd name="connsiteX25" fmla="*/ 3289926 w 3892469"/>
                  <a:gd name="connsiteY25" fmla="*/ 1346695 h 3948462"/>
                  <a:gd name="connsiteX26" fmla="*/ 3290031 w 3892469"/>
                  <a:gd name="connsiteY26" fmla="*/ 1346798 h 3948462"/>
                  <a:gd name="connsiteX27" fmla="*/ 1700745 w 3892469"/>
                  <a:gd name="connsiteY27" fmla="*/ 575031 h 3948462"/>
                  <a:gd name="connsiteX28" fmla="*/ 571995 w 3892469"/>
                  <a:gd name="connsiteY28" fmla="*/ 2274165 h 3948462"/>
                  <a:gd name="connsiteX29" fmla="*/ 2267548 w 3892469"/>
                  <a:gd name="connsiteY29" fmla="*/ 3408286 h 3948462"/>
                  <a:gd name="connsiteX30" fmla="*/ 3194376 w 3892469"/>
                  <a:gd name="connsiteY30" fmla="*/ 3072653 h 3948462"/>
                  <a:gd name="connsiteX31" fmla="*/ 3268026 w 3892469"/>
                  <a:gd name="connsiteY31" fmla="*/ 3509545 h 3948462"/>
                  <a:gd name="connsiteX32" fmla="*/ 2347298 w 3892469"/>
                  <a:gd name="connsiteY32" fmla="*/ 3904041 h 3948462"/>
                  <a:gd name="connsiteX33" fmla="*/ 42617 w 3892469"/>
                  <a:gd name="connsiteY33" fmla="*/ 2380068 h 3948462"/>
                  <a:gd name="connsiteX34" fmla="*/ 1594841 w 3892469"/>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2397082 w 3890413"/>
                  <a:gd name="connsiteY13" fmla="*/ 2564681 h 3948462"/>
                  <a:gd name="connsiteX14" fmla="*/ 2396219 w 3890413"/>
                  <a:gd name="connsiteY14" fmla="*/ 2558207 h 3948462"/>
                  <a:gd name="connsiteX15" fmla="*/ 1746058 w 3890413"/>
                  <a:gd name="connsiteY15" fmla="*/ 3093574 h 3948462"/>
                  <a:gd name="connsiteX16" fmla="*/ 990519 w 3890413"/>
                  <a:gd name="connsiteY16" fmla="*/ 2019783 h 3948462"/>
                  <a:gd name="connsiteX17" fmla="*/ 1593790 w 3890413"/>
                  <a:gd name="connsiteY17" fmla="*/ 967808 h 3948462"/>
                  <a:gd name="connsiteX18" fmla="*/ 1746058 w 3890413"/>
                  <a:gd name="connsiteY18" fmla="*/ 945992 h 3948462"/>
                  <a:gd name="connsiteX19" fmla="*/ 2206475 w 3890413"/>
                  <a:gd name="connsiteY19" fmla="*/ 1173924 h 3948462"/>
                  <a:gd name="connsiteX20" fmla="*/ 2185910 w 3890413"/>
                  <a:gd name="connsiteY20" fmla="*/ 877882 h 3948462"/>
                  <a:gd name="connsiteX21" fmla="*/ 2656644 w 3890413"/>
                  <a:gd name="connsiteY21" fmla="*/ 803138 h 3948462"/>
                  <a:gd name="connsiteX22" fmla="*/ 2828567 w 3890413"/>
                  <a:gd name="connsiteY22" fmla="*/ 2099525 h 3948462"/>
                  <a:gd name="connsiteX23" fmla="*/ 3362812 w 3890413"/>
                  <a:gd name="connsiteY23" fmla="*/ 2002360 h 3948462"/>
                  <a:gd name="connsiteX24" fmla="*/ 3289926 w 3890413"/>
                  <a:gd name="connsiteY24" fmla="*/ 1346695 h 3948462"/>
                  <a:gd name="connsiteX25" fmla="*/ 3290031 w 3890413"/>
                  <a:gd name="connsiteY25" fmla="*/ 1346798 h 3948462"/>
                  <a:gd name="connsiteX26" fmla="*/ 1700745 w 3890413"/>
                  <a:gd name="connsiteY26" fmla="*/ 575031 h 3948462"/>
                  <a:gd name="connsiteX27" fmla="*/ 571995 w 3890413"/>
                  <a:gd name="connsiteY27" fmla="*/ 2274165 h 3948462"/>
                  <a:gd name="connsiteX28" fmla="*/ 2267548 w 3890413"/>
                  <a:gd name="connsiteY28" fmla="*/ 3408286 h 3948462"/>
                  <a:gd name="connsiteX29" fmla="*/ 3194376 w 3890413"/>
                  <a:gd name="connsiteY29" fmla="*/ 3072653 h 3948462"/>
                  <a:gd name="connsiteX30" fmla="*/ 3268026 w 3890413"/>
                  <a:gd name="connsiteY30" fmla="*/ 3509545 h 3948462"/>
                  <a:gd name="connsiteX31" fmla="*/ 2347298 w 3890413"/>
                  <a:gd name="connsiteY31" fmla="*/ 3904041 h 3948462"/>
                  <a:gd name="connsiteX32" fmla="*/ 42617 w 3890413"/>
                  <a:gd name="connsiteY32" fmla="*/ 2380068 h 3948462"/>
                  <a:gd name="connsiteX33" fmla="*/ 1594841 w 3890413"/>
                  <a:gd name="connsiteY33"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2397082 w 3890413"/>
                  <a:gd name="connsiteY12" fmla="*/ 2564681 h 3948462"/>
                  <a:gd name="connsiteX13" fmla="*/ 2396219 w 3890413"/>
                  <a:gd name="connsiteY13" fmla="*/ 2558207 h 3948462"/>
                  <a:gd name="connsiteX14" fmla="*/ 1746058 w 3890413"/>
                  <a:gd name="connsiteY14" fmla="*/ 3093574 h 3948462"/>
                  <a:gd name="connsiteX15" fmla="*/ 990519 w 3890413"/>
                  <a:gd name="connsiteY15" fmla="*/ 2019783 h 3948462"/>
                  <a:gd name="connsiteX16" fmla="*/ 1593790 w 3890413"/>
                  <a:gd name="connsiteY16" fmla="*/ 967808 h 3948462"/>
                  <a:gd name="connsiteX17" fmla="*/ 1746058 w 3890413"/>
                  <a:gd name="connsiteY17" fmla="*/ 945992 h 3948462"/>
                  <a:gd name="connsiteX18" fmla="*/ 2206475 w 3890413"/>
                  <a:gd name="connsiteY18" fmla="*/ 1173924 h 3948462"/>
                  <a:gd name="connsiteX19" fmla="*/ 2185910 w 3890413"/>
                  <a:gd name="connsiteY19" fmla="*/ 877882 h 3948462"/>
                  <a:gd name="connsiteX20" fmla="*/ 2656644 w 3890413"/>
                  <a:gd name="connsiteY20" fmla="*/ 803138 h 3948462"/>
                  <a:gd name="connsiteX21" fmla="*/ 2828567 w 3890413"/>
                  <a:gd name="connsiteY21" fmla="*/ 2099525 h 3948462"/>
                  <a:gd name="connsiteX22" fmla="*/ 3362812 w 3890413"/>
                  <a:gd name="connsiteY22" fmla="*/ 2002360 h 3948462"/>
                  <a:gd name="connsiteX23" fmla="*/ 3289926 w 3890413"/>
                  <a:gd name="connsiteY23" fmla="*/ 1346695 h 3948462"/>
                  <a:gd name="connsiteX24" fmla="*/ 3290031 w 3890413"/>
                  <a:gd name="connsiteY24" fmla="*/ 1346798 h 3948462"/>
                  <a:gd name="connsiteX25" fmla="*/ 1700745 w 3890413"/>
                  <a:gd name="connsiteY25" fmla="*/ 575031 h 3948462"/>
                  <a:gd name="connsiteX26" fmla="*/ 571995 w 3890413"/>
                  <a:gd name="connsiteY26" fmla="*/ 2274165 h 3948462"/>
                  <a:gd name="connsiteX27" fmla="*/ 2267548 w 3890413"/>
                  <a:gd name="connsiteY27" fmla="*/ 3408286 h 3948462"/>
                  <a:gd name="connsiteX28" fmla="*/ 3194376 w 3890413"/>
                  <a:gd name="connsiteY28" fmla="*/ 3072653 h 3948462"/>
                  <a:gd name="connsiteX29" fmla="*/ 3268026 w 3890413"/>
                  <a:gd name="connsiteY29" fmla="*/ 3509545 h 3948462"/>
                  <a:gd name="connsiteX30" fmla="*/ 2347298 w 3890413"/>
                  <a:gd name="connsiteY30" fmla="*/ 3904041 h 3948462"/>
                  <a:gd name="connsiteX31" fmla="*/ 42617 w 3890413"/>
                  <a:gd name="connsiteY31" fmla="*/ 2380068 h 3948462"/>
                  <a:gd name="connsiteX32" fmla="*/ 1594841 w 3890413"/>
                  <a:gd name="connsiteY32"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2397082 w 3890413"/>
                  <a:gd name="connsiteY11" fmla="*/ 2564681 h 3948462"/>
                  <a:gd name="connsiteX12" fmla="*/ 2396219 w 3890413"/>
                  <a:gd name="connsiteY12" fmla="*/ 2558207 h 3948462"/>
                  <a:gd name="connsiteX13" fmla="*/ 1746058 w 3890413"/>
                  <a:gd name="connsiteY13" fmla="*/ 3093574 h 3948462"/>
                  <a:gd name="connsiteX14" fmla="*/ 990519 w 3890413"/>
                  <a:gd name="connsiteY14" fmla="*/ 2019783 h 3948462"/>
                  <a:gd name="connsiteX15" fmla="*/ 1593790 w 3890413"/>
                  <a:gd name="connsiteY15" fmla="*/ 967808 h 3948462"/>
                  <a:gd name="connsiteX16" fmla="*/ 1746058 w 3890413"/>
                  <a:gd name="connsiteY16" fmla="*/ 945992 h 3948462"/>
                  <a:gd name="connsiteX17" fmla="*/ 2206475 w 3890413"/>
                  <a:gd name="connsiteY17" fmla="*/ 1173924 h 3948462"/>
                  <a:gd name="connsiteX18" fmla="*/ 2185910 w 3890413"/>
                  <a:gd name="connsiteY18" fmla="*/ 877882 h 3948462"/>
                  <a:gd name="connsiteX19" fmla="*/ 2656644 w 3890413"/>
                  <a:gd name="connsiteY19" fmla="*/ 803138 h 3948462"/>
                  <a:gd name="connsiteX20" fmla="*/ 2828567 w 3890413"/>
                  <a:gd name="connsiteY20" fmla="*/ 2099525 h 3948462"/>
                  <a:gd name="connsiteX21" fmla="*/ 3362812 w 3890413"/>
                  <a:gd name="connsiteY21" fmla="*/ 2002360 h 3948462"/>
                  <a:gd name="connsiteX22" fmla="*/ 3289926 w 3890413"/>
                  <a:gd name="connsiteY22" fmla="*/ 1346695 h 3948462"/>
                  <a:gd name="connsiteX23" fmla="*/ 3290031 w 3890413"/>
                  <a:gd name="connsiteY23" fmla="*/ 1346798 h 3948462"/>
                  <a:gd name="connsiteX24" fmla="*/ 1700745 w 3890413"/>
                  <a:gd name="connsiteY24" fmla="*/ 575031 h 3948462"/>
                  <a:gd name="connsiteX25" fmla="*/ 571995 w 3890413"/>
                  <a:gd name="connsiteY25" fmla="*/ 2274165 h 3948462"/>
                  <a:gd name="connsiteX26" fmla="*/ 2267548 w 3890413"/>
                  <a:gd name="connsiteY26" fmla="*/ 3408286 h 3948462"/>
                  <a:gd name="connsiteX27" fmla="*/ 3194376 w 3890413"/>
                  <a:gd name="connsiteY27" fmla="*/ 3072653 h 3948462"/>
                  <a:gd name="connsiteX28" fmla="*/ 3268026 w 3890413"/>
                  <a:gd name="connsiteY28" fmla="*/ 3509545 h 3948462"/>
                  <a:gd name="connsiteX29" fmla="*/ 2347298 w 3890413"/>
                  <a:gd name="connsiteY29" fmla="*/ 3904041 h 3948462"/>
                  <a:gd name="connsiteX30" fmla="*/ 42617 w 3890413"/>
                  <a:gd name="connsiteY30" fmla="*/ 2380068 h 3948462"/>
                  <a:gd name="connsiteX31" fmla="*/ 1594841 w 3890413"/>
                  <a:gd name="connsiteY31"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890413" h="3948462">
                    <a:moveTo>
                      <a:pt x="1853384" y="1371624"/>
                    </a:moveTo>
                    <a:lnTo>
                      <a:pt x="1768767" y="1390324"/>
                    </a:lnTo>
                    <a:cubicBezTo>
                      <a:pt x="1579409" y="1463487"/>
                      <a:pt x="1490873" y="1833773"/>
                      <a:pt x="1517577" y="2042010"/>
                    </a:cubicBezTo>
                    <a:cubicBezTo>
                      <a:pt x="1544281" y="2250247"/>
                      <a:pt x="1644086" y="2624290"/>
                      <a:pt x="1928990" y="2639747"/>
                    </a:cubicBezTo>
                    <a:cubicBezTo>
                      <a:pt x="2177093" y="2653207"/>
                      <a:pt x="2337423" y="2363017"/>
                      <a:pt x="2318674" y="2006358"/>
                    </a:cubicBezTo>
                    <a:cubicBezTo>
                      <a:pt x="2310210" y="1948950"/>
                      <a:pt x="2301678" y="1891436"/>
                      <a:pt x="2293344" y="1834228"/>
                    </a:cubicBezTo>
                    <a:cubicBezTo>
                      <a:pt x="2229725" y="1555945"/>
                      <a:pt x="2050691" y="1359067"/>
                      <a:pt x="1853384" y="1371624"/>
                    </a:cubicBezTo>
                    <a:close/>
                    <a:moveTo>
                      <a:pt x="1594841" y="45653"/>
                    </a:moveTo>
                    <a:cubicBezTo>
                      <a:pt x="2527821" y="-128041"/>
                      <a:pt x="3626282" y="158796"/>
                      <a:pt x="3869632" y="1517323"/>
                    </a:cubicBezTo>
                    <a:cubicBezTo>
                      <a:pt x="3939308" y="2058696"/>
                      <a:pt x="3820785" y="2251376"/>
                      <a:pt x="3706266" y="2457195"/>
                    </a:cubicBezTo>
                    <a:cubicBezTo>
                      <a:pt x="3132098" y="3124925"/>
                      <a:pt x="2589274" y="2611359"/>
                      <a:pt x="2548384" y="2446988"/>
                    </a:cubicBezTo>
                    <a:cubicBezTo>
                      <a:pt x="2411721" y="3024903"/>
                      <a:pt x="2005702" y="3164775"/>
                      <a:pt x="1746058" y="3093574"/>
                    </a:cubicBezTo>
                    <a:cubicBezTo>
                      <a:pt x="1486414" y="3022373"/>
                      <a:pt x="990519" y="2612821"/>
                      <a:pt x="990519" y="2019783"/>
                    </a:cubicBezTo>
                    <a:cubicBezTo>
                      <a:pt x="990519" y="1500875"/>
                      <a:pt x="1249504" y="1067935"/>
                      <a:pt x="1593790" y="967808"/>
                    </a:cubicBezTo>
                    <a:cubicBezTo>
                      <a:pt x="1642974" y="953504"/>
                      <a:pt x="1694009" y="949376"/>
                      <a:pt x="1746058" y="945992"/>
                    </a:cubicBezTo>
                    <a:cubicBezTo>
                      <a:pt x="2004670" y="929176"/>
                      <a:pt x="2081338" y="1030119"/>
                      <a:pt x="2206475" y="1173924"/>
                    </a:cubicBezTo>
                    <a:cubicBezTo>
                      <a:pt x="2194343" y="1061758"/>
                      <a:pt x="2187003" y="961165"/>
                      <a:pt x="2185910" y="877882"/>
                    </a:cubicBezTo>
                    <a:lnTo>
                      <a:pt x="2656644" y="803138"/>
                    </a:lnTo>
                    <a:lnTo>
                      <a:pt x="2828567" y="2099525"/>
                    </a:lnTo>
                    <a:cubicBezTo>
                      <a:pt x="2888366" y="2544108"/>
                      <a:pt x="3261961" y="2420799"/>
                      <a:pt x="3362812" y="2002360"/>
                    </a:cubicBezTo>
                    <a:cubicBezTo>
                      <a:pt x="3355320" y="1625023"/>
                      <a:pt x="3366534" y="1729632"/>
                      <a:pt x="3289926" y="1346695"/>
                    </a:cubicBezTo>
                    <a:lnTo>
                      <a:pt x="3290031" y="1346798"/>
                    </a:lnTo>
                    <a:cubicBezTo>
                      <a:pt x="3068547" y="637774"/>
                      <a:pt x="2419129" y="439933"/>
                      <a:pt x="1700745" y="575031"/>
                    </a:cubicBezTo>
                    <a:cubicBezTo>
                      <a:pt x="890947" y="727320"/>
                      <a:pt x="415476" y="1491783"/>
                      <a:pt x="571995" y="2274165"/>
                    </a:cubicBezTo>
                    <a:cubicBezTo>
                      <a:pt x="728513" y="3056546"/>
                      <a:pt x="1580131" y="3572543"/>
                      <a:pt x="2267548" y="3408286"/>
                    </a:cubicBezTo>
                    <a:cubicBezTo>
                      <a:pt x="2796517" y="3281890"/>
                      <a:pt x="2641988" y="3320887"/>
                      <a:pt x="3194376" y="3072653"/>
                    </a:cubicBezTo>
                    <a:cubicBezTo>
                      <a:pt x="3249441" y="3306078"/>
                      <a:pt x="3239115" y="3309742"/>
                      <a:pt x="3268026" y="3509545"/>
                    </a:cubicBezTo>
                    <a:cubicBezTo>
                      <a:pt x="3021841" y="3717756"/>
                      <a:pt x="2685602" y="3836362"/>
                      <a:pt x="2347298" y="3904041"/>
                    </a:cubicBezTo>
                    <a:cubicBezTo>
                      <a:pt x="1157336" y="4112956"/>
                      <a:pt x="289475" y="3581660"/>
                      <a:pt x="42617" y="2380068"/>
                    </a:cubicBezTo>
                    <a:cubicBezTo>
                      <a:pt x="-204242" y="1178477"/>
                      <a:pt x="661862" y="219348"/>
                      <a:pt x="1594841" y="4565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5" name="Freeform 14">
                <a:extLst>
                  <a:ext uri="{FF2B5EF4-FFF2-40B4-BE49-F238E27FC236}">
                    <a16:creationId xmlns:a16="http://schemas.microsoft.com/office/drawing/2014/main" id="{C7E9879D-EE4C-C32D-0A1C-22D0B5792B41}"/>
                  </a:ext>
                </a:extLst>
              </p:cNvPr>
              <p:cNvSpPr>
                <a:spLocks noChangeAspect="1"/>
              </p:cNvSpPr>
              <p:nvPr/>
            </p:nvSpPr>
            <p:spPr>
              <a:xfrm>
                <a:off x="8506880" y="2771935"/>
                <a:ext cx="315652" cy="359610"/>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6" name="Rounded Rectangle 7">
                <a:extLst>
                  <a:ext uri="{FF2B5EF4-FFF2-40B4-BE49-F238E27FC236}">
                    <a16:creationId xmlns:a16="http://schemas.microsoft.com/office/drawing/2014/main" id="{6CC9893E-B204-9FA5-8698-D81B3F095F26}"/>
                  </a:ext>
                </a:extLst>
              </p:cNvPr>
              <p:cNvSpPr>
                <a:spLocks noChangeAspect="1"/>
              </p:cNvSpPr>
              <p:nvPr/>
            </p:nvSpPr>
            <p:spPr>
              <a:xfrm>
                <a:off x="9655543" y="2519661"/>
                <a:ext cx="338578" cy="338540"/>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7" name="Rounded Rectangle 1">
                <a:extLst>
                  <a:ext uri="{FF2B5EF4-FFF2-40B4-BE49-F238E27FC236}">
                    <a16:creationId xmlns:a16="http://schemas.microsoft.com/office/drawing/2014/main" id="{91FDF8C0-0B9D-9F11-AEC0-F3A00FAC17F1}"/>
                  </a:ext>
                </a:extLst>
              </p:cNvPr>
              <p:cNvSpPr>
                <a:spLocks noChangeAspect="1"/>
              </p:cNvSpPr>
              <p:nvPr/>
            </p:nvSpPr>
            <p:spPr>
              <a:xfrm rot="2648398">
                <a:off x="8942310" y="2514803"/>
                <a:ext cx="148930" cy="380894"/>
              </a:xfrm>
              <a:custGeom>
                <a:avLst/>
                <a:gdLst/>
                <a:ahLst/>
                <a:cxnLst/>
                <a:rect l="l" t="t" r="r" b="b"/>
                <a:pathLst>
                  <a:path w="1862952" h="4764557">
                    <a:moveTo>
                      <a:pt x="289679" y="2004751"/>
                    </a:moveTo>
                    <a:cubicBezTo>
                      <a:pt x="458860" y="1838972"/>
                      <a:pt x="691283" y="1737733"/>
                      <a:pt x="946849" y="1740329"/>
                    </a:cubicBezTo>
                    <a:cubicBezTo>
                      <a:pt x="982916" y="1740695"/>
                      <a:pt x="1018481" y="1743119"/>
                      <a:pt x="1053366" y="1748014"/>
                    </a:cubicBezTo>
                    <a:cubicBezTo>
                      <a:pt x="1317748" y="1888655"/>
                      <a:pt x="1203170" y="2165630"/>
                      <a:pt x="978473" y="2204473"/>
                    </a:cubicBezTo>
                    <a:cubicBezTo>
                      <a:pt x="966642" y="2201190"/>
                      <a:pt x="954470" y="2200566"/>
                      <a:pt x="942176" y="2200441"/>
                    </a:cubicBezTo>
                    <a:cubicBezTo>
                      <a:pt x="697403" y="2197955"/>
                      <a:pt x="496962" y="2394367"/>
                      <a:pt x="494475" y="2639137"/>
                    </a:cubicBezTo>
                    <a:lnTo>
                      <a:pt x="482110" y="3856696"/>
                    </a:lnTo>
                    <a:cubicBezTo>
                      <a:pt x="479624" y="4101467"/>
                      <a:pt x="676035" y="4301910"/>
                      <a:pt x="920807" y="4304396"/>
                    </a:cubicBezTo>
                    <a:cubicBezTo>
                      <a:pt x="1043193" y="4305639"/>
                      <a:pt x="1154496" y="4257158"/>
                      <a:pt x="1235513" y="4177768"/>
                    </a:cubicBezTo>
                    <a:cubicBezTo>
                      <a:pt x="1316531" y="4098380"/>
                      <a:pt x="1367262" y="3988084"/>
                      <a:pt x="1368506" y="3865699"/>
                    </a:cubicBezTo>
                    <a:lnTo>
                      <a:pt x="1375662" y="3161156"/>
                    </a:lnTo>
                    <a:cubicBezTo>
                      <a:pt x="1504082" y="3167548"/>
                      <a:pt x="1792622" y="2981572"/>
                      <a:pt x="1861834" y="2783546"/>
                    </a:cubicBezTo>
                    <a:lnTo>
                      <a:pt x="1851019" y="3848423"/>
                    </a:lnTo>
                    <a:cubicBezTo>
                      <a:pt x="1848423" y="4103989"/>
                      <a:pt x="1742485" y="4334308"/>
                      <a:pt x="1573304" y="4500088"/>
                    </a:cubicBezTo>
                    <a:cubicBezTo>
                      <a:pt x="1404123" y="4665866"/>
                      <a:pt x="1171700" y="4767105"/>
                      <a:pt x="916134" y="4764509"/>
                    </a:cubicBezTo>
                    <a:cubicBezTo>
                      <a:pt x="405002" y="4759318"/>
                      <a:pt x="-5143" y="4340756"/>
                      <a:pt x="48" y="3829624"/>
                    </a:cubicBezTo>
                    <a:lnTo>
                      <a:pt x="11964" y="2656415"/>
                    </a:lnTo>
                    <a:cubicBezTo>
                      <a:pt x="14559" y="2400849"/>
                      <a:pt x="120498" y="2170529"/>
                      <a:pt x="289679" y="2004751"/>
                    </a:cubicBezTo>
                    <a:close/>
                    <a:moveTo>
                      <a:pt x="282968" y="271082"/>
                    </a:moveTo>
                    <a:cubicBezTo>
                      <a:pt x="450457" y="103594"/>
                      <a:pt x="681840" y="0"/>
                      <a:pt x="937419" y="0"/>
                    </a:cubicBezTo>
                    <a:cubicBezTo>
                      <a:pt x="1448577" y="0"/>
                      <a:pt x="1862952" y="414375"/>
                      <a:pt x="1862952" y="925533"/>
                    </a:cubicBezTo>
                    <a:lnTo>
                      <a:pt x="1862952" y="2098803"/>
                    </a:lnTo>
                    <a:cubicBezTo>
                      <a:pt x="1862952" y="2609961"/>
                      <a:pt x="1448577" y="3024336"/>
                      <a:pt x="937419" y="3024336"/>
                    </a:cubicBezTo>
                    <a:cubicBezTo>
                      <a:pt x="901350" y="3024336"/>
                      <a:pt x="865762" y="3022273"/>
                      <a:pt x="830829" y="3017733"/>
                    </a:cubicBezTo>
                    <a:cubicBezTo>
                      <a:pt x="565032" y="2879784"/>
                      <a:pt x="676792" y="2601660"/>
                      <a:pt x="901083" y="2560538"/>
                    </a:cubicBezTo>
                    <a:cubicBezTo>
                      <a:pt x="912947" y="2563700"/>
                      <a:pt x="925124" y="2564200"/>
                      <a:pt x="937419" y="2564200"/>
                    </a:cubicBezTo>
                    <a:cubicBezTo>
                      <a:pt x="1182204" y="2564200"/>
                      <a:pt x="1380640" y="2365763"/>
                      <a:pt x="1380641" y="2120980"/>
                    </a:cubicBezTo>
                    <a:lnTo>
                      <a:pt x="1380640" y="903358"/>
                    </a:lnTo>
                    <a:cubicBezTo>
                      <a:pt x="1380640" y="658574"/>
                      <a:pt x="1182204" y="460137"/>
                      <a:pt x="937419" y="460137"/>
                    </a:cubicBezTo>
                    <a:cubicBezTo>
                      <a:pt x="815027" y="460137"/>
                      <a:pt x="704222" y="509746"/>
                      <a:pt x="624015" y="589954"/>
                    </a:cubicBezTo>
                    <a:cubicBezTo>
                      <a:pt x="543808" y="670161"/>
                      <a:pt x="494199" y="780966"/>
                      <a:pt x="494199" y="903358"/>
                    </a:cubicBezTo>
                    <a:lnTo>
                      <a:pt x="494198" y="1607937"/>
                    </a:lnTo>
                    <a:cubicBezTo>
                      <a:pt x="365720" y="1602850"/>
                      <a:pt x="79084" y="1791747"/>
                      <a:pt x="11886" y="1990465"/>
                    </a:cubicBezTo>
                    <a:lnTo>
                      <a:pt x="11886" y="925533"/>
                    </a:lnTo>
                    <a:cubicBezTo>
                      <a:pt x="11886" y="669954"/>
                      <a:pt x="115480" y="438571"/>
                      <a:pt x="282968" y="27108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8" name="Freeform 22">
                <a:extLst>
                  <a:ext uri="{FF2B5EF4-FFF2-40B4-BE49-F238E27FC236}">
                    <a16:creationId xmlns:a16="http://schemas.microsoft.com/office/drawing/2014/main" id="{7A373055-EC84-6702-9874-9A4AC2870B06}"/>
                  </a:ext>
                </a:extLst>
              </p:cNvPr>
              <p:cNvSpPr>
                <a:spLocks noChangeAspect="1"/>
              </p:cNvSpPr>
              <p:nvPr/>
            </p:nvSpPr>
            <p:spPr>
              <a:xfrm rot="8580000">
                <a:off x="8651645" y="4749636"/>
                <a:ext cx="318301" cy="317452"/>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9" name="Freeform: Shape 38">
                <a:extLst>
                  <a:ext uri="{FF2B5EF4-FFF2-40B4-BE49-F238E27FC236}">
                    <a16:creationId xmlns:a16="http://schemas.microsoft.com/office/drawing/2014/main" id="{12F718E8-7614-A9C7-85EF-004D84EF6B8C}"/>
                  </a:ext>
                </a:extLst>
              </p:cNvPr>
              <p:cNvSpPr/>
              <p:nvPr/>
            </p:nvSpPr>
            <p:spPr>
              <a:xfrm>
                <a:off x="8268788" y="3120081"/>
                <a:ext cx="291831" cy="251871"/>
              </a:xfrm>
              <a:custGeom>
                <a:avLst/>
                <a:gdLst>
                  <a:gd name="connsiteX0" fmla="*/ 241139 w 366142"/>
                  <a:gd name="connsiteY0" fmla="*/ 0 h 316007"/>
                  <a:gd name="connsiteX1" fmla="*/ 306633 w 366142"/>
                  <a:gd name="connsiteY1" fmla="*/ 31202 h 316007"/>
                  <a:gd name="connsiteX2" fmla="*/ 349699 w 366142"/>
                  <a:gd name="connsiteY2" fmla="*/ 10558 h 316007"/>
                  <a:gd name="connsiteX3" fmla="*/ 325569 w 366142"/>
                  <a:gd name="connsiteY3" fmla="*/ 59830 h 316007"/>
                  <a:gd name="connsiteX4" fmla="*/ 366142 w 366142"/>
                  <a:gd name="connsiteY4" fmla="*/ 52395 h 316007"/>
                  <a:gd name="connsiteX5" fmla="*/ 334454 w 366142"/>
                  <a:gd name="connsiteY5" fmla="*/ 94697 h 316007"/>
                  <a:gd name="connsiteX6" fmla="*/ 316939 w 366142"/>
                  <a:gd name="connsiteY6" fmla="*/ 174999 h 316007"/>
                  <a:gd name="connsiteX7" fmla="*/ 184305 w 366142"/>
                  <a:gd name="connsiteY7" fmla="*/ 311458 h 316007"/>
                  <a:gd name="connsiteX8" fmla="*/ 27716 w 366142"/>
                  <a:gd name="connsiteY8" fmla="*/ 295316 h 316007"/>
                  <a:gd name="connsiteX9" fmla="*/ 0 w 366142"/>
                  <a:gd name="connsiteY9" fmla="*/ 281129 h 316007"/>
                  <a:gd name="connsiteX10" fmla="*/ 0 w 366142"/>
                  <a:gd name="connsiteY10" fmla="*/ 268036 h 316007"/>
                  <a:gd name="connsiteX11" fmla="*/ 23178 w 366142"/>
                  <a:gd name="connsiteY11" fmla="*/ 266110 h 316007"/>
                  <a:gd name="connsiteX12" fmla="*/ 108726 w 366142"/>
                  <a:gd name="connsiteY12" fmla="*/ 240807 h 316007"/>
                  <a:gd name="connsiteX13" fmla="*/ 20535 w 366142"/>
                  <a:gd name="connsiteY13" fmla="*/ 200079 h 316007"/>
                  <a:gd name="connsiteX14" fmla="*/ 70653 w 366142"/>
                  <a:gd name="connsiteY14" fmla="*/ 194871 h 316007"/>
                  <a:gd name="connsiteX15" fmla="*/ 20899 w 366142"/>
                  <a:gd name="connsiteY15" fmla="*/ 168840 h 316007"/>
                  <a:gd name="connsiteX16" fmla="*/ 0 w 366142"/>
                  <a:gd name="connsiteY16" fmla="*/ 146258 h 316007"/>
                  <a:gd name="connsiteX17" fmla="*/ 0 w 366142"/>
                  <a:gd name="connsiteY17" fmla="*/ 116697 h 316007"/>
                  <a:gd name="connsiteX18" fmla="*/ 14104 w 366142"/>
                  <a:gd name="connsiteY18" fmla="*/ 121836 h 316007"/>
                  <a:gd name="connsiteX19" fmla="*/ 40441 w 366142"/>
                  <a:gd name="connsiteY19" fmla="*/ 126434 h 316007"/>
                  <a:gd name="connsiteX20" fmla="*/ 20722 w 366142"/>
                  <a:gd name="connsiteY20" fmla="*/ 8541 h 316007"/>
                  <a:gd name="connsiteX21" fmla="*/ 168525 w 366142"/>
                  <a:gd name="connsiteY21" fmla="*/ 104817 h 316007"/>
                  <a:gd name="connsiteX22" fmla="*/ 165796 w 366142"/>
                  <a:gd name="connsiteY22" fmla="*/ 68430 h 316007"/>
                  <a:gd name="connsiteX23" fmla="*/ 241139 w 366142"/>
                  <a:gd name="connsiteY23" fmla="*/ 0 h 31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142" h="316007">
                    <a:moveTo>
                      <a:pt x="241139" y="0"/>
                    </a:moveTo>
                    <a:cubicBezTo>
                      <a:pt x="265040" y="0"/>
                      <a:pt x="292051" y="14516"/>
                      <a:pt x="306633" y="31202"/>
                    </a:cubicBezTo>
                    <a:cubicBezTo>
                      <a:pt x="327151" y="29858"/>
                      <a:pt x="335397" y="19692"/>
                      <a:pt x="349699" y="10558"/>
                    </a:cubicBezTo>
                    <a:cubicBezTo>
                      <a:pt x="343170" y="29574"/>
                      <a:pt x="336047" y="54091"/>
                      <a:pt x="325569" y="59830"/>
                    </a:cubicBezTo>
                    <a:cubicBezTo>
                      <a:pt x="340338" y="61437"/>
                      <a:pt x="353079" y="55334"/>
                      <a:pt x="366142" y="52395"/>
                    </a:cubicBezTo>
                    <a:cubicBezTo>
                      <a:pt x="361514" y="66282"/>
                      <a:pt x="342655" y="74263"/>
                      <a:pt x="334454" y="94697"/>
                    </a:cubicBezTo>
                    <a:cubicBezTo>
                      <a:pt x="326254" y="115131"/>
                      <a:pt x="329982" y="126199"/>
                      <a:pt x="316939" y="174999"/>
                    </a:cubicBezTo>
                    <a:cubicBezTo>
                      <a:pt x="296102" y="242622"/>
                      <a:pt x="276174" y="279635"/>
                      <a:pt x="184305" y="311458"/>
                    </a:cubicBezTo>
                    <a:cubicBezTo>
                      <a:pt x="152057" y="320905"/>
                      <a:pt x="83508" y="315693"/>
                      <a:pt x="27716" y="295316"/>
                    </a:cubicBezTo>
                    <a:lnTo>
                      <a:pt x="0" y="281129"/>
                    </a:lnTo>
                    <a:lnTo>
                      <a:pt x="0" y="268036"/>
                    </a:lnTo>
                    <a:lnTo>
                      <a:pt x="23178" y="266110"/>
                    </a:lnTo>
                    <a:cubicBezTo>
                      <a:pt x="63548" y="261698"/>
                      <a:pt x="90116" y="254801"/>
                      <a:pt x="108726" y="240807"/>
                    </a:cubicBezTo>
                    <a:cubicBezTo>
                      <a:pt x="87700" y="241375"/>
                      <a:pt x="35310" y="244403"/>
                      <a:pt x="20535" y="200079"/>
                    </a:cubicBezTo>
                    <a:cubicBezTo>
                      <a:pt x="37583" y="203299"/>
                      <a:pt x="59856" y="197334"/>
                      <a:pt x="70653" y="194871"/>
                    </a:cubicBezTo>
                    <a:cubicBezTo>
                      <a:pt x="57204" y="189662"/>
                      <a:pt x="37595" y="181773"/>
                      <a:pt x="20899" y="168840"/>
                    </a:cubicBezTo>
                    <a:lnTo>
                      <a:pt x="0" y="146258"/>
                    </a:lnTo>
                    <a:lnTo>
                      <a:pt x="0" y="116697"/>
                    </a:lnTo>
                    <a:lnTo>
                      <a:pt x="14104" y="121836"/>
                    </a:lnTo>
                    <a:cubicBezTo>
                      <a:pt x="23887" y="123910"/>
                      <a:pt x="33812" y="125203"/>
                      <a:pt x="40441" y="126434"/>
                    </a:cubicBezTo>
                    <a:cubicBezTo>
                      <a:pt x="9945" y="103325"/>
                      <a:pt x="-5039" y="60063"/>
                      <a:pt x="20722" y="8541"/>
                    </a:cubicBezTo>
                    <a:cubicBezTo>
                      <a:pt x="76047" y="73391"/>
                      <a:pt x="116697" y="97001"/>
                      <a:pt x="168525" y="104817"/>
                    </a:cubicBezTo>
                    <a:cubicBezTo>
                      <a:pt x="166649" y="98530"/>
                      <a:pt x="164888" y="89662"/>
                      <a:pt x="165796" y="68430"/>
                    </a:cubicBezTo>
                    <a:cubicBezTo>
                      <a:pt x="166838" y="44047"/>
                      <a:pt x="190944" y="0"/>
                      <a:pt x="2411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0" name="Freeform: Shape 39">
                <a:extLst>
                  <a:ext uri="{FF2B5EF4-FFF2-40B4-BE49-F238E27FC236}">
                    <a16:creationId xmlns:a16="http://schemas.microsoft.com/office/drawing/2014/main" id="{B127C3BF-3BBF-5587-ABF1-1A7F84FD6A45}"/>
                  </a:ext>
                </a:extLst>
              </p:cNvPr>
              <p:cNvSpPr>
                <a:spLocks noChangeAspect="1"/>
              </p:cNvSpPr>
              <p:nvPr/>
            </p:nvSpPr>
            <p:spPr>
              <a:xfrm>
                <a:off x="10509375" y="4197069"/>
                <a:ext cx="172150" cy="348350"/>
              </a:xfrm>
              <a:custGeom>
                <a:avLst/>
                <a:gdLst>
                  <a:gd name="connsiteX0" fmla="*/ 313271 w 432915"/>
                  <a:gd name="connsiteY0" fmla="*/ 455355 h 455920"/>
                  <a:gd name="connsiteX1" fmla="*/ 432915 w 432915"/>
                  <a:gd name="connsiteY1" fmla="*/ 455355 h 455920"/>
                  <a:gd name="connsiteX2" fmla="*/ 432915 w 432915"/>
                  <a:gd name="connsiteY2" fmla="*/ 455920 h 455920"/>
                  <a:gd name="connsiteX3" fmla="*/ 313271 w 432915"/>
                  <a:gd name="connsiteY3" fmla="*/ 455920 h 455920"/>
                  <a:gd name="connsiteX4" fmla="*/ 0 w 432915"/>
                  <a:gd name="connsiteY4" fmla="*/ 455355 h 455920"/>
                  <a:gd name="connsiteX5" fmla="*/ 228291 w 432915"/>
                  <a:gd name="connsiteY5" fmla="*/ 455355 h 455920"/>
                  <a:gd name="connsiteX6" fmla="*/ 228291 w 432915"/>
                  <a:gd name="connsiteY6" fmla="*/ 455920 h 455920"/>
                  <a:gd name="connsiteX7" fmla="*/ 0 w 432915"/>
                  <a:gd name="connsiteY7" fmla="*/ 455920 h 455920"/>
                  <a:gd name="connsiteX8" fmla="*/ 367184 w 432915"/>
                  <a:gd name="connsiteY8" fmla="*/ 6 h 455920"/>
                  <a:gd name="connsiteX9" fmla="*/ 399197 w 432915"/>
                  <a:gd name="connsiteY9" fmla="*/ 2823 h 455920"/>
                  <a:gd name="connsiteX10" fmla="*/ 393797 w 432915"/>
                  <a:gd name="connsiteY10" fmla="*/ 69600 h 455920"/>
                  <a:gd name="connsiteX11" fmla="*/ 313271 w 432915"/>
                  <a:gd name="connsiteY11" fmla="*/ 96177 h 455920"/>
                  <a:gd name="connsiteX12" fmla="*/ 313271 w 432915"/>
                  <a:gd name="connsiteY12" fmla="*/ 140898 h 455920"/>
                  <a:gd name="connsiteX13" fmla="*/ 391059 w 432915"/>
                  <a:gd name="connsiteY13" fmla="*/ 140898 h 455920"/>
                  <a:gd name="connsiteX14" fmla="*/ 385514 w 432915"/>
                  <a:gd name="connsiteY14" fmla="*/ 215050 h 455920"/>
                  <a:gd name="connsiteX15" fmla="*/ 313271 w 432915"/>
                  <a:gd name="connsiteY15" fmla="*/ 216436 h 455920"/>
                  <a:gd name="connsiteX16" fmla="*/ 313271 w 432915"/>
                  <a:gd name="connsiteY16" fmla="*/ 455355 h 455920"/>
                  <a:gd name="connsiteX17" fmla="*/ 228291 w 432915"/>
                  <a:gd name="connsiteY17" fmla="*/ 455355 h 455920"/>
                  <a:gd name="connsiteX18" fmla="*/ 228291 w 432915"/>
                  <a:gd name="connsiteY18" fmla="*/ 216436 h 455920"/>
                  <a:gd name="connsiteX19" fmla="*/ 173888 w 432915"/>
                  <a:gd name="connsiteY19" fmla="*/ 216436 h 455920"/>
                  <a:gd name="connsiteX20" fmla="*/ 173888 w 432915"/>
                  <a:gd name="connsiteY20" fmla="*/ 140898 h 455920"/>
                  <a:gd name="connsiteX21" fmla="*/ 228291 w 432915"/>
                  <a:gd name="connsiteY21" fmla="*/ 140898 h 455920"/>
                  <a:gd name="connsiteX22" fmla="*/ 228291 w 432915"/>
                  <a:gd name="connsiteY22" fmla="*/ 90429 h 455920"/>
                  <a:gd name="connsiteX23" fmla="*/ 228151 w 432915"/>
                  <a:gd name="connsiteY23" fmla="*/ 89940 h 455920"/>
                  <a:gd name="connsiteX24" fmla="*/ 324674 w 432915"/>
                  <a:gd name="connsiteY24" fmla="*/ 971 h 455920"/>
                  <a:gd name="connsiteX25" fmla="*/ 367184 w 432915"/>
                  <a:gd name="connsiteY25" fmla="*/ 6 h 455920"/>
                  <a:gd name="connsiteX0" fmla="*/ 313271 w 432915"/>
                  <a:gd name="connsiteY0" fmla="*/ 455355 h 455920"/>
                  <a:gd name="connsiteX1" fmla="*/ 432915 w 432915"/>
                  <a:gd name="connsiteY1" fmla="*/ 455355 h 455920"/>
                  <a:gd name="connsiteX2" fmla="*/ 313271 w 432915"/>
                  <a:gd name="connsiteY2" fmla="*/ 455920 h 455920"/>
                  <a:gd name="connsiteX3" fmla="*/ 313271 w 432915"/>
                  <a:gd name="connsiteY3" fmla="*/ 455355 h 455920"/>
                  <a:gd name="connsiteX4" fmla="*/ 0 w 432915"/>
                  <a:gd name="connsiteY4" fmla="*/ 455355 h 455920"/>
                  <a:gd name="connsiteX5" fmla="*/ 228291 w 432915"/>
                  <a:gd name="connsiteY5" fmla="*/ 455355 h 455920"/>
                  <a:gd name="connsiteX6" fmla="*/ 228291 w 432915"/>
                  <a:gd name="connsiteY6" fmla="*/ 455920 h 455920"/>
                  <a:gd name="connsiteX7" fmla="*/ 0 w 432915"/>
                  <a:gd name="connsiteY7" fmla="*/ 455920 h 455920"/>
                  <a:gd name="connsiteX8" fmla="*/ 0 w 432915"/>
                  <a:gd name="connsiteY8" fmla="*/ 455355 h 455920"/>
                  <a:gd name="connsiteX9" fmla="*/ 367184 w 432915"/>
                  <a:gd name="connsiteY9" fmla="*/ 6 h 455920"/>
                  <a:gd name="connsiteX10" fmla="*/ 399197 w 432915"/>
                  <a:gd name="connsiteY10" fmla="*/ 2823 h 455920"/>
                  <a:gd name="connsiteX11" fmla="*/ 393797 w 432915"/>
                  <a:gd name="connsiteY11" fmla="*/ 69600 h 455920"/>
                  <a:gd name="connsiteX12" fmla="*/ 313271 w 432915"/>
                  <a:gd name="connsiteY12" fmla="*/ 96177 h 455920"/>
                  <a:gd name="connsiteX13" fmla="*/ 313271 w 432915"/>
                  <a:gd name="connsiteY13" fmla="*/ 140898 h 455920"/>
                  <a:gd name="connsiteX14" fmla="*/ 391059 w 432915"/>
                  <a:gd name="connsiteY14" fmla="*/ 140898 h 455920"/>
                  <a:gd name="connsiteX15" fmla="*/ 385514 w 432915"/>
                  <a:gd name="connsiteY15" fmla="*/ 215050 h 455920"/>
                  <a:gd name="connsiteX16" fmla="*/ 313271 w 432915"/>
                  <a:gd name="connsiteY16" fmla="*/ 216436 h 455920"/>
                  <a:gd name="connsiteX17" fmla="*/ 313271 w 432915"/>
                  <a:gd name="connsiteY17" fmla="*/ 455355 h 455920"/>
                  <a:gd name="connsiteX18" fmla="*/ 228291 w 432915"/>
                  <a:gd name="connsiteY18" fmla="*/ 455355 h 455920"/>
                  <a:gd name="connsiteX19" fmla="*/ 228291 w 432915"/>
                  <a:gd name="connsiteY19" fmla="*/ 216436 h 455920"/>
                  <a:gd name="connsiteX20" fmla="*/ 173888 w 432915"/>
                  <a:gd name="connsiteY20" fmla="*/ 216436 h 455920"/>
                  <a:gd name="connsiteX21" fmla="*/ 173888 w 432915"/>
                  <a:gd name="connsiteY21" fmla="*/ 140898 h 455920"/>
                  <a:gd name="connsiteX22" fmla="*/ 228291 w 432915"/>
                  <a:gd name="connsiteY22" fmla="*/ 140898 h 455920"/>
                  <a:gd name="connsiteX23" fmla="*/ 228291 w 432915"/>
                  <a:gd name="connsiteY23" fmla="*/ 90429 h 455920"/>
                  <a:gd name="connsiteX24" fmla="*/ 228151 w 432915"/>
                  <a:gd name="connsiteY24" fmla="*/ 89940 h 455920"/>
                  <a:gd name="connsiteX25" fmla="*/ 324674 w 432915"/>
                  <a:gd name="connsiteY25" fmla="*/ 971 h 455920"/>
                  <a:gd name="connsiteX26" fmla="*/ 367184 w 432915"/>
                  <a:gd name="connsiteY26" fmla="*/ 6 h 455920"/>
                  <a:gd name="connsiteX0" fmla="*/ 313271 w 399197"/>
                  <a:gd name="connsiteY0" fmla="*/ 455355 h 455920"/>
                  <a:gd name="connsiteX1" fmla="*/ 313271 w 399197"/>
                  <a:gd name="connsiteY1" fmla="*/ 455920 h 455920"/>
                  <a:gd name="connsiteX2" fmla="*/ 313271 w 399197"/>
                  <a:gd name="connsiteY2" fmla="*/ 455355 h 455920"/>
                  <a:gd name="connsiteX3" fmla="*/ 0 w 399197"/>
                  <a:gd name="connsiteY3" fmla="*/ 455355 h 455920"/>
                  <a:gd name="connsiteX4" fmla="*/ 228291 w 399197"/>
                  <a:gd name="connsiteY4" fmla="*/ 455355 h 455920"/>
                  <a:gd name="connsiteX5" fmla="*/ 228291 w 399197"/>
                  <a:gd name="connsiteY5" fmla="*/ 455920 h 455920"/>
                  <a:gd name="connsiteX6" fmla="*/ 0 w 399197"/>
                  <a:gd name="connsiteY6" fmla="*/ 455920 h 455920"/>
                  <a:gd name="connsiteX7" fmla="*/ 0 w 399197"/>
                  <a:gd name="connsiteY7" fmla="*/ 455355 h 455920"/>
                  <a:gd name="connsiteX8" fmla="*/ 367184 w 399197"/>
                  <a:gd name="connsiteY8" fmla="*/ 6 h 455920"/>
                  <a:gd name="connsiteX9" fmla="*/ 399197 w 399197"/>
                  <a:gd name="connsiteY9" fmla="*/ 2823 h 455920"/>
                  <a:gd name="connsiteX10" fmla="*/ 393797 w 399197"/>
                  <a:gd name="connsiteY10" fmla="*/ 69600 h 455920"/>
                  <a:gd name="connsiteX11" fmla="*/ 313271 w 399197"/>
                  <a:gd name="connsiteY11" fmla="*/ 96177 h 455920"/>
                  <a:gd name="connsiteX12" fmla="*/ 313271 w 399197"/>
                  <a:gd name="connsiteY12" fmla="*/ 140898 h 455920"/>
                  <a:gd name="connsiteX13" fmla="*/ 391059 w 399197"/>
                  <a:gd name="connsiteY13" fmla="*/ 140898 h 455920"/>
                  <a:gd name="connsiteX14" fmla="*/ 385514 w 399197"/>
                  <a:gd name="connsiteY14" fmla="*/ 215050 h 455920"/>
                  <a:gd name="connsiteX15" fmla="*/ 313271 w 399197"/>
                  <a:gd name="connsiteY15" fmla="*/ 216436 h 455920"/>
                  <a:gd name="connsiteX16" fmla="*/ 313271 w 399197"/>
                  <a:gd name="connsiteY16" fmla="*/ 455355 h 455920"/>
                  <a:gd name="connsiteX17" fmla="*/ 228291 w 399197"/>
                  <a:gd name="connsiteY17" fmla="*/ 455355 h 455920"/>
                  <a:gd name="connsiteX18" fmla="*/ 228291 w 399197"/>
                  <a:gd name="connsiteY18" fmla="*/ 216436 h 455920"/>
                  <a:gd name="connsiteX19" fmla="*/ 173888 w 399197"/>
                  <a:gd name="connsiteY19" fmla="*/ 216436 h 455920"/>
                  <a:gd name="connsiteX20" fmla="*/ 173888 w 399197"/>
                  <a:gd name="connsiteY20" fmla="*/ 140898 h 455920"/>
                  <a:gd name="connsiteX21" fmla="*/ 228291 w 399197"/>
                  <a:gd name="connsiteY21" fmla="*/ 140898 h 455920"/>
                  <a:gd name="connsiteX22" fmla="*/ 228291 w 399197"/>
                  <a:gd name="connsiteY22" fmla="*/ 90429 h 455920"/>
                  <a:gd name="connsiteX23" fmla="*/ 228151 w 399197"/>
                  <a:gd name="connsiteY23" fmla="*/ 89940 h 455920"/>
                  <a:gd name="connsiteX24" fmla="*/ 324674 w 399197"/>
                  <a:gd name="connsiteY24" fmla="*/ 971 h 455920"/>
                  <a:gd name="connsiteX25" fmla="*/ 367184 w 399197"/>
                  <a:gd name="connsiteY25" fmla="*/ 6 h 455920"/>
                  <a:gd name="connsiteX0" fmla="*/ 313271 w 399197"/>
                  <a:gd name="connsiteY0" fmla="*/ 455355 h 455920"/>
                  <a:gd name="connsiteX1" fmla="*/ 313271 w 399197"/>
                  <a:gd name="connsiteY1" fmla="*/ 455920 h 455920"/>
                  <a:gd name="connsiteX2" fmla="*/ 313271 w 399197"/>
                  <a:gd name="connsiteY2" fmla="*/ 455355 h 455920"/>
                  <a:gd name="connsiteX3" fmla="*/ 0 w 399197"/>
                  <a:gd name="connsiteY3" fmla="*/ 455920 h 455920"/>
                  <a:gd name="connsiteX4" fmla="*/ 228291 w 399197"/>
                  <a:gd name="connsiteY4" fmla="*/ 455355 h 455920"/>
                  <a:gd name="connsiteX5" fmla="*/ 228291 w 399197"/>
                  <a:gd name="connsiteY5" fmla="*/ 455920 h 455920"/>
                  <a:gd name="connsiteX6" fmla="*/ 0 w 399197"/>
                  <a:gd name="connsiteY6" fmla="*/ 455920 h 455920"/>
                  <a:gd name="connsiteX7" fmla="*/ 367184 w 399197"/>
                  <a:gd name="connsiteY7" fmla="*/ 6 h 455920"/>
                  <a:gd name="connsiteX8" fmla="*/ 399197 w 399197"/>
                  <a:gd name="connsiteY8" fmla="*/ 2823 h 455920"/>
                  <a:gd name="connsiteX9" fmla="*/ 393797 w 399197"/>
                  <a:gd name="connsiteY9" fmla="*/ 69600 h 455920"/>
                  <a:gd name="connsiteX10" fmla="*/ 313271 w 399197"/>
                  <a:gd name="connsiteY10" fmla="*/ 96177 h 455920"/>
                  <a:gd name="connsiteX11" fmla="*/ 313271 w 399197"/>
                  <a:gd name="connsiteY11" fmla="*/ 140898 h 455920"/>
                  <a:gd name="connsiteX12" fmla="*/ 391059 w 399197"/>
                  <a:gd name="connsiteY12" fmla="*/ 140898 h 455920"/>
                  <a:gd name="connsiteX13" fmla="*/ 385514 w 399197"/>
                  <a:gd name="connsiteY13" fmla="*/ 215050 h 455920"/>
                  <a:gd name="connsiteX14" fmla="*/ 313271 w 399197"/>
                  <a:gd name="connsiteY14" fmla="*/ 216436 h 455920"/>
                  <a:gd name="connsiteX15" fmla="*/ 313271 w 399197"/>
                  <a:gd name="connsiteY15" fmla="*/ 455355 h 455920"/>
                  <a:gd name="connsiteX16" fmla="*/ 228291 w 399197"/>
                  <a:gd name="connsiteY16" fmla="*/ 455355 h 455920"/>
                  <a:gd name="connsiteX17" fmla="*/ 228291 w 399197"/>
                  <a:gd name="connsiteY17" fmla="*/ 216436 h 455920"/>
                  <a:gd name="connsiteX18" fmla="*/ 173888 w 399197"/>
                  <a:gd name="connsiteY18" fmla="*/ 216436 h 455920"/>
                  <a:gd name="connsiteX19" fmla="*/ 173888 w 399197"/>
                  <a:gd name="connsiteY19" fmla="*/ 140898 h 455920"/>
                  <a:gd name="connsiteX20" fmla="*/ 228291 w 399197"/>
                  <a:gd name="connsiteY20" fmla="*/ 140898 h 455920"/>
                  <a:gd name="connsiteX21" fmla="*/ 228291 w 399197"/>
                  <a:gd name="connsiteY21" fmla="*/ 90429 h 455920"/>
                  <a:gd name="connsiteX22" fmla="*/ 228151 w 399197"/>
                  <a:gd name="connsiteY22" fmla="*/ 89940 h 455920"/>
                  <a:gd name="connsiteX23" fmla="*/ 324674 w 399197"/>
                  <a:gd name="connsiteY23" fmla="*/ 971 h 455920"/>
                  <a:gd name="connsiteX24" fmla="*/ 367184 w 399197"/>
                  <a:gd name="connsiteY24" fmla="*/ 6 h 455920"/>
                  <a:gd name="connsiteX0" fmla="*/ 139383 w 225309"/>
                  <a:gd name="connsiteY0" fmla="*/ 455355 h 455920"/>
                  <a:gd name="connsiteX1" fmla="*/ 139383 w 225309"/>
                  <a:gd name="connsiteY1" fmla="*/ 455920 h 455920"/>
                  <a:gd name="connsiteX2" fmla="*/ 139383 w 225309"/>
                  <a:gd name="connsiteY2" fmla="*/ 455355 h 455920"/>
                  <a:gd name="connsiteX3" fmla="*/ 54403 w 225309"/>
                  <a:gd name="connsiteY3" fmla="*/ 455920 h 455920"/>
                  <a:gd name="connsiteX4" fmla="*/ 54403 w 225309"/>
                  <a:gd name="connsiteY4" fmla="*/ 455355 h 455920"/>
                  <a:gd name="connsiteX5" fmla="*/ 54403 w 225309"/>
                  <a:gd name="connsiteY5" fmla="*/ 455920 h 455920"/>
                  <a:gd name="connsiteX6" fmla="*/ 193296 w 225309"/>
                  <a:gd name="connsiteY6" fmla="*/ 6 h 455920"/>
                  <a:gd name="connsiteX7" fmla="*/ 225309 w 225309"/>
                  <a:gd name="connsiteY7" fmla="*/ 2823 h 455920"/>
                  <a:gd name="connsiteX8" fmla="*/ 219909 w 225309"/>
                  <a:gd name="connsiteY8" fmla="*/ 69600 h 455920"/>
                  <a:gd name="connsiteX9" fmla="*/ 139383 w 225309"/>
                  <a:gd name="connsiteY9" fmla="*/ 96177 h 455920"/>
                  <a:gd name="connsiteX10" fmla="*/ 139383 w 225309"/>
                  <a:gd name="connsiteY10" fmla="*/ 140898 h 455920"/>
                  <a:gd name="connsiteX11" fmla="*/ 217171 w 225309"/>
                  <a:gd name="connsiteY11" fmla="*/ 140898 h 455920"/>
                  <a:gd name="connsiteX12" fmla="*/ 211626 w 225309"/>
                  <a:gd name="connsiteY12" fmla="*/ 215050 h 455920"/>
                  <a:gd name="connsiteX13" fmla="*/ 139383 w 225309"/>
                  <a:gd name="connsiteY13" fmla="*/ 216436 h 455920"/>
                  <a:gd name="connsiteX14" fmla="*/ 139383 w 225309"/>
                  <a:gd name="connsiteY14" fmla="*/ 455355 h 455920"/>
                  <a:gd name="connsiteX15" fmla="*/ 54403 w 225309"/>
                  <a:gd name="connsiteY15" fmla="*/ 455355 h 455920"/>
                  <a:gd name="connsiteX16" fmla="*/ 54403 w 225309"/>
                  <a:gd name="connsiteY16" fmla="*/ 216436 h 455920"/>
                  <a:gd name="connsiteX17" fmla="*/ 0 w 225309"/>
                  <a:gd name="connsiteY17" fmla="*/ 216436 h 455920"/>
                  <a:gd name="connsiteX18" fmla="*/ 0 w 225309"/>
                  <a:gd name="connsiteY18" fmla="*/ 140898 h 455920"/>
                  <a:gd name="connsiteX19" fmla="*/ 54403 w 225309"/>
                  <a:gd name="connsiteY19" fmla="*/ 140898 h 455920"/>
                  <a:gd name="connsiteX20" fmla="*/ 54403 w 225309"/>
                  <a:gd name="connsiteY20" fmla="*/ 90429 h 455920"/>
                  <a:gd name="connsiteX21" fmla="*/ 54263 w 225309"/>
                  <a:gd name="connsiteY21" fmla="*/ 89940 h 455920"/>
                  <a:gd name="connsiteX22" fmla="*/ 150786 w 225309"/>
                  <a:gd name="connsiteY22" fmla="*/ 971 h 455920"/>
                  <a:gd name="connsiteX23" fmla="*/ 193296 w 225309"/>
                  <a:gd name="connsiteY23" fmla="*/ 6 h 45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5309" h="455920">
                    <a:moveTo>
                      <a:pt x="139383" y="455355"/>
                    </a:moveTo>
                    <a:lnTo>
                      <a:pt x="139383" y="455920"/>
                    </a:lnTo>
                    <a:lnTo>
                      <a:pt x="139383" y="455355"/>
                    </a:lnTo>
                    <a:close/>
                    <a:moveTo>
                      <a:pt x="54403" y="455920"/>
                    </a:moveTo>
                    <a:lnTo>
                      <a:pt x="54403" y="455355"/>
                    </a:lnTo>
                    <a:lnTo>
                      <a:pt x="54403" y="455920"/>
                    </a:lnTo>
                    <a:close/>
                    <a:moveTo>
                      <a:pt x="193296" y="6"/>
                    </a:moveTo>
                    <a:cubicBezTo>
                      <a:pt x="204595" y="73"/>
                      <a:pt x="214144" y="770"/>
                      <a:pt x="225309" y="2823"/>
                    </a:cubicBezTo>
                    <a:cubicBezTo>
                      <a:pt x="225271" y="27274"/>
                      <a:pt x="222913" y="50194"/>
                      <a:pt x="219909" y="69600"/>
                    </a:cubicBezTo>
                    <a:cubicBezTo>
                      <a:pt x="188141" y="67117"/>
                      <a:pt x="138250" y="66776"/>
                      <a:pt x="139383" y="96177"/>
                    </a:cubicBezTo>
                    <a:lnTo>
                      <a:pt x="139383" y="140898"/>
                    </a:lnTo>
                    <a:lnTo>
                      <a:pt x="217171" y="140898"/>
                    </a:lnTo>
                    <a:lnTo>
                      <a:pt x="211626" y="215050"/>
                    </a:lnTo>
                    <a:lnTo>
                      <a:pt x="139383" y="216436"/>
                    </a:lnTo>
                    <a:lnTo>
                      <a:pt x="139383" y="455355"/>
                    </a:lnTo>
                    <a:lnTo>
                      <a:pt x="54403" y="455355"/>
                    </a:lnTo>
                    <a:lnTo>
                      <a:pt x="54403" y="216436"/>
                    </a:lnTo>
                    <a:lnTo>
                      <a:pt x="0" y="216436"/>
                    </a:lnTo>
                    <a:lnTo>
                      <a:pt x="0" y="140898"/>
                    </a:lnTo>
                    <a:lnTo>
                      <a:pt x="54403" y="140898"/>
                    </a:lnTo>
                    <a:lnTo>
                      <a:pt x="54403" y="90429"/>
                    </a:lnTo>
                    <a:cubicBezTo>
                      <a:pt x="54356" y="90266"/>
                      <a:pt x="54310" y="90103"/>
                      <a:pt x="54263" y="89940"/>
                    </a:cubicBezTo>
                    <a:cubicBezTo>
                      <a:pt x="54393" y="21715"/>
                      <a:pt x="104084" y="2174"/>
                      <a:pt x="150786" y="971"/>
                    </a:cubicBezTo>
                    <a:cubicBezTo>
                      <a:pt x="168948" y="503"/>
                      <a:pt x="181997" y="-60"/>
                      <a:pt x="193296" y="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1" name="Freeform: Shape 40">
                <a:extLst>
                  <a:ext uri="{FF2B5EF4-FFF2-40B4-BE49-F238E27FC236}">
                    <a16:creationId xmlns:a16="http://schemas.microsoft.com/office/drawing/2014/main" id="{DF54B228-E8D8-A805-928D-17CC2C8D1FA0}"/>
                  </a:ext>
                </a:extLst>
              </p:cNvPr>
              <p:cNvSpPr/>
              <p:nvPr/>
            </p:nvSpPr>
            <p:spPr>
              <a:xfrm>
                <a:off x="8105957" y="3478924"/>
                <a:ext cx="284621" cy="282605"/>
              </a:xfrm>
              <a:custGeom>
                <a:avLst/>
                <a:gdLst>
                  <a:gd name="connsiteX0" fmla="*/ 249204 w 299575"/>
                  <a:gd name="connsiteY0" fmla="*/ 123541 h 297454"/>
                  <a:gd name="connsiteX1" fmla="*/ 241250 w 299575"/>
                  <a:gd name="connsiteY1" fmla="*/ 136266 h 297454"/>
                  <a:gd name="connsiteX2" fmla="*/ 229055 w 299575"/>
                  <a:gd name="connsiteY2" fmla="*/ 198302 h 297454"/>
                  <a:gd name="connsiteX3" fmla="*/ 116648 w 299575"/>
                  <a:gd name="connsiteY3" fmla="*/ 234888 h 297454"/>
                  <a:gd name="connsiteX4" fmla="*/ 59914 w 299575"/>
                  <a:gd name="connsiteY4" fmla="*/ 135736 h 297454"/>
                  <a:gd name="connsiteX5" fmla="*/ 58324 w 299575"/>
                  <a:gd name="connsiteY5" fmla="*/ 125662 h 297454"/>
                  <a:gd name="connsiteX6" fmla="*/ 36585 w 299575"/>
                  <a:gd name="connsiteY6" fmla="*/ 125131 h 297454"/>
                  <a:gd name="connsiteX7" fmla="*/ 31813 w 299575"/>
                  <a:gd name="connsiteY7" fmla="*/ 137857 h 297454"/>
                  <a:gd name="connsiteX8" fmla="*/ 31813 w 299575"/>
                  <a:gd name="connsiteY8" fmla="*/ 247082 h 297454"/>
                  <a:gd name="connsiteX9" fmla="*/ 51961 w 299575"/>
                  <a:gd name="connsiteY9" fmla="*/ 266701 h 297454"/>
                  <a:gd name="connsiteX10" fmla="*/ 150052 w 299575"/>
                  <a:gd name="connsiteY10" fmla="*/ 266701 h 297454"/>
                  <a:gd name="connsiteX11" fmla="*/ 250794 w 299575"/>
                  <a:gd name="connsiteY11" fmla="*/ 266701 h 297454"/>
                  <a:gd name="connsiteX12" fmla="*/ 269352 w 299575"/>
                  <a:gd name="connsiteY12" fmla="*/ 250264 h 297454"/>
                  <a:gd name="connsiteX13" fmla="*/ 269352 w 299575"/>
                  <a:gd name="connsiteY13" fmla="*/ 134675 h 297454"/>
                  <a:gd name="connsiteX14" fmla="*/ 261863 w 299575"/>
                  <a:gd name="connsiteY14" fmla="*/ 123541 h 297454"/>
                  <a:gd name="connsiteX15" fmla="*/ 249204 w 299575"/>
                  <a:gd name="connsiteY15" fmla="*/ 123541 h 297454"/>
                  <a:gd name="connsiteX16" fmla="*/ 151642 w 299575"/>
                  <a:gd name="connsiteY16" fmla="*/ 88016 h 297454"/>
                  <a:gd name="connsiteX17" fmla="*/ 89076 w 299575"/>
                  <a:gd name="connsiteY17" fmla="*/ 147931 h 297454"/>
                  <a:gd name="connsiteX18" fmla="*/ 150582 w 299575"/>
                  <a:gd name="connsiteY18" fmla="*/ 208377 h 297454"/>
                  <a:gd name="connsiteX19" fmla="*/ 212088 w 299575"/>
                  <a:gd name="connsiteY19" fmla="*/ 148461 h 297454"/>
                  <a:gd name="connsiteX20" fmla="*/ 151642 w 299575"/>
                  <a:gd name="connsiteY20" fmla="*/ 88016 h 297454"/>
                  <a:gd name="connsiteX21" fmla="*/ 234357 w 299575"/>
                  <a:gd name="connsiteY21" fmla="*/ 29162 h 297454"/>
                  <a:gd name="connsiteX22" fmla="*/ 203605 w 299575"/>
                  <a:gd name="connsiteY22" fmla="*/ 60444 h 297454"/>
                  <a:gd name="connsiteX23" fmla="*/ 235948 w 299575"/>
                  <a:gd name="connsiteY23" fmla="*/ 92258 h 297454"/>
                  <a:gd name="connsiteX24" fmla="*/ 268822 w 299575"/>
                  <a:gd name="connsiteY24" fmla="*/ 59914 h 297454"/>
                  <a:gd name="connsiteX25" fmla="*/ 268822 w 299575"/>
                  <a:gd name="connsiteY25" fmla="*/ 53552 h 297454"/>
                  <a:gd name="connsiteX26" fmla="*/ 245492 w 299575"/>
                  <a:gd name="connsiteY26" fmla="*/ 29162 h 297454"/>
                  <a:gd name="connsiteX27" fmla="*/ 234357 w 299575"/>
                  <a:gd name="connsiteY27" fmla="*/ 29162 h 297454"/>
                  <a:gd name="connsiteX28" fmla="*/ 41887 w 299575"/>
                  <a:gd name="connsiteY28" fmla="*/ 0 h 297454"/>
                  <a:gd name="connsiteX29" fmla="*/ 258217 w 299575"/>
                  <a:gd name="connsiteY29" fmla="*/ 0 h 297454"/>
                  <a:gd name="connsiteX30" fmla="*/ 299575 w 299575"/>
                  <a:gd name="connsiteY30" fmla="*/ 41887 h 297454"/>
                  <a:gd name="connsiteX31" fmla="*/ 299575 w 299575"/>
                  <a:gd name="connsiteY31" fmla="*/ 255567 h 297454"/>
                  <a:gd name="connsiteX32" fmla="*/ 257687 w 299575"/>
                  <a:gd name="connsiteY32" fmla="*/ 297454 h 297454"/>
                  <a:gd name="connsiteX33" fmla="*/ 149522 w 299575"/>
                  <a:gd name="connsiteY33" fmla="*/ 297454 h 297454"/>
                  <a:gd name="connsiteX34" fmla="*/ 41357 w 299575"/>
                  <a:gd name="connsiteY34" fmla="*/ 297454 h 297454"/>
                  <a:gd name="connsiteX35" fmla="*/ 0 w 299575"/>
                  <a:gd name="connsiteY35" fmla="*/ 256096 h 297454"/>
                  <a:gd name="connsiteX36" fmla="*/ 0 w 299575"/>
                  <a:gd name="connsiteY36" fmla="*/ 41357 h 297454"/>
                  <a:gd name="connsiteX37" fmla="*/ 41887 w 299575"/>
                  <a:gd name="connsiteY37" fmla="*/ 0 h 29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99575" h="297454">
                    <a:moveTo>
                      <a:pt x="249204" y="123541"/>
                    </a:moveTo>
                    <a:cubicBezTo>
                      <a:pt x="240190" y="123011"/>
                      <a:pt x="239659" y="128843"/>
                      <a:pt x="241250" y="136266"/>
                    </a:cubicBezTo>
                    <a:cubicBezTo>
                      <a:pt x="245492" y="158536"/>
                      <a:pt x="240720" y="179214"/>
                      <a:pt x="229055" y="198302"/>
                    </a:cubicBezTo>
                    <a:cubicBezTo>
                      <a:pt x="206255" y="234888"/>
                      <a:pt x="158536" y="250264"/>
                      <a:pt x="116648" y="234888"/>
                    </a:cubicBezTo>
                    <a:cubicBezTo>
                      <a:pt x="83774" y="222692"/>
                      <a:pt x="50901" y="185577"/>
                      <a:pt x="59914" y="135736"/>
                    </a:cubicBezTo>
                    <a:cubicBezTo>
                      <a:pt x="60444" y="132555"/>
                      <a:pt x="62565" y="127252"/>
                      <a:pt x="58324" y="125662"/>
                    </a:cubicBezTo>
                    <a:cubicBezTo>
                      <a:pt x="51431" y="122481"/>
                      <a:pt x="43477" y="123541"/>
                      <a:pt x="36585" y="125131"/>
                    </a:cubicBezTo>
                    <a:cubicBezTo>
                      <a:pt x="30222" y="126722"/>
                      <a:pt x="31813" y="133085"/>
                      <a:pt x="31813" y="137857"/>
                    </a:cubicBezTo>
                    <a:cubicBezTo>
                      <a:pt x="31813" y="174442"/>
                      <a:pt x="31813" y="210497"/>
                      <a:pt x="31813" y="247082"/>
                    </a:cubicBezTo>
                    <a:cubicBezTo>
                      <a:pt x="31813" y="262989"/>
                      <a:pt x="35524" y="266701"/>
                      <a:pt x="51961" y="266701"/>
                    </a:cubicBezTo>
                    <a:cubicBezTo>
                      <a:pt x="84835" y="266701"/>
                      <a:pt x="117178" y="266701"/>
                      <a:pt x="150052" y="266701"/>
                    </a:cubicBezTo>
                    <a:cubicBezTo>
                      <a:pt x="183456" y="266701"/>
                      <a:pt x="217390" y="266701"/>
                      <a:pt x="250794" y="266701"/>
                    </a:cubicBezTo>
                    <a:cubicBezTo>
                      <a:pt x="262459" y="266701"/>
                      <a:pt x="269352" y="261929"/>
                      <a:pt x="269352" y="250264"/>
                    </a:cubicBezTo>
                    <a:cubicBezTo>
                      <a:pt x="269352" y="211558"/>
                      <a:pt x="269352" y="173382"/>
                      <a:pt x="269352" y="134675"/>
                    </a:cubicBezTo>
                    <a:cubicBezTo>
                      <a:pt x="268822" y="126987"/>
                      <a:pt x="265773" y="124337"/>
                      <a:pt x="261863" y="123541"/>
                    </a:cubicBezTo>
                    <a:cubicBezTo>
                      <a:pt x="257952" y="122746"/>
                      <a:pt x="253180" y="123806"/>
                      <a:pt x="249204" y="123541"/>
                    </a:cubicBezTo>
                    <a:close/>
                    <a:moveTo>
                      <a:pt x="151642" y="88016"/>
                    </a:moveTo>
                    <a:cubicBezTo>
                      <a:pt x="116648" y="87486"/>
                      <a:pt x="89076" y="113997"/>
                      <a:pt x="89076" y="147931"/>
                    </a:cubicBezTo>
                    <a:cubicBezTo>
                      <a:pt x="89076" y="180805"/>
                      <a:pt x="117178" y="208377"/>
                      <a:pt x="150582" y="208377"/>
                    </a:cubicBezTo>
                    <a:cubicBezTo>
                      <a:pt x="183986" y="208377"/>
                      <a:pt x="212088" y="181335"/>
                      <a:pt x="212088" y="148461"/>
                    </a:cubicBezTo>
                    <a:cubicBezTo>
                      <a:pt x="212088" y="115058"/>
                      <a:pt x="185577" y="88546"/>
                      <a:pt x="151642" y="88016"/>
                    </a:cubicBezTo>
                    <a:close/>
                    <a:moveTo>
                      <a:pt x="234357" y="29162"/>
                    </a:moveTo>
                    <a:cubicBezTo>
                      <a:pt x="207846" y="29162"/>
                      <a:pt x="204135" y="32873"/>
                      <a:pt x="203605" y="60444"/>
                    </a:cubicBezTo>
                    <a:cubicBezTo>
                      <a:pt x="203605" y="90137"/>
                      <a:pt x="205195" y="92258"/>
                      <a:pt x="235948" y="92258"/>
                    </a:cubicBezTo>
                    <a:cubicBezTo>
                      <a:pt x="267762" y="92258"/>
                      <a:pt x="268822" y="91197"/>
                      <a:pt x="268822" y="59914"/>
                    </a:cubicBezTo>
                    <a:cubicBezTo>
                      <a:pt x="268822" y="57794"/>
                      <a:pt x="268822" y="55673"/>
                      <a:pt x="268822" y="53552"/>
                    </a:cubicBezTo>
                    <a:cubicBezTo>
                      <a:pt x="268822" y="35524"/>
                      <a:pt x="263519" y="29692"/>
                      <a:pt x="245492" y="29162"/>
                    </a:cubicBezTo>
                    <a:cubicBezTo>
                      <a:pt x="241781" y="29162"/>
                      <a:pt x="238069" y="29162"/>
                      <a:pt x="234357" y="29162"/>
                    </a:cubicBezTo>
                    <a:close/>
                    <a:moveTo>
                      <a:pt x="41887" y="0"/>
                    </a:moveTo>
                    <a:cubicBezTo>
                      <a:pt x="113998" y="0"/>
                      <a:pt x="186108" y="0"/>
                      <a:pt x="258217" y="0"/>
                    </a:cubicBezTo>
                    <a:cubicBezTo>
                      <a:pt x="284728" y="0"/>
                      <a:pt x="299575" y="14846"/>
                      <a:pt x="299575" y="41887"/>
                    </a:cubicBezTo>
                    <a:cubicBezTo>
                      <a:pt x="299575" y="112937"/>
                      <a:pt x="299575" y="184517"/>
                      <a:pt x="299575" y="255567"/>
                    </a:cubicBezTo>
                    <a:cubicBezTo>
                      <a:pt x="299575" y="283138"/>
                      <a:pt x="285789" y="297454"/>
                      <a:pt x="257687" y="297454"/>
                    </a:cubicBezTo>
                    <a:cubicBezTo>
                      <a:pt x="221632" y="297454"/>
                      <a:pt x="185577" y="297454"/>
                      <a:pt x="149522" y="297454"/>
                    </a:cubicBezTo>
                    <a:cubicBezTo>
                      <a:pt x="113467" y="297454"/>
                      <a:pt x="77412" y="297454"/>
                      <a:pt x="41357" y="297454"/>
                    </a:cubicBezTo>
                    <a:cubicBezTo>
                      <a:pt x="14315" y="297454"/>
                      <a:pt x="0" y="283138"/>
                      <a:pt x="0" y="256096"/>
                    </a:cubicBezTo>
                    <a:cubicBezTo>
                      <a:pt x="0" y="184517"/>
                      <a:pt x="0" y="112937"/>
                      <a:pt x="0" y="41357"/>
                    </a:cubicBezTo>
                    <a:cubicBezTo>
                      <a:pt x="0" y="14315"/>
                      <a:pt x="14846" y="0"/>
                      <a:pt x="4188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aphic 21">
              <a:extLst>
                <a:ext uri="{FF2B5EF4-FFF2-40B4-BE49-F238E27FC236}">
                  <a16:creationId xmlns:a16="http://schemas.microsoft.com/office/drawing/2014/main" id="{3C0AAD6A-DF11-D904-F6C2-058AC1CE58EF}"/>
                </a:ext>
              </a:extLst>
            </p:cNvPr>
            <p:cNvGrpSpPr/>
            <p:nvPr/>
          </p:nvGrpSpPr>
          <p:grpSpPr>
            <a:xfrm>
              <a:off x="8955569" y="3191206"/>
              <a:ext cx="1044161" cy="1340547"/>
              <a:chOff x="3425127" y="0"/>
              <a:chExt cx="5341746" cy="6858000"/>
            </a:xfrm>
          </p:grpSpPr>
          <p:sp>
            <p:nvSpPr>
              <p:cNvPr id="11" name="Freeform: Shape 10">
                <a:extLst>
                  <a:ext uri="{FF2B5EF4-FFF2-40B4-BE49-F238E27FC236}">
                    <a16:creationId xmlns:a16="http://schemas.microsoft.com/office/drawing/2014/main" id="{20B19EB7-FE4A-6D15-99EB-47F39479BBED}"/>
                  </a:ext>
                </a:extLst>
              </p:cNvPr>
              <p:cNvSpPr/>
              <p:nvPr/>
            </p:nvSpPr>
            <p:spPr>
              <a:xfrm>
                <a:off x="3425013" y="0"/>
                <a:ext cx="5341478" cy="6856954"/>
              </a:xfrm>
              <a:custGeom>
                <a:avLst/>
                <a:gdLst>
                  <a:gd name="connsiteX0" fmla="*/ 2688415 w 5341478"/>
                  <a:gd name="connsiteY0" fmla="*/ 0 h 6856954"/>
                  <a:gd name="connsiteX1" fmla="*/ 25123 w 5341478"/>
                  <a:gd name="connsiteY1" fmla="*/ 1019550 h 6856954"/>
                  <a:gd name="connsiteX2" fmla="*/ 25123 w 5341478"/>
                  <a:gd name="connsiteY2" fmla="*/ 3846231 h 6856954"/>
                  <a:gd name="connsiteX3" fmla="*/ 2642056 w 5341478"/>
                  <a:gd name="connsiteY3" fmla="*/ 6856955 h 6856954"/>
                  <a:gd name="connsiteX4" fmla="*/ 5338636 w 5341478"/>
                  <a:gd name="connsiteY4" fmla="*/ 3952543 h 6856954"/>
                  <a:gd name="connsiteX5" fmla="*/ 5338636 w 5341478"/>
                  <a:gd name="connsiteY5" fmla="*/ 1048917 h 6856954"/>
                  <a:gd name="connsiteX6" fmla="*/ 2688415 w 5341478"/>
                  <a:gd name="connsiteY6" fmla="*/ 0 h 685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1478" h="6856954">
                    <a:moveTo>
                      <a:pt x="2688415" y="0"/>
                    </a:moveTo>
                    <a:cubicBezTo>
                      <a:pt x="2688415" y="0"/>
                      <a:pt x="956487" y="1166644"/>
                      <a:pt x="25123" y="1019550"/>
                    </a:cubicBezTo>
                    <a:cubicBezTo>
                      <a:pt x="-26116" y="2058707"/>
                      <a:pt x="15276" y="3058651"/>
                      <a:pt x="25123" y="3846231"/>
                    </a:cubicBezTo>
                    <a:cubicBezTo>
                      <a:pt x="54577" y="5744861"/>
                      <a:pt x="2642056" y="6856955"/>
                      <a:pt x="2642056" y="6856955"/>
                    </a:cubicBezTo>
                    <a:cubicBezTo>
                      <a:pt x="2642056" y="6856955"/>
                      <a:pt x="5064141" y="5921234"/>
                      <a:pt x="5338636" y="3952543"/>
                    </a:cubicBezTo>
                    <a:cubicBezTo>
                      <a:pt x="5328789" y="2980224"/>
                      <a:pt x="5348483" y="1950827"/>
                      <a:pt x="5338636" y="1048917"/>
                    </a:cubicBezTo>
                    <a:cubicBezTo>
                      <a:pt x="3593636" y="764663"/>
                      <a:pt x="2688415" y="0"/>
                      <a:pt x="2688415" y="0"/>
                    </a:cubicBezTo>
                    <a:close/>
                  </a:path>
                </a:pathLst>
              </a:custGeom>
              <a:noFill/>
              <a:ln w="31750" cap="flat">
                <a:solidFill>
                  <a:schemeClr val="accent1"/>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12B2D44-6339-7C29-4E70-78CEC4D1BB5D}"/>
                  </a:ext>
                </a:extLst>
              </p:cNvPr>
              <p:cNvSpPr/>
              <p:nvPr/>
            </p:nvSpPr>
            <p:spPr>
              <a:xfrm>
                <a:off x="3692070" y="321376"/>
                <a:ext cx="4817313" cy="6184138"/>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1"/>
              </a:solidFill>
              <a:ln w="8701"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E15DEFF7-B44E-D5A2-764D-29F265278F17}"/>
                  </a:ext>
                </a:extLst>
              </p:cNvPr>
              <p:cNvSpPr/>
              <p:nvPr/>
            </p:nvSpPr>
            <p:spPr>
              <a:xfrm>
                <a:off x="5077582" y="3107623"/>
                <a:ext cx="1971904" cy="1813799"/>
              </a:xfrm>
              <a:custGeom>
                <a:avLst/>
                <a:gdLst>
                  <a:gd name="connsiteX0" fmla="*/ 1970433 w 1971904"/>
                  <a:gd name="connsiteY0" fmla="*/ 1441139 h 1813799"/>
                  <a:gd name="connsiteX1" fmla="*/ 0 w 1971904"/>
                  <a:gd name="connsiteY1" fmla="*/ 1441139 h 1813799"/>
                  <a:gd name="connsiteX2" fmla="*/ 0 w 1971904"/>
                  <a:gd name="connsiteY2" fmla="*/ 0 h 1813799"/>
                  <a:gd name="connsiteX3" fmla="*/ 1970433 w 1971904"/>
                  <a:gd name="connsiteY3" fmla="*/ 0 h 1813799"/>
                  <a:gd name="connsiteX4" fmla="*/ 1970433 w 1971904"/>
                  <a:gd name="connsiteY4" fmla="*/ 1441139 h 181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1904" h="1813799">
                    <a:moveTo>
                      <a:pt x="1970433" y="1441139"/>
                    </a:moveTo>
                    <a:cubicBezTo>
                      <a:pt x="1467194" y="1954225"/>
                      <a:pt x="555524" y="1921547"/>
                      <a:pt x="0" y="1441139"/>
                    </a:cubicBezTo>
                    <a:cubicBezTo>
                      <a:pt x="0" y="1079329"/>
                      <a:pt x="0" y="0"/>
                      <a:pt x="0" y="0"/>
                    </a:cubicBezTo>
                    <a:lnTo>
                      <a:pt x="1970433" y="0"/>
                    </a:lnTo>
                    <a:cubicBezTo>
                      <a:pt x="1970433" y="87"/>
                      <a:pt x="1973745" y="1079329"/>
                      <a:pt x="1970433" y="1441139"/>
                    </a:cubicBezTo>
                    <a:close/>
                  </a:path>
                </a:pathLst>
              </a:custGeom>
              <a:solidFill>
                <a:srgbClr val="FFFFFF"/>
              </a:solidFill>
              <a:ln w="8701"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47DCC69E-8DE3-694A-263E-18FEE0E31776}"/>
                  </a:ext>
                </a:extLst>
              </p:cNvPr>
              <p:cNvSpPr/>
              <p:nvPr/>
            </p:nvSpPr>
            <p:spPr>
              <a:xfrm>
                <a:off x="5332382" y="1718072"/>
                <a:ext cx="1483576" cy="1261366"/>
              </a:xfrm>
              <a:custGeom>
                <a:avLst/>
                <a:gdLst>
                  <a:gd name="connsiteX0" fmla="*/ 741832 w 1483576"/>
                  <a:gd name="connsiteY0" fmla="*/ 0 h 1261366"/>
                  <a:gd name="connsiteX1" fmla="*/ 741832 w 1483576"/>
                  <a:gd name="connsiteY1" fmla="*/ 0 h 1261366"/>
                  <a:gd name="connsiteX2" fmla="*/ 0 w 1483576"/>
                  <a:gd name="connsiteY2" fmla="*/ 741745 h 1261366"/>
                  <a:gd name="connsiteX3" fmla="*/ 0 w 1483576"/>
                  <a:gd name="connsiteY3" fmla="*/ 1261367 h 1261366"/>
                  <a:gd name="connsiteX4" fmla="*/ 292445 w 1483576"/>
                  <a:gd name="connsiteY4" fmla="*/ 1261367 h 1261366"/>
                  <a:gd name="connsiteX5" fmla="*/ 292445 w 1483576"/>
                  <a:gd name="connsiteY5" fmla="*/ 735209 h 1261366"/>
                  <a:gd name="connsiteX6" fmla="*/ 719698 w 1483576"/>
                  <a:gd name="connsiteY6" fmla="*/ 307956 h 1261366"/>
                  <a:gd name="connsiteX7" fmla="*/ 719698 w 1483576"/>
                  <a:gd name="connsiteY7" fmla="*/ 307956 h 1261366"/>
                  <a:gd name="connsiteX8" fmla="*/ 1146950 w 1483576"/>
                  <a:gd name="connsiteY8" fmla="*/ 735209 h 1261366"/>
                  <a:gd name="connsiteX9" fmla="*/ 1146950 w 1483576"/>
                  <a:gd name="connsiteY9" fmla="*/ 1261367 h 1261366"/>
                  <a:gd name="connsiteX10" fmla="*/ 1483576 w 1483576"/>
                  <a:gd name="connsiteY10" fmla="*/ 1261367 h 1261366"/>
                  <a:gd name="connsiteX11" fmla="*/ 1483576 w 1483576"/>
                  <a:gd name="connsiteY11" fmla="*/ 741745 h 1261366"/>
                  <a:gd name="connsiteX12" fmla="*/ 741832 w 1483576"/>
                  <a:gd name="connsiteY12" fmla="*/ 0 h 126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3576" h="1261366">
                    <a:moveTo>
                      <a:pt x="741832" y="0"/>
                    </a:moveTo>
                    <a:lnTo>
                      <a:pt x="741832" y="0"/>
                    </a:lnTo>
                    <a:cubicBezTo>
                      <a:pt x="332182" y="0"/>
                      <a:pt x="0" y="332095"/>
                      <a:pt x="0" y="741745"/>
                    </a:cubicBezTo>
                    <a:lnTo>
                      <a:pt x="0" y="1261367"/>
                    </a:lnTo>
                    <a:lnTo>
                      <a:pt x="292445" y="1261367"/>
                    </a:lnTo>
                    <a:lnTo>
                      <a:pt x="292445" y="735209"/>
                    </a:lnTo>
                    <a:cubicBezTo>
                      <a:pt x="292445" y="499231"/>
                      <a:pt x="483720" y="307956"/>
                      <a:pt x="719698" y="307956"/>
                    </a:cubicBezTo>
                    <a:lnTo>
                      <a:pt x="719698" y="307956"/>
                    </a:lnTo>
                    <a:cubicBezTo>
                      <a:pt x="955676" y="307956"/>
                      <a:pt x="1146950" y="499231"/>
                      <a:pt x="1146950" y="735209"/>
                    </a:cubicBezTo>
                    <a:lnTo>
                      <a:pt x="1146950" y="1261367"/>
                    </a:lnTo>
                    <a:lnTo>
                      <a:pt x="1483576" y="1261367"/>
                    </a:lnTo>
                    <a:lnTo>
                      <a:pt x="1483576" y="741745"/>
                    </a:lnTo>
                    <a:cubicBezTo>
                      <a:pt x="1483664" y="332095"/>
                      <a:pt x="1151569" y="0"/>
                      <a:pt x="741832" y="0"/>
                    </a:cubicBezTo>
                    <a:close/>
                  </a:path>
                </a:pathLst>
              </a:custGeom>
              <a:solidFill>
                <a:srgbClr val="FFFFFF"/>
              </a:solidFill>
              <a:ln w="8701"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B4C0154A-6FF4-B0AF-948B-CF41CF769E4F}"/>
                  </a:ext>
                </a:extLst>
              </p:cNvPr>
              <p:cNvSpPr/>
              <p:nvPr/>
            </p:nvSpPr>
            <p:spPr>
              <a:xfrm>
                <a:off x="5864640" y="3547424"/>
                <a:ext cx="405205" cy="796469"/>
              </a:xfrm>
              <a:custGeom>
                <a:avLst/>
                <a:gdLst>
                  <a:gd name="connsiteX0" fmla="*/ 353618 w 405205"/>
                  <a:gd name="connsiteY0" fmla="*/ 639528 h 796469"/>
                  <a:gd name="connsiteX1" fmla="*/ 310135 w 405205"/>
                  <a:gd name="connsiteY1" fmla="*/ 639528 h 796469"/>
                  <a:gd name="connsiteX2" fmla="*/ 311529 w 405205"/>
                  <a:gd name="connsiteY2" fmla="*/ 628026 h 796469"/>
                  <a:gd name="connsiteX3" fmla="*/ 311529 w 405205"/>
                  <a:gd name="connsiteY3" fmla="*/ 570861 h 796469"/>
                  <a:gd name="connsiteX4" fmla="*/ 261685 w 405205"/>
                  <a:gd name="connsiteY4" fmla="*/ 521016 h 796469"/>
                  <a:gd name="connsiteX5" fmla="*/ 261423 w 405205"/>
                  <a:gd name="connsiteY5" fmla="*/ 521016 h 796469"/>
                  <a:gd name="connsiteX6" fmla="*/ 261423 w 405205"/>
                  <a:gd name="connsiteY6" fmla="*/ 396492 h 796469"/>
                  <a:gd name="connsiteX7" fmla="*/ 405206 w 405205"/>
                  <a:gd name="connsiteY7" fmla="*/ 202603 h 796469"/>
                  <a:gd name="connsiteX8" fmla="*/ 202603 w 405205"/>
                  <a:gd name="connsiteY8" fmla="*/ 0 h 796469"/>
                  <a:gd name="connsiteX9" fmla="*/ 0 w 405205"/>
                  <a:gd name="connsiteY9" fmla="*/ 202603 h 796469"/>
                  <a:gd name="connsiteX10" fmla="*/ 143783 w 405205"/>
                  <a:gd name="connsiteY10" fmla="*/ 396492 h 796469"/>
                  <a:gd name="connsiteX11" fmla="*/ 143783 w 405205"/>
                  <a:gd name="connsiteY11" fmla="*/ 521016 h 796469"/>
                  <a:gd name="connsiteX12" fmla="*/ 143521 w 405205"/>
                  <a:gd name="connsiteY12" fmla="*/ 521016 h 796469"/>
                  <a:gd name="connsiteX13" fmla="*/ 93677 w 405205"/>
                  <a:gd name="connsiteY13" fmla="*/ 570861 h 796469"/>
                  <a:gd name="connsiteX14" fmla="*/ 93677 w 405205"/>
                  <a:gd name="connsiteY14" fmla="*/ 628026 h 796469"/>
                  <a:gd name="connsiteX15" fmla="*/ 95071 w 405205"/>
                  <a:gd name="connsiteY15" fmla="*/ 639528 h 796469"/>
                  <a:gd name="connsiteX16" fmla="*/ 51587 w 405205"/>
                  <a:gd name="connsiteY16" fmla="*/ 639528 h 796469"/>
                  <a:gd name="connsiteX17" fmla="*/ 21785 w 405205"/>
                  <a:gd name="connsiteY17" fmla="*/ 669330 h 796469"/>
                  <a:gd name="connsiteX18" fmla="*/ 21785 w 405205"/>
                  <a:gd name="connsiteY18" fmla="*/ 766667 h 796469"/>
                  <a:gd name="connsiteX19" fmla="*/ 51587 w 405205"/>
                  <a:gd name="connsiteY19" fmla="*/ 796469 h 796469"/>
                  <a:gd name="connsiteX20" fmla="*/ 353705 w 405205"/>
                  <a:gd name="connsiteY20" fmla="*/ 796469 h 796469"/>
                  <a:gd name="connsiteX21" fmla="*/ 383508 w 405205"/>
                  <a:gd name="connsiteY21" fmla="*/ 766667 h 796469"/>
                  <a:gd name="connsiteX22" fmla="*/ 383508 w 405205"/>
                  <a:gd name="connsiteY22" fmla="*/ 669330 h 796469"/>
                  <a:gd name="connsiteX23" fmla="*/ 353618 w 405205"/>
                  <a:gd name="connsiteY23" fmla="*/ 639528 h 796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5205" h="796469">
                    <a:moveTo>
                      <a:pt x="353618" y="639528"/>
                    </a:moveTo>
                    <a:lnTo>
                      <a:pt x="310135" y="639528"/>
                    </a:lnTo>
                    <a:cubicBezTo>
                      <a:pt x="311006" y="635781"/>
                      <a:pt x="311529" y="631947"/>
                      <a:pt x="311529" y="628026"/>
                    </a:cubicBezTo>
                    <a:lnTo>
                      <a:pt x="311529" y="570861"/>
                    </a:lnTo>
                    <a:cubicBezTo>
                      <a:pt x="311529" y="543324"/>
                      <a:pt x="289221" y="521016"/>
                      <a:pt x="261685" y="521016"/>
                    </a:cubicBezTo>
                    <a:lnTo>
                      <a:pt x="261423" y="521016"/>
                    </a:lnTo>
                    <a:lnTo>
                      <a:pt x="261423" y="396492"/>
                    </a:lnTo>
                    <a:cubicBezTo>
                      <a:pt x="344643" y="371308"/>
                      <a:pt x="405206" y="294014"/>
                      <a:pt x="405206" y="202603"/>
                    </a:cubicBezTo>
                    <a:cubicBezTo>
                      <a:pt x="405206" y="90714"/>
                      <a:pt x="314492" y="0"/>
                      <a:pt x="202603" y="0"/>
                    </a:cubicBezTo>
                    <a:cubicBezTo>
                      <a:pt x="90714" y="0"/>
                      <a:pt x="0" y="90714"/>
                      <a:pt x="0" y="202603"/>
                    </a:cubicBezTo>
                    <a:cubicBezTo>
                      <a:pt x="0" y="294014"/>
                      <a:pt x="60563" y="371308"/>
                      <a:pt x="143783" y="396492"/>
                    </a:cubicBezTo>
                    <a:lnTo>
                      <a:pt x="143783" y="521016"/>
                    </a:lnTo>
                    <a:lnTo>
                      <a:pt x="143521" y="521016"/>
                    </a:lnTo>
                    <a:cubicBezTo>
                      <a:pt x="115985" y="521016"/>
                      <a:pt x="93677" y="543324"/>
                      <a:pt x="93677" y="570861"/>
                    </a:cubicBezTo>
                    <a:lnTo>
                      <a:pt x="93677" y="628026"/>
                    </a:lnTo>
                    <a:cubicBezTo>
                      <a:pt x="93677" y="632034"/>
                      <a:pt x="94199" y="635868"/>
                      <a:pt x="95071" y="639528"/>
                    </a:cubicBezTo>
                    <a:lnTo>
                      <a:pt x="51587" y="639528"/>
                    </a:lnTo>
                    <a:cubicBezTo>
                      <a:pt x="35118" y="639528"/>
                      <a:pt x="21785" y="652861"/>
                      <a:pt x="21785" y="669330"/>
                    </a:cubicBezTo>
                    <a:lnTo>
                      <a:pt x="21785" y="766667"/>
                    </a:lnTo>
                    <a:cubicBezTo>
                      <a:pt x="21785" y="783137"/>
                      <a:pt x="35118" y="796469"/>
                      <a:pt x="51587" y="796469"/>
                    </a:cubicBezTo>
                    <a:lnTo>
                      <a:pt x="353705" y="796469"/>
                    </a:lnTo>
                    <a:cubicBezTo>
                      <a:pt x="370175" y="796469"/>
                      <a:pt x="383508" y="783137"/>
                      <a:pt x="383508" y="766667"/>
                    </a:cubicBezTo>
                    <a:lnTo>
                      <a:pt x="383508" y="669330"/>
                    </a:lnTo>
                    <a:cubicBezTo>
                      <a:pt x="383333" y="652861"/>
                      <a:pt x="370001" y="639528"/>
                      <a:pt x="353618" y="639528"/>
                    </a:cubicBezTo>
                    <a:close/>
                  </a:path>
                </a:pathLst>
              </a:custGeom>
              <a:solidFill>
                <a:schemeClr val="accent1"/>
              </a:solidFill>
              <a:ln w="8701"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2584306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C5418CC7-6108-4CA4-87EB-131F69D081E2}"/>
              </a:ext>
            </a:extLst>
          </p:cNvPr>
          <p:cNvSpPr/>
          <p:nvPr/>
        </p:nvSpPr>
        <p:spPr>
          <a:xfrm>
            <a:off x="333375" y="1339851"/>
            <a:ext cx="1504950" cy="15049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arallelogram 28">
            <a:extLst>
              <a:ext uri="{FF2B5EF4-FFF2-40B4-BE49-F238E27FC236}">
                <a16:creationId xmlns:a16="http://schemas.microsoft.com/office/drawing/2014/main" id="{DBA4D6E5-7FB3-4823-9795-24138EBAB298}"/>
              </a:ext>
            </a:extLst>
          </p:cNvPr>
          <p:cNvSpPr/>
          <p:nvPr/>
        </p:nvSpPr>
        <p:spPr>
          <a:xfrm>
            <a:off x="2647922" y="5375266"/>
            <a:ext cx="1229714" cy="713317"/>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400" kern="0">
              <a:solidFill>
                <a:schemeClr val="accent2"/>
              </a:solidFill>
            </a:endParaRPr>
          </a:p>
        </p:txBody>
      </p:sp>
      <p:sp>
        <p:nvSpPr>
          <p:cNvPr id="30" name="Parallelogram 29">
            <a:extLst>
              <a:ext uri="{FF2B5EF4-FFF2-40B4-BE49-F238E27FC236}">
                <a16:creationId xmlns:a16="http://schemas.microsoft.com/office/drawing/2014/main" id="{E808D98D-A6B7-4F3A-BBBC-9313F2F1325A}"/>
              </a:ext>
            </a:extLst>
          </p:cNvPr>
          <p:cNvSpPr/>
          <p:nvPr/>
        </p:nvSpPr>
        <p:spPr>
          <a:xfrm>
            <a:off x="3353686" y="3962369"/>
            <a:ext cx="1229714" cy="713317"/>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400" kern="0">
              <a:solidFill>
                <a:schemeClr val="accent2"/>
              </a:solidFill>
            </a:endParaRPr>
          </a:p>
        </p:txBody>
      </p:sp>
      <p:sp>
        <p:nvSpPr>
          <p:cNvPr id="31" name="Parallelogram 30">
            <a:extLst>
              <a:ext uri="{FF2B5EF4-FFF2-40B4-BE49-F238E27FC236}">
                <a16:creationId xmlns:a16="http://schemas.microsoft.com/office/drawing/2014/main" id="{5724E867-7B4B-408D-B28A-97C50608BCE4}"/>
              </a:ext>
            </a:extLst>
          </p:cNvPr>
          <p:cNvSpPr/>
          <p:nvPr/>
        </p:nvSpPr>
        <p:spPr>
          <a:xfrm>
            <a:off x="4059450" y="2549473"/>
            <a:ext cx="1229714" cy="713317"/>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400" kern="0">
              <a:solidFill>
                <a:schemeClr val="accent2"/>
              </a:solidFill>
            </a:endParaRPr>
          </a:p>
        </p:txBody>
      </p:sp>
      <p:sp>
        <p:nvSpPr>
          <p:cNvPr id="32" name="Parallelogram 31">
            <a:extLst>
              <a:ext uri="{FF2B5EF4-FFF2-40B4-BE49-F238E27FC236}">
                <a16:creationId xmlns:a16="http://schemas.microsoft.com/office/drawing/2014/main" id="{E2B4E927-4DF9-4090-91FC-D84DB5C060CB}"/>
              </a:ext>
            </a:extLst>
          </p:cNvPr>
          <p:cNvSpPr/>
          <p:nvPr/>
        </p:nvSpPr>
        <p:spPr>
          <a:xfrm>
            <a:off x="4765214" y="1136577"/>
            <a:ext cx="1229714" cy="713317"/>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400" kern="0">
              <a:solidFill>
                <a:schemeClr val="accent2"/>
              </a:solidFill>
            </a:endParaRPr>
          </a:p>
        </p:txBody>
      </p:sp>
      <p:sp>
        <p:nvSpPr>
          <p:cNvPr id="2" name="Title 1">
            <a:extLst>
              <a:ext uri="{FF2B5EF4-FFF2-40B4-BE49-F238E27FC236}">
                <a16:creationId xmlns:a16="http://schemas.microsoft.com/office/drawing/2014/main" id="{18381F46-A795-48D3-831F-654B9817DA58}"/>
              </a:ext>
            </a:extLst>
          </p:cNvPr>
          <p:cNvSpPr>
            <a:spLocks noGrp="1"/>
          </p:cNvSpPr>
          <p:nvPr>
            <p:ph type="title"/>
          </p:nvPr>
        </p:nvSpPr>
        <p:spPr>
          <a:xfrm>
            <a:off x="271461" y="351397"/>
            <a:ext cx="4772027" cy="2091766"/>
          </a:xfrm>
        </p:spPr>
        <p:txBody>
          <a:bodyPr/>
          <a:lstStyle/>
          <a:p>
            <a:r>
              <a:rPr lang="en-US" sz="5400" dirty="0">
                <a:ln>
                  <a:solidFill>
                    <a:srgbClr val="00B0F0"/>
                  </a:solidFill>
                </a:ln>
                <a:effectLst>
                  <a:outerShdw blurRad="38100" dist="38100" dir="2700000" algn="tl">
                    <a:srgbClr val="000000">
                      <a:alpha val="43137"/>
                    </a:srgbClr>
                  </a:outerShdw>
                </a:effectLst>
              </a:rPr>
              <a:t>Methodology</a:t>
            </a:r>
            <a:endParaRPr lang="en-US" sz="4400" dirty="0">
              <a:ln>
                <a:solidFill>
                  <a:srgbClr val="00B0F0"/>
                </a:solidFill>
              </a:ln>
              <a:effectLst>
                <a:outerShdw blurRad="38100" dist="38100" dir="2700000" algn="tl">
                  <a:srgbClr val="000000">
                    <a:alpha val="43137"/>
                  </a:srgbClr>
                </a:outerShdw>
              </a:effectLst>
            </a:endParaRPr>
          </a:p>
        </p:txBody>
      </p:sp>
      <p:sp>
        <p:nvSpPr>
          <p:cNvPr id="35" name="Freeform: Shape 34">
            <a:extLst>
              <a:ext uri="{FF2B5EF4-FFF2-40B4-BE49-F238E27FC236}">
                <a16:creationId xmlns:a16="http://schemas.microsoft.com/office/drawing/2014/main" id="{237073B6-201B-4603-AA47-DB5340A95B12}"/>
              </a:ext>
            </a:extLst>
          </p:cNvPr>
          <p:cNvSpPr/>
          <p:nvPr/>
        </p:nvSpPr>
        <p:spPr>
          <a:xfrm flipH="1">
            <a:off x="2256508" y="0"/>
            <a:ext cx="9935491" cy="6858000"/>
          </a:xfrm>
          <a:custGeom>
            <a:avLst/>
            <a:gdLst>
              <a:gd name="connsiteX0" fmla="*/ 6500790 w 9935491"/>
              <a:gd name="connsiteY0" fmla="*/ 0 h 6858000"/>
              <a:gd name="connsiteX1" fmla="*/ 5528591 w 9935491"/>
              <a:gd name="connsiteY1" fmla="*/ 0 h 6858000"/>
              <a:gd name="connsiteX2" fmla="*/ 4274924 w 9935491"/>
              <a:gd name="connsiteY2" fmla="*/ 0 h 6858000"/>
              <a:gd name="connsiteX3" fmla="*/ 0 w 9935491"/>
              <a:gd name="connsiteY3" fmla="*/ 0 h 6858000"/>
              <a:gd name="connsiteX4" fmla="*/ 0 w 9935491"/>
              <a:gd name="connsiteY4" fmla="*/ 6858000 h 6858000"/>
              <a:gd name="connsiteX5" fmla="*/ 4274924 w 9935491"/>
              <a:gd name="connsiteY5" fmla="*/ 6858000 h 6858000"/>
              <a:gd name="connsiteX6" fmla="*/ 5528591 w 9935491"/>
              <a:gd name="connsiteY6" fmla="*/ 6858000 h 6858000"/>
              <a:gd name="connsiteX7" fmla="*/ 9935491 w 993549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35491" h="6858000">
                <a:moveTo>
                  <a:pt x="6500790" y="0"/>
                </a:moveTo>
                <a:lnTo>
                  <a:pt x="5528591" y="0"/>
                </a:lnTo>
                <a:lnTo>
                  <a:pt x="4274924" y="0"/>
                </a:lnTo>
                <a:lnTo>
                  <a:pt x="0" y="0"/>
                </a:lnTo>
                <a:lnTo>
                  <a:pt x="0" y="6858000"/>
                </a:lnTo>
                <a:lnTo>
                  <a:pt x="4274924" y="6858000"/>
                </a:lnTo>
                <a:lnTo>
                  <a:pt x="5528591" y="6858000"/>
                </a:lnTo>
                <a:lnTo>
                  <a:pt x="9935491" y="6858000"/>
                </a:lnTo>
                <a:close/>
              </a:path>
            </a:pathLst>
          </a:custGeom>
          <a:gradFill flip="none" rotWithShape="1">
            <a:gsLst>
              <a:gs pos="0">
                <a:schemeClr val="accent4">
                  <a:alpha val="68000"/>
                </a:schemeClr>
              </a:gs>
              <a:gs pos="84000">
                <a:schemeClr val="accent2">
                  <a:alpha val="75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 name="Group 9">
            <a:extLst>
              <a:ext uri="{FF2B5EF4-FFF2-40B4-BE49-F238E27FC236}">
                <a16:creationId xmlns:a16="http://schemas.microsoft.com/office/drawing/2014/main" id="{836BBCA7-4811-43D7-B0B5-78A80EFE38DB}"/>
              </a:ext>
            </a:extLst>
          </p:cNvPr>
          <p:cNvGrpSpPr/>
          <p:nvPr/>
        </p:nvGrpSpPr>
        <p:grpSpPr>
          <a:xfrm>
            <a:off x="6547655" y="909722"/>
            <a:ext cx="4947324" cy="584425"/>
            <a:chOff x="1152975" y="773112"/>
            <a:chExt cx="4795485" cy="584425"/>
          </a:xfrm>
        </p:grpSpPr>
        <p:sp>
          <p:nvSpPr>
            <p:cNvPr id="11" name="TextBox 10">
              <a:extLst>
                <a:ext uri="{FF2B5EF4-FFF2-40B4-BE49-F238E27FC236}">
                  <a16:creationId xmlns:a16="http://schemas.microsoft.com/office/drawing/2014/main" id="{4B0091BA-973F-4F85-A28D-481102EB33B8}"/>
                </a:ext>
              </a:extLst>
            </p:cNvPr>
            <p:cNvSpPr txBox="1"/>
            <p:nvPr/>
          </p:nvSpPr>
          <p:spPr>
            <a:xfrm>
              <a:off x="1152976" y="773112"/>
              <a:ext cx="63" cy="276999"/>
            </a:xfrm>
            <a:prstGeom prst="rect">
              <a:avLst/>
            </a:prstGeom>
            <a:noFill/>
          </p:spPr>
          <p:txBody>
            <a:bodyPr wrap="none" lIns="0" tIns="0" rIns="0" bIns="0" rtlCol="0" anchor="ctr">
              <a:spAutoFit/>
            </a:bodyPr>
            <a:lstStyle/>
            <a:p>
              <a:endParaRPr lang="id-ID" b="1" i="1" dirty="0">
                <a:solidFill>
                  <a:schemeClr val="bg1"/>
                </a:solidFill>
              </a:endParaRPr>
            </a:p>
          </p:txBody>
        </p:sp>
        <p:sp>
          <p:nvSpPr>
            <p:cNvPr id="12" name="TextBox 11">
              <a:extLst>
                <a:ext uri="{FF2B5EF4-FFF2-40B4-BE49-F238E27FC236}">
                  <a16:creationId xmlns:a16="http://schemas.microsoft.com/office/drawing/2014/main" id="{BCF11BB6-2B41-4B10-BB57-54B8DFF355AA}"/>
                </a:ext>
              </a:extLst>
            </p:cNvPr>
            <p:cNvSpPr txBox="1"/>
            <p:nvPr/>
          </p:nvSpPr>
          <p:spPr>
            <a:xfrm>
              <a:off x="1152975" y="1142093"/>
              <a:ext cx="4795485" cy="215444"/>
            </a:xfrm>
            <a:prstGeom prst="rect">
              <a:avLst/>
            </a:prstGeom>
            <a:noFill/>
          </p:spPr>
          <p:txBody>
            <a:bodyPr wrap="square" lIns="0" tIns="0" rIns="0" bIns="0" rtlCol="0" anchor="ctr">
              <a:spAutoFit/>
            </a:bodyPr>
            <a:lstStyle/>
            <a:p>
              <a:endParaRPr lang="id-ID" sz="1400" b="1" dirty="0">
                <a:solidFill>
                  <a:schemeClr val="bg1"/>
                </a:solidFill>
              </a:endParaRPr>
            </a:p>
          </p:txBody>
        </p:sp>
      </p:grpSp>
      <p:grpSp>
        <p:nvGrpSpPr>
          <p:cNvPr id="13" name="Group 12">
            <a:extLst>
              <a:ext uri="{FF2B5EF4-FFF2-40B4-BE49-F238E27FC236}">
                <a16:creationId xmlns:a16="http://schemas.microsoft.com/office/drawing/2014/main" id="{28AE1E76-00B5-448C-8C59-8E8F25FC360D}"/>
              </a:ext>
            </a:extLst>
          </p:cNvPr>
          <p:cNvGrpSpPr/>
          <p:nvPr/>
        </p:nvGrpSpPr>
        <p:grpSpPr>
          <a:xfrm>
            <a:off x="5841891" y="2322618"/>
            <a:ext cx="5653088" cy="584425"/>
            <a:chOff x="1152974" y="773112"/>
            <a:chExt cx="5486178" cy="584425"/>
          </a:xfrm>
        </p:grpSpPr>
        <p:sp>
          <p:nvSpPr>
            <p:cNvPr id="14" name="TextBox 13">
              <a:extLst>
                <a:ext uri="{FF2B5EF4-FFF2-40B4-BE49-F238E27FC236}">
                  <a16:creationId xmlns:a16="http://schemas.microsoft.com/office/drawing/2014/main" id="{76B789FC-A019-409F-BB8F-A8BC4380A61F}"/>
                </a:ext>
              </a:extLst>
            </p:cNvPr>
            <p:cNvSpPr txBox="1"/>
            <p:nvPr/>
          </p:nvSpPr>
          <p:spPr>
            <a:xfrm>
              <a:off x="1152976" y="773112"/>
              <a:ext cx="63" cy="276999"/>
            </a:xfrm>
            <a:prstGeom prst="rect">
              <a:avLst/>
            </a:prstGeom>
            <a:noFill/>
          </p:spPr>
          <p:txBody>
            <a:bodyPr wrap="none" lIns="0" tIns="0" rIns="0" bIns="0" rtlCol="0" anchor="ctr">
              <a:spAutoFit/>
            </a:bodyPr>
            <a:lstStyle/>
            <a:p>
              <a:endParaRPr lang="id-ID" b="1" i="1" dirty="0">
                <a:solidFill>
                  <a:schemeClr val="bg1"/>
                </a:solidFill>
              </a:endParaRPr>
            </a:p>
          </p:txBody>
        </p:sp>
        <p:sp>
          <p:nvSpPr>
            <p:cNvPr id="15" name="TextBox 14">
              <a:extLst>
                <a:ext uri="{FF2B5EF4-FFF2-40B4-BE49-F238E27FC236}">
                  <a16:creationId xmlns:a16="http://schemas.microsoft.com/office/drawing/2014/main" id="{5F7CB561-FA68-49CB-BC5C-91FC3C7A53CA}"/>
                </a:ext>
              </a:extLst>
            </p:cNvPr>
            <p:cNvSpPr txBox="1"/>
            <p:nvPr/>
          </p:nvSpPr>
          <p:spPr>
            <a:xfrm>
              <a:off x="1152974" y="1142093"/>
              <a:ext cx="5486178" cy="215444"/>
            </a:xfrm>
            <a:prstGeom prst="rect">
              <a:avLst/>
            </a:prstGeom>
            <a:noFill/>
          </p:spPr>
          <p:txBody>
            <a:bodyPr wrap="square" lIns="0" tIns="0" rIns="0" bIns="0" rtlCol="0" anchor="ctr">
              <a:spAutoFit/>
            </a:bodyPr>
            <a:lstStyle/>
            <a:p>
              <a:endParaRPr lang="id-ID" sz="1400" b="1" dirty="0">
                <a:solidFill>
                  <a:schemeClr val="bg1"/>
                </a:solidFill>
              </a:endParaRPr>
            </a:p>
          </p:txBody>
        </p:sp>
      </p:grpSp>
      <p:sp>
        <p:nvSpPr>
          <p:cNvPr id="21" name="TextBox 20">
            <a:extLst>
              <a:ext uri="{FF2B5EF4-FFF2-40B4-BE49-F238E27FC236}">
                <a16:creationId xmlns:a16="http://schemas.microsoft.com/office/drawing/2014/main" id="{9D806EFF-8239-4F0A-9A56-04CA2DB0C8A8}"/>
              </a:ext>
            </a:extLst>
          </p:cNvPr>
          <p:cNvSpPr txBox="1"/>
          <p:nvPr/>
        </p:nvSpPr>
        <p:spPr>
          <a:xfrm>
            <a:off x="4354163" y="5574542"/>
            <a:ext cx="7064616" cy="215444"/>
          </a:xfrm>
          <a:prstGeom prst="rect">
            <a:avLst/>
          </a:prstGeom>
          <a:noFill/>
        </p:spPr>
        <p:txBody>
          <a:bodyPr wrap="square" lIns="0" tIns="0" rIns="0" bIns="0" rtlCol="0" anchor="ctr">
            <a:spAutoFit/>
          </a:bodyPr>
          <a:lstStyle/>
          <a:p>
            <a:endParaRPr lang="id-ID" sz="1400" b="1" dirty="0">
              <a:solidFill>
                <a:schemeClr val="bg1"/>
              </a:solidFill>
            </a:endParaRPr>
          </a:p>
        </p:txBody>
      </p:sp>
      <p:sp>
        <p:nvSpPr>
          <p:cNvPr id="25" name="Parallelogram 24">
            <a:extLst>
              <a:ext uri="{FF2B5EF4-FFF2-40B4-BE49-F238E27FC236}">
                <a16:creationId xmlns:a16="http://schemas.microsoft.com/office/drawing/2014/main" id="{098EBDFE-DD1A-4AA2-BC82-C7C3BF1D69D0}"/>
              </a:ext>
            </a:extLst>
          </p:cNvPr>
          <p:cNvSpPr/>
          <p:nvPr/>
        </p:nvSpPr>
        <p:spPr>
          <a:xfrm>
            <a:off x="3137146" y="3714136"/>
            <a:ext cx="1452632" cy="842624"/>
          </a:xfrm>
          <a:prstGeom prst="parallelogram">
            <a:avLst>
              <a:gd name="adj" fmla="val 50362"/>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1" u="none" strike="noStrike" kern="1200" cap="none" spc="0" normalizeH="0" baseline="0" noProof="0" dirty="0">
                <a:ln>
                  <a:noFill/>
                </a:ln>
                <a:solidFill>
                  <a:schemeClr val="tx1"/>
                </a:solidFill>
                <a:effectLst/>
                <a:uLnTx/>
                <a:uFillTx/>
                <a:latin typeface="Segoe UI"/>
                <a:ea typeface="+mn-ea"/>
                <a:cs typeface="+mn-cs"/>
              </a:rPr>
              <a:t>#</a:t>
            </a:r>
            <a:r>
              <a:rPr kumimoji="0" lang="en-US" sz="4000" b="1" i="1" u="none" strike="noStrike" kern="1200" cap="none" spc="0" normalizeH="0" baseline="0" noProof="0" dirty="0">
                <a:ln>
                  <a:noFill/>
                </a:ln>
                <a:solidFill>
                  <a:schemeClr val="tx1"/>
                </a:solidFill>
                <a:effectLst/>
                <a:uLnTx/>
                <a:uFillTx/>
                <a:latin typeface="Segoe UI"/>
                <a:ea typeface="+mn-ea"/>
                <a:cs typeface="+mn-cs"/>
              </a:rPr>
              <a:t>3</a:t>
            </a:r>
          </a:p>
        </p:txBody>
      </p:sp>
      <p:sp>
        <p:nvSpPr>
          <p:cNvPr id="26" name="Parallelogram 25">
            <a:extLst>
              <a:ext uri="{FF2B5EF4-FFF2-40B4-BE49-F238E27FC236}">
                <a16:creationId xmlns:a16="http://schemas.microsoft.com/office/drawing/2014/main" id="{3BB1E039-BB18-426D-A97F-E2A7EFEE292C}"/>
              </a:ext>
            </a:extLst>
          </p:cNvPr>
          <p:cNvSpPr/>
          <p:nvPr/>
        </p:nvSpPr>
        <p:spPr>
          <a:xfrm>
            <a:off x="3842910" y="2301240"/>
            <a:ext cx="1452632" cy="842624"/>
          </a:xfrm>
          <a:prstGeom prst="parallelogram">
            <a:avLst>
              <a:gd name="adj" fmla="val 50362"/>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b="1" i="1" dirty="0"/>
              <a:t>#</a:t>
            </a:r>
            <a:r>
              <a:rPr lang="en-US" sz="4000" b="1" i="1" dirty="0"/>
              <a:t>2</a:t>
            </a:r>
          </a:p>
        </p:txBody>
      </p:sp>
      <p:sp>
        <p:nvSpPr>
          <p:cNvPr id="27" name="Parallelogram 26">
            <a:extLst>
              <a:ext uri="{FF2B5EF4-FFF2-40B4-BE49-F238E27FC236}">
                <a16:creationId xmlns:a16="http://schemas.microsoft.com/office/drawing/2014/main" id="{12A710E1-B97D-44CB-9A08-7BFFF2A8E4CF}"/>
              </a:ext>
            </a:extLst>
          </p:cNvPr>
          <p:cNvSpPr/>
          <p:nvPr/>
        </p:nvSpPr>
        <p:spPr>
          <a:xfrm>
            <a:off x="4491523" y="916919"/>
            <a:ext cx="1452632" cy="842624"/>
          </a:xfrm>
          <a:prstGeom prst="parallelogram">
            <a:avLst>
              <a:gd name="adj" fmla="val 50362"/>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b="1" i="1" dirty="0"/>
              <a:t>#</a:t>
            </a:r>
            <a:r>
              <a:rPr lang="en-US" sz="4000" b="1" i="1" dirty="0"/>
              <a:t>1</a:t>
            </a:r>
          </a:p>
        </p:txBody>
      </p:sp>
      <p:grpSp>
        <p:nvGrpSpPr>
          <p:cNvPr id="71" name="Group 70">
            <a:extLst>
              <a:ext uri="{FF2B5EF4-FFF2-40B4-BE49-F238E27FC236}">
                <a16:creationId xmlns:a16="http://schemas.microsoft.com/office/drawing/2014/main" id="{E3467ABB-2A9B-427B-B8D6-69579CAF8D81}"/>
              </a:ext>
            </a:extLst>
          </p:cNvPr>
          <p:cNvGrpSpPr>
            <a:grpSpLocks noChangeAspect="1"/>
          </p:cNvGrpSpPr>
          <p:nvPr/>
        </p:nvGrpSpPr>
        <p:grpSpPr>
          <a:xfrm>
            <a:off x="514349" y="1540667"/>
            <a:ext cx="1231107" cy="1231107"/>
            <a:chOff x="6213475" y="500063"/>
            <a:chExt cx="371476" cy="371476"/>
          </a:xfrm>
          <a:solidFill>
            <a:schemeClr val="bg1"/>
          </a:solidFill>
        </p:grpSpPr>
        <p:sp>
          <p:nvSpPr>
            <p:cNvPr id="72" name="Freeform 36">
              <a:extLst>
                <a:ext uri="{FF2B5EF4-FFF2-40B4-BE49-F238E27FC236}">
                  <a16:creationId xmlns:a16="http://schemas.microsoft.com/office/drawing/2014/main" id="{EC189A77-DE18-48C3-A8CE-CC2E9A689AD4}"/>
                </a:ext>
              </a:extLst>
            </p:cNvPr>
            <p:cNvSpPr>
              <a:spLocks noEditPoints="1"/>
            </p:cNvSpPr>
            <p:nvPr/>
          </p:nvSpPr>
          <p:spPr bwMode="auto">
            <a:xfrm>
              <a:off x="6399213" y="685801"/>
              <a:ext cx="185738" cy="185738"/>
            </a:xfrm>
            <a:custGeom>
              <a:avLst/>
              <a:gdLst>
                <a:gd name="T0" fmla="*/ 2 w 48"/>
                <a:gd name="T1" fmla="*/ 48 h 48"/>
                <a:gd name="T2" fmla="*/ 1 w 48"/>
                <a:gd name="T3" fmla="*/ 47 h 48"/>
                <a:gd name="T4" fmla="*/ 0 w 48"/>
                <a:gd name="T5" fmla="*/ 45 h 48"/>
                <a:gd name="T6" fmla="*/ 4 w 48"/>
                <a:gd name="T7" fmla="*/ 31 h 48"/>
                <a:gd name="T8" fmla="*/ 5 w 48"/>
                <a:gd name="T9" fmla="*/ 31 h 48"/>
                <a:gd name="T10" fmla="*/ 35 w 48"/>
                <a:gd name="T11" fmla="*/ 1 h 48"/>
                <a:gd name="T12" fmla="*/ 37 w 48"/>
                <a:gd name="T13" fmla="*/ 1 h 48"/>
                <a:gd name="T14" fmla="*/ 47 w 48"/>
                <a:gd name="T15" fmla="*/ 11 h 48"/>
                <a:gd name="T16" fmla="*/ 47 w 48"/>
                <a:gd name="T17" fmla="*/ 13 h 48"/>
                <a:gd name="T18" fmla="*/ 17 w 48"/>
                <a:gd name="T19" fmla="*/ 43 h 48"/>
                <a:gd name="T20" fmla="*/ 17 w 48"/>
                <a:gd name="T21" fmla="*/ 44 h 48"/>
                <a:gd name="T22" fmla="*/ 3 w 48"/>
                <a:gd name="T23" fmla="*/ 48 h 48"/>
                <a:gd name="T24" fmla="*/ 2 w 48"/>
                <a:gd name="T25" fmla="*/ 48 h 48"/>
                <a:gd name="T26" fmla="*/ 8 w 48"/>
                <a:gd name="T27" fmla="*/ 33 h 48"/>
                <a:gd name="T28" fmla="*/ 5 w 48"/>
                <a:gd name="T29" fmla="*/ 43 h 48"/>
                <a:gd name="T30" fmla="*/ 15 w 48"/>
                <a:gd name="T31" fmla="*/ 40 h 48"/>
                <a:gd name="T32" fmla="*/ 43 w 48"/>
                <a:gd name="T33" fmla="*/ 12 h 48"/>
                <a:gd name="T34" fmla="*/ 36 w 48"/>
                <a:gd name="T35" fmla="*/ 5 h 48"/>
                <a:gd name="T36" fmla="*/ 8 w 48"/>
                <a:gd name="T37"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48">
                  <a:moveTo>
                    <a:pt x="2" y="48"/>
                  </a:moveTo>
                  <a:cubicBezTo>
                    <a:pt x="1" y="48"/>
                    <a:pt x="1" y="48"/>
                    <a:pt x="1" y="47"/>
                  </a:cubicBezTo>
                  <a:cubicBezTo>
                    <a:pt x="0" y="47"/>
                    <a:pt x="0" y="46"/>
                    <a:pt x="0" y="45"/>
                  </a:cubicBezTo>
                  <a:cubicBezTo>
                    <a:pt x="4" y="31"/>
                    <a:pt x="4" y="31"/>
                    <a:pt x="4" y="31"/>
                  </a:cubicBezTo>
                  <a:cubicBezTo>
                    <a:pt x="4" y="31"/>
                    <a:pt x="4" y="31"/>
                    <a:pt x="5" y="31"/>
                  </a:cubicBezTo>
                  <a:cubicBezTo>
                    <a:pt x="35" y="1"/>
                    <a:pt x="35" y="1"/>
                    <a:pt x="35" y="1"/>
                  </a:cubicBezTo>
                  <a:cubicBezTo>
                    <a:pt x="35" y="0"/>
                    <a:pt x="37" y="0"/>
                    <a:pt x="37" y="1"/>
                  </a:cubicBezTo>
                  <a:cubicBezTo>
                    <a:pt x="47" y="11"/>
                    <a:pt x="47" y="11"/>
                    <a:pt x="47" y="11"/>
                  </a:cubicBezTo>
                  <a:cubicBezTo>
                    <a:pt x="48" y="11"/>
                    <a:pt x="48" y="13"/>
                    <a:pt x="47" y="13"/>
                  </a:cubicBezTo>
                  <a:cubicBezTo>
                    <a:pt x="17" y="43"/>
                    <a:pt x="17" y="43"/>
                    <a:pt x="17" y="43"/>
                  </a:cubicBezTo>
                  <a:cubicBezTo>
                    <a:pt x="17" y="44"/>
                    <a:pt x="17" y="44"/>
                    <a:pt x="17" y="44"/>
                  </a:cubicBezTo>
                  <a:cubicBezTo>
                    <a:pt x="3" y="48"/>
                    <a:pt x="3" y="48"/>
                    <a:pt x="3" y="48"/>
                  </a:cubicBezTo>
                  <a:cubicBezTo>
                    <a:pt x="2" y="48"/>
                    <a:pt x="2" y="48"/>
                    <a:pt x="2" y="48"/>
                  </a:cubicBezTo>
                  <a:close/>
                  <a:moveTo>
                    <a:pt x="8" y="33"/>
                  </a:moveTo>
                  <a:cubicBezTo>
                    <a:pt x="5" y="43"/>
                    <a:pt x="5" y="43"/>
                    <a:pt x="5" y="43"/>
                  </a:cubicBezTo>
                  <a:cubicBezTo>
                    <a:pt x="15" y="40"/>
                    <a:pt x="15" y="40"/>
                    <a:pt x="15" y="40"/>
                  </a:cubicBezTo>
                  <a:cubicBezTo>
                    <a:pt x="43" y="12"/>
                    <a:pt x="43" y="12"/>
                    <a:pt x="43" y="12"/>
                  </a:cubicBezTo>
                  <a:cubicBezTo>
                    <a:pt x="36" y="5"/>
                    <a:pt x="36" y="5"/>
                    <a:pt x="36" y="5"/>
                  </a:cubicBezTo>
                  <a:lnTo>
                    <a:pt x="8"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73" name="Freeform 37">
              <a:extLst>
                <a:ext uri="{FF2B5EF4-FFF2-40B4-BE49-F238E27FC236}">
                  <a16:creationId xmlns:a16="http://schemas.microsoft.com/office/drawing/2014/main" id="{B10698B7-20B6-4037-A317-67EBF883D3BC}"/>
                </a:ext>
              </a:extLst>
            </p:cNvPr>
            <p:cNvSpPr>
              <a:spLocks/>
            </p:cNvSpPr>
            <p:nvPr/>
          </p:nvSpPr>
          <p:spPr bwMode="auto">
            <a:xfrm>
              <a:off x="6503988" y="720726"/>
              <a:ext cx="46038" cy="46038"/>
            </a:xfrm>
            <a:custGeom>
              <a:avLst/>
              <a:gdLst>
                <a:gd name="T0" fmla="*/ 24 w 29"/>
                <a:gd name="T1" fmla="*/ 29 h 29"/>
                <a:gd name="T2" fmla="*/ 0 w 29"/>
                <a:gd name="T3" fmla="*/ 5 h 29"/>
                <a:gd name="T4" fmla="*/ 5 w 29"/>
                <a:gd name="T5" fmla="*/ 0 h 29"/>
                <a:gd name="T6" fmla="*/ 29 w 29"/>
                <a:gd name="T7" fmla="*/ 24 h 29"/>
                <a:gd name="T8" fmla="*/ 24 w 29"/>
                <a:gd name="T9" fmla="*/ 29 h 29"/>
              </a:gdLst>
              <a:ahLst/>
              <a:cxnLst>
                <a:cxn ang="0">
                  <a:pos x="T0" y="T1"/>
                </a:cxn>
                <a:cxn ang="0">
                  <a:pos x="T2" y="T3"/>
                </a:cxn>
                <a:cxn ang="0">
                  <a:pos x="T4" y="T5"/>
                </a:cxn>
                <a:cxn ang="0">
                  <a:pos x="T6" y="T7"/>
                </a:cxn>
                <a:cxn ang="0">
                  <a:pos x="T8" y="T9"/>
                </a:cxn>
              </a:cxnLst>
              <a:rect l="0" t="0" r="r" b="b"/>
              <a:pathLst>
                <a:path w="29" h="29">
                  <a:moveTo>
                    <a:pt x="24" y="29"/>
                  </a:moveTo>
                  <a:lnTo>
                    <a:pt x="0" y="5"/>
                  </a:lnTo>
                  <a:lnTo>
                    <a:pt x="5" y="0"/>
                  </a:lnTo>
                  <a:lnTo>
                    <a:pt x="29" y="24"/>
                  </a:lnTo>
                  <a:lnTo>
                    <a:pt x="2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74" name="Freeform 38">
              <a:extLst>
                <a:ext uri="{FF2B5EF4-FFF2-40B4-BE49-F238E27FC236}">
                  <a16:creationId xmlns:a16="http://schemas.microsoft.com/office/drawing/2014/main" id="{8ACA2CF7-FE17-405E-83B4-7079615EEA1A}"/>
                </a:ext>
              </a:extLst>
            </p:cNvPr>
            <p:cNvSpPr>
              <a:spLocks/>
            </p:cNvSpPr>
            <p:nvPr/>
          </p:nvSpPr>
          <p:spPr bwMode="auto">
            <a:xfrm>
              <a:off x="6415088" y="801688"/>
              <a:ext cx="53975" cy="53975"/>
            </a:xfrm>
            <a:custGeom>
              <a:avLst/>
              <a:gdLst>
                <a:gd name="T0" fmla="*/ 12 w 14"/>
                <a:gd name="T1" fmla="*/ 14 h 14"/>
                <a:gd name="T2" fmla="*/ 11 w 14"/>
                <a:gd name="T3" fmla="*/ 13 h 14"/>
                <a:gd name="T4" fmla="*/ 1 w 14"/>
                <a:gd name="T5" fmla="*/ 3 h 14"/>
                <a:gd name="T6" fmla="*/ 1 w 14"/>
                <a:gd name="T7" fmla="*/ 1 h 14"/>
                <a:gd name="T8" fmla="*/ 3 w 14"/>
                <a:gd name="T9" fmla="*/ 1 h 14"/>
                <a:gd name="T10" fmla="*/ 13 w 14"/>
                <a:gd name="T11" fmla="*/ 11 h 14"/>
                <a:gd name="T12" fmla="*/ 13 w 14"/>
                <a:gd name="T13" fmla="*/ 13 h 14"/>
                <a:gd name="T14" fmla="*/ 12 w 14"/>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4">
                  <a:moveTo>
                    <a:pt x="12" y="14"/>
                  </a:moveTo>
                  <a:cubicBezTo>
                    <a:pt x="11" y="14"/>
                    <a:pt x="11" y="14"/>
                    <a:pt x="11" y="13"/>
                  </a:cubicBezTo>
                  <a:cubicBezTo>
                    <a:pt x="1" y="3"/>
                    <a:pt x="1" y="3"/>
                    <a:pt x="1" y="3"/>
                  </a:cubicBezTo>
                  <a:cubicBezTo>
                    <a:pt x="0" y="3"/>
                    <a:pt x="0" y="1"/>
                    <a:pt x="1" y="1"/>
                  </a:cubicBezTo>
                  <a:cubicBezTo>
                    <a:pt x="1" y="0"/>
                    <a:pt x="3" y="0"/>
                    <a:pt x="3" y="1"/>
                  </a:cubicBezTo>
                  <a:cubicBezTo>
                    <a:pt x="13" y="11"/>
                    <a:pt x="13" y="11"/>
                    <a:pt x="13" y="11"/>
                  </a:cubicBezTo>
                  <a:cubicBezTo>
                    <a:pt x="14" y="11"/>
                    <a:pt x="14" y="13"/>
                    <a:pt x="13" y="13"/>
                  </a:cubicBezTo>
                  <a:cubicBezTo>
                    <a:pt x="13" y="14"/>
                    <a:pt x="13" y="14"/>
                    <a:pt x="1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75" name="Freeform 39">
              <a:extLst>
                <a:ext uri="{FF2B5EF4-FFF2-40B4-BE49-F238E27FC236}">
                  <a16:creationId xmlns:a16="http://schemas.microsoft.com/office/drawing/2014/main" id="{EA98EDA9-233B-4D8C-BF8C-22C2B4BD10A4}"/>
                </a:ext>
              </a:extLst>
            </p:cNvPr>
            <p:cNvSpPr>
              <a:spLocks/>
            </p:cNvSpPr>
            <p:nvPr/>
          </p:nvSpPr>
          <p:spPr bwMode="auto">
            <a:xfrm>
              <a:off x="6345238" y="655638"/>
              <a:ext cx="77788" cy="14288"/>
            </a:xfrm>
            <a:custGeom>
              <a:avLst/>
              <a:gdLst>
                <a:gd name="T0" fmla="*/ 18 w 20"/>
                <a:gd name="T1" fmla="*/ 4 h 4"/>
                <a:gd name="T2" fmla="*/ 2 w 20"/>
                <a:gd name="T3" fmla="*/ 4 h 4"/>
                <a:gd name="T4" fmla="*/ 0 w 20"/>
                <a:gd name="T5" fmla="*/ 2 h 4"/>
                <a:gd name="T6" fmla="*/ 2 w 20"/>
                <a:gd name="T7" fmla="*/ 0 h 4"/>
                <a:gd name="T8" fmla="*/ 18 w 20"/>
                <a:gd name="T9" fmla="*/ 0 h 4"/>
                <a:gd name="T10" fmla="*/ 20 w 20"/>
                <a:gd name="T11" fmla="*/ 2 h 4"/>
                <a:gd name="T12" fmla="*/ 18 w 2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0" h="4">
                  <a:moveTo>
                    <a:pt x="18" y="4"/>
                  </a:moveTo>
                  <a:cubicBezTo>
                    <a:pt x="2" y="4"/>
                    <a:pt x="2" y="4"/>
                    <a:pt x="2" y="4"/>
                  </a:cubicBezTo>
                  <a:cubicBezTo>
                    <a:pt x="1" y="4"/>
                    <a:pt x="0" y="3"/>
                    <a:pt x="0" y="2"/>
                  </a:cubicBezTo>
                  <a:cubicBezTo>
                    <a:pt x="0" y="1"/>
                    <a:pt x="1" y="0"/>
                    <a:pt x="2" y="0"/>
                  </a:cubicBezTo>
                  <a:cubicBezTo>
                    <a:pt x="18" y="0"/>
                    <a:pt x="18" y="0"/>
                    <a:pt x="18" y="0"/>
                  </a:cubicBezTo>
                  <a:cubicBezTo>
                    <a:pt x="19" y="0"/>
                    <a:pt x="20" y="1"/>
                    <a:pt x="20" y="2"/>
                  </a:cubicBezTo>
                  <a:cubicBezTo>
                    <a:pt x="20" y="3"/>
                    <a:pt x="19"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76" name="Freeform 40">
              <a:extLst>
                <a:ext uri="{FF2B5EF4-FFF2-40B4-BE49-F238E27FC236}">
                  <a16:creationId xmlns:a16="http://schemas.microsoft.com/office/drawing/2014/main" id="{F828EDFA-114B-4F26-A186-B176E0699692}"/>
                </a:ext>
              </a:extLst>
            </p:cNvPr>
            <p:cNvSpPr>
              <a:spLocks/>
            </p:cNvSpPr>
            <p:nvPr/>
          </p:nvSpPr>
          <p:spPr bwMode="auto">
            <a:xfrm>
              <a:off x="6345238" y="717551"/>
              <a:ext cx="77788" cy="14288"/>
            </a:xfrm>
            <a:custGeom>
              <a:avLst/>
              <a:gdLst>
                <a:gd name="T0" fmla="*/ 18 w 20"/>
                <a:gd name="T1" fmla="*/ 4 h 4"/>
                <a:gd name="T2" fmla="*/ 2 w 20"/>
                <a:gd name="T3" fmla="*/ 4 h 4"/>
                <a:gd name="T4" fmla="*/ 0 w 20"/>
                <a:gd name="T5" fmla="*/ 2 h 4"/>
                <a:gd name="T6" fmla="*/ 2 w 20"/>
                <a:gd name="T7" fmla="*/ 0 h 4"/>
                <a:gd name="T8" fmla="*/ 18 w 20"/>
                <a:gd name="T9" fmla="*/ 0 h 4"/>
                <a:gd name="T10" fmla="*/ 20 w 20"/>
                <a:gd name="T11" fmla="*/ 2 h 4"/>
                <a:gd name="T12" fmla="*/ 18 w 2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0" h="4">
                  <a:moveTo>
                    <a:pt x="18" y="4"/>
                  </a:moveTo>
                  <a:cubicBezTo>
                    <a:pt x="2" y="4"/>
                    <a:pt x="2" y="4"/>
                    <a:pt x="2" y="4"/>
                  </a:cubicBezTo>
                  <a:cubicBezTo>
                    <a:pt x="1" y="4"/>
                    <a:pt x="0" y="3"/>
                    <a:pt x="0" y="2"/>
                  </a:cubicBezTo>
                  <a:cubicBezTo>
                    <a:pt x="0" y="1"/>
                    <a:pt x="1" y="0"/>
                    <a:pt x="2" y="0"/>
                  </a:cubicBezTo>
                  <a:cubicBezTo>
                    <a:pt x="18" y="0"/>
                    <a:pt x="18" y="0"/>
                    <a:pt x="18" y="0"/>
                  </a:cubicBezTo>
                  <a:cubicBezTo>
                    <a:pt x="19" y="0"/>
                    <a:pt x="20" y="1"/>
                    <a:pt x="20" y="2"/>
                  </a:cubicBezTo>
                  <a:cubicBezTo>
                    <a:pt x="20" y="3"/>
                    <a:pt x="19"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77" name="Freeform 41">
              <a:extLst>
                <a:ext uri="{FF2B5EF4-FFF2-40B4-BE49-F238E27FC236}">
                  <a16:creationId xmlns:a16="http://schemas.microsoft.com/office/drawing/2014/main" id="{F07DB34F-1B34-4246-989F-A7F8A98189BC}"/>
                </a:ext>
              </a:extLst>
            </p:cNvPr>
            <p:cNvSpPr>
              <a:spLocks/>
            </p:cNvSpPr>
            <p:nvPr/>
          </p:nvSpPr>
          <p:spPr bwMode="auto">
            <a:xfrm>
              <a:off x="6259513" y="623888"/>
              <a:ext cx="77788" cy="53975"/>
            </a:xfrm>
            <a:custGeom>
              <a:avLst/>
              <a:gdLst>
                <a:gd name="T0" fmla="*/ 8 w 20"/>
                <a:gd name="T1" fmla="*/ 14 h 14"/>
                <a:gd name="T2" fmla="*/ 7 w 20"/>
                <a:gd name="T3" fmla="*/ 13 h 14"/>
                <a:gd name="T4" fmla="*/ 1 w 20"/>
                <a:gd name="T5" fmla="*/ 7 h 14"/>
                <a:gd name="T6" fmla="*/ 1 w 20"/>
                <a:gd name="T7" fmla="*/ 5 h 14"/>
                <a:gd name="T8" fmla="*/ 3 w 20"/>
                <a:gd name="T9" fmla="*/ 5 h 14"/>
                <a:gd name="T10" fmla="*/ 8 w 20"/>
                <a:gd name="T11" fmla="*/ 9 h 14"/>
                <a:gd name="T12" fmla="*/ 17 w 20"/>
                <a:gd name="T13" fmla="*/ 1 h 14"/>
                <a:gd name="T14" fmla="*/ 19 w 20"/>
                <a:gd name="T15" fmla="*/ 1 h 14"/>
                <a:gd name="T16" fmla="*/ 19 w 20"/>
                <a:gd name="T17" fmla="*/ 3 h 14"/>
                <a:gd name="T18" fmla="*/ 9 w 20"/>
                <a:gd name="T19" fmla="*/ 13 h 14"/>
                <a:gd name="T20" fmla="*/ 8 w 20"/>
                <a:gd name="T2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14">
                  <a:moveTo>
                    <a:pt x="8" y="14"/>
                  </a:moveTo>
                  <a:cubicBezTo>
                    <a:pt x="7" y="14"/>
                    <a:pt x="7" y="14"/>
                    <a:pt x="7" y="13"/>
                  </a:cubicBezTo>
                  <a:cubicBezTo>
                    <a:pt x="1" y="7"/>
                    <a:pt x="1" y="7"/>
                    <a:pt x="1" y="7"/>
                  </a:cubicBezTo>
                  <a:cubicBezTo>
                    <a:pt x="0" y="7"/>
                    <a:pt x="0" y="5"/>
                    <a:pt x="1" y="5"/>
                  </a:cubicBezTo>
                  <a:cubicBezTo>
                    <a:pt x="1" y="4"/>
                    <a:pt x="3" y="4"/>
                    <a:pt x="3" y="5"/>
                  </a:cubicBezTo>
                  <a:cubicBezTo>
                    <a:pt x="8" y="9"/>
                    <a:pt x="8" y="9"/>
                    <a:pt x="8" y="9"/>
                  </a:cubicBezTo>
                  <a:cubicBezTo>
                    <a:pt x="17" y="1"/>
                    <a:pt x="17" y="1"/>
                    <a:pt x="17" y="1"/>
                  </a:cubicBezTo>
                  <a:cubicBezTo>
                    <a:pt x="17" y="0"/>
                    <a:pt x="19" y="0"/>
                    <a:pt x="19" y="1"/>
                  </a:cubicBezTo>
                  <a:cubicBezTo>
                    <a:pt x="20" y="1"/>
                    <a:pt x="20" y="3"/>
                    <a:pt x="19" y="3"/>
                  </a:cubicBezTo>
                  <a:cubicBezTo>
                    <a:pt x="9" y="13"/>
                    <a:pt x="9" y="13"/>
                    <a:pt x="9" y="13"/>
                  </a:cubicBezTo>
                  <a:cubicBezTo>
                    <a:pt x="9" y="14"/>
                    <a:pt x="9" y="14"/>
                    <a:pt x="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78" name="Freeform 42">
              <a:extLst>
                <a:ext uri="{FF2B5EF4-FFF2-40B4-BE49-F238E27FC236}">
                  <a16:creationId xmlns:a16="http://schemas.microsoft.com/office/drawing/2014/main" id="{9D7B9D06-3DB9-4CC9-A1DA-DE72E070992A}"/>
                </a:ext>
              </a:extLst>
            </p:cNvPr>
            <p:cNvSpPr>
              <a:spLocks/>
            </p:cNvSpPr>
            <p:nvPr/>
          </p:nvSpPr>
          <p:spPr bwMode="auto">
            <a:xfrm>
              <a:off x="6259513" y="685801"/>
              <a:ext cx="77788" cy="53975"/>
            </a:xfrm>
            <a:custGeom>
              <a:avLst/>
              <a:gdLst>
                <a:gd name="T0" fmla="*/ 8 w 20"/>
                <a:gd name="T1" fmla="*/ 14 h 14"/>
                <a:gd name="T2" fmla="*/ 7 w 20"/>
                <a:gd name="T3" fmla="*/ 13 h 14"/>
                <a:gd name="T4" fmla="*/ 1 w 20"/>
                <a:gd name="T5" fmla="*/ 7 h 14"/>
                <a:gd name="T6" fmla="*/ 1 w 20"/>
                <a:gd name="T7" fmla="*/ 5 h 14"/>
                <a:gd name="T8" fmla="*/ 3 w 20"/>
                <a:gd name="T9" fmla="*/ 5 h 14"/>
                <a:gd name="T10" fmla="*/ 8 w 20"/>
                <a:gd name="T11" fmla="*/ 9 h 14"/>
                <a:gd name="T12" fmla="*/ 17 w 20"/>
                <a:gd name="T13" fmla="*/ 1 h 14"/>
                <a:gd name="T14" fmla="*/ 19 w 20"/>
                <a:gd name="T15" fmla="*/ 1 h 14"/>
                <a:gd name="T16" fmla="*/ 19 w 20"/>
                <a:gd name="T17" fmla="*/ 3 h 14"/>
                <a:gd name="T18" fmla="*/ 9 w 20"/>
                <a:gd name="T19" fmla="*/ 13 h 14"/>
                <a:gd name="T20" fmla="*/ 8 w 20"/>
                <a:gd name="T2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14">
                  <a:moveTo>
                    <a:pt x="8" y="14"/>
                  </a:moveTo>
                  <a:cubicBezTo>
                    <a:pt x="7" y="14"/>
                    <a:pt x="7" y="14"/>
                    <a:pt x="7" y="13"/>
                  </a:cubicBezTo>
                  <a:cubicBezTo>
                    <a:pt x="1" y="7"/>
                    <a:pt x="1" y="7"/>
                    <a:pt x="1" y="7"/>
                  </a:cubicBezTo>
                  <a:cubicBezTo>
                    <a:pt x="0" y="7"/>
                    <a:pt x="0" y="5"/>
                    <a:pt x="1" y="5"/>
                  </a:cubicBezTo>
                  <a:cubicBezTo>
                    <a:pt x="1" y="4"/>
                    <a:pt x="3" y="4"/>
                    <a:pt x="3" y="5"/>
                  </a:cubicBezTo>
                  <a:cubicBezTo>
                    <a:pt x="8" y="9"/>
                    <a:pt x="8" y="9"/>
                    <a:pt x="8" y="9"/>
                  </a:cubicBezTo>
                  <a:cubicBezTo>
                    <a:pt x="17" y="1"/>
                    <a:pt x="17" y="1"/>
                    <a:pt x="17" y="1"/>
                  </a:cubicBezTo>
                  <a:cubicBezTo>
                    <a:pt x="17" y="0"/>
                    <a:pt x="19" y="0"/>
                    <a:pt x="19" y="1"/>
                  </a:cubicBezTo>
                  <a:cubicBezTo>
                    <a:pt x="20" y="1"/>
                    <a:pt x="20" y="3"/>
                    <a:pt x="19" y="3"/>
                  </a:cubicBezTo>
                  <a:cubicBezTo>
                    <a:pt x="9" y="13"/>
                    <a:pt x="9" y="13"/>
                    <a:pt x="9" y="13"/>
                  </a:cubicBezTo>
                  <a:cubicBezTo>
                    <a:pt x="9" y="14"/>
                    <a:pt x="9" y="14"/>
                    <a:pt x="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79" name="Freeform 43">
              <a:extLst>
                <a:ext uri="{FF2B5EF4-FFF2-40B4-BE49-F238E27FC236}">
                  <a16:creationId xmlns:a16="http://schemas.microsoft.com/office/drawing/2014/main" id="{F282AD4A-A9F1-413C-A820-CFCDD68DFCCA}"/>
                </a:ext>
              </a:extLst>
            </p:cNvPr>
            <p:cNvSpPr>
              <a:spLocks/>
            </p:cNvSpPr>
            <p:nvPr/>
          </p:nvSpPr>
          <p:spPr bwMode="auto">
            <a:xfrm>
              <a:off x="6213475" y="500063"/>
              <a:ext cx="263525" cy="341313"/>
            </a:xfrm>
            <a:custGeom>
              <a:avLst/>
              <a:gdLst>
                <a:gd name="T0" fmla="*/ 36 w 68"/>
                <a:gd name="T1" fmla="*/ 88 h 88"/>
                <a:gd name="T2" fmla="*/ 2 w 68"/>
                <a:gd name="T3" fmla="*/ 88 h 88"/>
                <a:gd name="T4" fmla="*/ 0 w 68"/>
                <a:gd name="T5" fmla="*/ 86 h 88"/>
                <a:gd name="T6" fmla="*/ 0 w 68"/>
                <a:gd name="T7" fmla="*/ 2 h 88"/>
                <a:gd name="T8" fmla="*/ 2 w 68"/>
                <a:gd name="T9" fmla="*/ 0 h 88"/>
                <a:gd name="T10" fmla="*/ 46 w 68"/>
                <a:gd name="T11" fmla="*/ 0 h 88"/>
                <a:gd name="T12" fmla="*/ 47 w 68"/>
                <a:gd name="T13" fmla="*/ 1 h 88"/>
                <a:gd name="T14" fmla="*/ 67 w 68"/>
                <a:gd name="T15" fmla="*/ 21 h 88"/>
                <a:gd name="T16" fmla="*/ 68 w 68"/>
                <a:gd name="T17" fmla="*/ 22 h 88"/>
                <a:gd name="T18" fmla="*/ 68 w 68"/>
                <a:gd name="T19" fmla="*/ 52 h 88"/>
                <a:gd name="T20" fmla="*/ 66 w 68"/>
                <a:gd name="T21" fmla="*/ 54 h 88"/>
                <a:gd name="T22" fmla="*/ 64 w 68"/>
                <a:gd name="T23" fmla="*/ 52 h 88"/>
                <a:gd name="T24" fmla="*/ 64 w 68"/>
                <a:gd name="T25" fmla="*/ 23 h 88"/>
                <a:gd name="T26" fmla="*/ 45 w 68"/>
                <a:gd name="T27" fmla="*/ 4 h 88"/>
                <a:gd name="T28" fmla="*/ 4 w 68"/>
                <a:gd name="T29" fmla="*/ 4 h 88"/>
                <a:gd name="T30" fmla="*/ 4 w 68"/>
                <a:gd name="T31" fmla="*/ 84 h 88"/>
                <a:gd name="T32" fmla="*/ 36 w 68"/>
                <a:gd name="T33" fmla="*/ 84 h 88"/>
                <a:gd name="T34" fmla="*/ 38 w 68"/>
                <a:gd name="T35" fmla="*/ 86 h 88"/>
                <a:gd name="T36" fmla="*/ 36 w 68"/>
                <a:gd name="T37"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88">
                  <a:moveTo>
                    <a:pt x="36" y="88"/>
                  </a:moveTo>
                  <a:cubicBezTo>
                    <a:pt x="2" y="88"/>
                    <a:pt x="2" y="88"/>
                    <a:pt x="2" y="88"/>
                  </a:cubicBezTo>
                  <a:cubicBezTo>
                    <a:pt x="1" y="88"/>
                    <a:pt x="0" y="87"/>
                    <a:pt x="0" y="86"/>
                  </a:cubicBezTo>
                  <a:cubicBezTo>
                    <a:pt x="0" y="2"/>
                    <a:pt x="0" y="2"/>
                    <a:pt x="0" y="2"/>
                  </a:cubicBezTo>
                  <a:cubicBezTo>
                    <a:pt x="0" y="1"/>
                    <a:pt x="1" y="0"/>
                    <a:pt x="2" y="0"/>
                  </a:cubicBezTo>
                  <a:cubicBezTo>
                    <a:pt x="46" y="0"/>
                    <a:pt x="46" y="0"/>
                    <a:pt x="46" y="0"/>
                  </a:cubicBezTo>
                  <a:cubicBezTo>
                    <a:pt x="47" y="0"/>
                    <a:pt x="47" y="0"/>
                    <a:pt x="47" y="1"/>
                  </a:cubicBezTo>
                  <a:cubicBezTo>
                    <a:pt x="67" y="21"/>
                    <a:pt x="67" y="21"/>
                    <a:pt x="67" y="21"/>
                  </a:cubicBezTo>
                  <a:cubicBezTo>
                    <a:pt x="68" y="21"/>
                    <a:pt x="68" y="21"/>
                    <a:pt x="68" y="22"/>
                  </a:cubicBezTo>
                  <a:cubicBezTo>
                    <a:pt x="68" y="52"/>
                    <a:pt x="68" y="52"/>
                    <a:pt x="68" y="52"/>
                  </a:cubicBezTo>
                  <a:cubicBezTo>
                    <a:pt x="68" y="53"/>
                    <a:pt x="67" y="54"/>
                    <a:pt x="66" y="54"/>
                  </a:cubicBezTo>
                  <a:cubicBezTo>
                    <a:pt x="65" y="54"/>
                    <a:pt x="64" y="53"/>
                    <a:pt x="64" y="52"/>
                  </a:cubicBezTo>
                  <a:cubicBezTo>
                    <a:pt x="64" y="23"/>
                    <a:pt x="64" y="23"/>
                    <a:pt x="64" y="23"/>
                  </a:cubicBezTo>
                  <a:cubicBezTo>
                    <a:pt x="45" y="4"/>
                    <a:pt x="45" y="4"/>
                    <a:pt x="45" y="4"/>
                  </a:cubicBezTo>
                  <a:cubicBezTo>
                    <a:pt x="4" y="4"/>
                    <a:pt x="4" y="4"/>
                    <a:pt x="4" y="4"/>
                  </a:cubicBezTo>
                  <a:cubicBezTo>
                    <a:pt x="4" y="84"/>
                    <a:pt x="4" y="84"/>
                    <a:pt x="4" y="84"/>
                  </a:cubicBezTo>
                  <a:cubicBezTo>
                    <a:pt x="36" y="84"/>
                    <a:pt x="36" y="84"/>
                    <a:pt x="36" y="84"/>
                  </a:cubicBezTo>
                  <a:cubicBezTo>
                    <a:pt x="37" y="84"/>
                    <a:pt x="38" y="85"/>
                    <a:pt x="38" y="86"/>
                  </a:cubicBezTo>
                  <a:cubicBezTo>
                    <a:pt x="38" y="87"/>
                    <a:pt x="37" y="88"/>
                    <a:pt x="36"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80" name="Freeform 44">
              <a:extLst>
                <a:ext uri="{FF2B5EF4-FFF2-40B4-BE49-F238E27FC236}">
                  <a16:creationId xmlns:a16="http://schemas.microsoft.com/office/drawing/2014/main" id="{FA4F371D-3ED7-4BE9-8BB6-79DA587B18C7}"/>
                </a:ext>
              </a:extLst>
            </p:cNvPr>
            <p:cNvSpPr>
              <a:spLocks/>
            </p:cNvSpPr>
            <p:nvPr/>
          </p:nvSpPr>
          <p:spPr bwMode="auto">
            <a:xfrm>
              <a:off x="6383338" y="500063"/>
              <a:ext cx="93663" cy="93663"/>
            </a:xfrm>
            <a:custGeom>
              <a:avLst/>
              <a:gdLst>
                <a:gd name="T0" fmla="*/ 22 w 24"/>
                <a:gd name="T1" fmla="*/ 24 h 24"/>
                <a:gd name="T2" fmla="*/ 2 w 24"/>
                <a:gd name="T3" fmla="*/ 24 h 24"/>
                <a:gd name="T4" fmla="*/ 0 w 24"/>
                <a:gd name="T5" fmla="*/ 22 h 24"/>
                <a:gd name="T6" fmla="*/ 0 w 24"/>
                <a:gd name="T7" fmla="*/ 2 h 24"/>
                <a:gd name="T8" fmla="*/ 2 w 24"/>
                <a:gd name="T9" fmla="*/ 0 h 24"/>
                <a:gd name="T10" fmla="*/ 4 w 24"/>
                <a:gd name="T11" fmla="*/ 2 h 24"/>
                <a:gd name="T12" fmla="*/ 4 w 24"/>
                <a:gd name="T13" fmla="*/ 20 h 24"/>
                <a:gd name="T14" fmla="*/ 22 w 24"/>
                <a:gd name="T15" fmla="*/ 20 h 24"/>
                <a:gd name="T16" fmla="*/ 24 w 24"/>
                <a:gd name="T17" fmla="*/ 22 h 24"/>
                <a:gd name="T18" fmla="*/ 22 w 24"/>
                <a:gd name="T1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2" y="24"/>
                  </a:moveTo>
                  <a:cubicBezTo>
                    <a:pt x="2" y="24"/>
                    <a:pt x="2" y="24"/>
                    <a:pt x="2" y="24"/>
                  </a:cubicBezTo>
                  <a:cubicBezTo>
                    <a:pt x="1" y="24"/>
                    <a:pt x="0" y="23"/>
                    <a:pt x="0" y="22"/>
                  </a:cubicBezTo>
                  <a:cubicBezTo>
                    <a:pt x="0" y="2"/>
                    <a:pt x="0" y="2"/>
                    <a:pt x="0" y="2"/>
                  </a:cubicBezTo>
                  <a:cubicBezTo>
                    <a:pt x="0" y="1"/>
                    <a:pt x="1" y="0"/>
                    <a:pt x="2" y="0"/>
                  </a:cubicBezTo>
                  <a:cubicBezTo>
                    <a:pt x="3" y="0"/>
                    <a:pt x="4" y="1"/>
                    <a:pt x="4" y="2"/>
                  </a:cubicBezTo>
                  <a:cubicBezTo>
                    <a:pt x="4" y="20"/>
                    <a:pt x="4" y="20"/>
                    <a:pt x="4" y="20"/>
                  </a:cubicBezTo>
                  <a:cubicBezTo>
                    <a:pt x="22" y="20"/>
                    <a:pt x="22" y="20"/>
                    <a:pt x="22" y="20"/>
                  </a:cubicBezTo>
                  <a:cubicBezTo>
                    <a:pt x="23" y="20"/>
                    <a:pt x="24" y="21"/>
                    <a:pt x="24" y="22"/>
                  </a:cubicBezTo>
                  <a:cubicBezTo>
                    <a:pt x="24" y="23"/>
                    <a:pt x="23" y="24"/>
                    <a:pt x="22"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grpSp>
      <p:sp>
        <p:nvSpPr>
          <p:cNvPr id="81" name="TextBox 80"/>
          <p:cNvSpPr txBox="1"/>
          <p:nvPr/>
        </p:nvSpPr>
        <p:spPr>
          <a:xfrm>
            <a:off x="6043614" y="933451"/>
            <a:ext cx="6715124" cy="830997"/>
          </a:xfrm>
          <a:prstGeom prst="rect">
            <a:avLst/>
          </a:prstGeom>
          <a:noFill/>
        </p:spPr>
        <p:txBody>
          <a:bodyPr wrap="square" rtlCol="0">
            <a:spAutoFit/>
          </a:bodyPr>
          <a:lstStyle/>
          <a:p>
            <a:r>
              <a:rPr lang="en-US" sz="2400" dirty="0">
                <a:solidFill>
                  <a:schemeClr val="bg1"/>
                </a:solidFill>
                <a:latin typeface="Times New Roman" pitchFamily="18" charset="0"/>
                <a:cs typeface="Times New Roman" pitchFamily="18" charset="0"/>
              </a:rPr>
              <a:t>The basis of credit card fraud detection lies in the analysis of cardholder’s spending behavior</a:t>
            </a:r>
          </a:p>
        </p:txBody>
      </p:sp>
      <p:sp>
        <p:nvSpPr>
          <p:cNvPr id="82" name="TextBox 81"/>
          <p:cNvSpPr txBox="1"/>
          <p:nvPr/>
        </p:nvSpPr>
        <p:spPr>
          <a:xfrm>
            <a:off x="5743575" y="2043113"/>
            <a:ext cx="6448425" cy="1569660"/>
          </a:xfrm>
          <a:prstGeom prst="rect">
            <a:avLst/>
          </a:prstGeom>
          <a:noFill/>
        </p:spPr>
        <p:txBody>
          <a:bodyPr wrap="square" rtlCol="0">
            <a:spAutoFit/>
          </a:bodyPr>
          <a:lstStyle/>
          <a:p>
            <a:r>
              <a:rPr lang="en-US" sz="2400" dirty="0">
                <a:solidFill>
                  <a:schemeClr val="bg1"/>
                </a:solidFill>
                <a:latin typeface="Times New Roman" pitchFamily="18" charset="0"/>
                <a:cs typeface="Times New Roman" pitchFamily="18" charset="0"/>
              </a:rPr>
              <a:t>This spending profile is analyzed using optimal selection of variables that capture the unique behavior of a credit card and detect very dissimilar transactions within the purchases of a customer.</a:t>
            </a:r>
          </a:p>
        </p:txBody>
      </p:sp>
      <p:sp>
        <p:nvSpPr>
          <p:cNvPr id="83" name="TextBox 82"/>
          <p:cNvSpPr txBox="1"/>
          <p:nvPr/>
        </p:nvSpPr>
        <p:spPr>
          <a:xfrm>
            <a:off x="5157788" y="3800475"/>
            <a:ext cx="6557962" cy="1569660"/>
          </a:xfrm>
          <a:prstGeom prst="rect">
            <a:avLst/>
          </a:prstGeom>
          <a:noFill/>
        </p:spPr>
        <p:txBody>
          <a:bodyPr wrap="square" rtlCol="0">
            <a:spAutoFit/>
          </a:bodyPr>
          <a:lstStyle/>
          <a:p>
            <a:r>
              <a:rPr lang="en-US" sz="2400" dirty="0">
                <a:solidFill>
                  <a:schemeClr val="bg1"/>
                </a:solidFill>
                <a:latin typeface="Times New Roman" pitchFamily="18" charset="0"/>
                <a:cs typeface="Times New Roman" pitchFamily="18" charset="0"/>
              </a:rPr>
              <a:t>Our model has some major steps such as</a:t>
            </a:r>
          </a:p>
          <a:p>
            <a:r>
              <a:rPr lang="en-US" sz="2400" dirty="0">
                <a:solidFill>
                  <a:schemeClr val="bg1"/>
                </a:solidFill>
                <a:latin typeface="Times New Roman" pitchFamily="18" charset="0"/>
                <a:cs typeface="Times New Roman" pitchFamily="18" charset="0"/>
              </a:rPr>
              <a:t>DATA PREPROCESSING</a:t>
            </a:r>
          </a:p>
          <a:p>
            <a:r>
              <a:rPr lang="en-US" sz="2400" dirty="0">
                <a:solidFill>
                  <a:schemeClr val="bg1"/>
                </a:solidFill>
                <a:latin typeface="Times New Roman" pitchFamily="18" charset="0"/>
                <a:cs typeface="Times New Roman" pitchFamily="18" charset="0"/>
              </a:rPr>
              <a:t>DATA ANALYSIS</a:t>
            </a:r>
          </a:p>
          <a:p>
            <a:r>
              <a:rPr lang="en-US" sz="2400" dirty="0">
                <a:solidFill>
                  <a:schemeClr val="bg1"/>
                </a:solidFill>
                <a:latin typeface="Times New Roman" pitchFamily="18" charset="0"/>
                <a:cs typeface="Times New Roman" pitchFamily="18" charset="0"/>
              </a:rPr>
              <a:t>TRAIN AND TEST SPLIT </a:t>
            </a:r>
          </a:p>
        </p:txBody>
      </p:sp>
      <p:pic>
        <p:nvPicPr>
          <p:cNvPr id="2052" name="Picture 4"/>
          <p:cNvPicPr>
            <a:picLocks noChangeAspect="1" noChangeArrowheads="1"/>
          </p:cNvPicPr>
          <p:nvPr/>
        </p:nvPicPr>
        <p:blipFill>
          <a:blip r:embed="rId3"/>
          <a:srcRect/>
          <a:stretch>
            <a:fillRect/>
          </a:stretch>
        </p:blipFill>
        <p:spPr bwMode="auto">
          <a:xfrm>
            <a:off x="333828" y="5105400"/>
            <a:ext cx="3526971" cy="1752600"/>
          </a:xfrm>
          <a:prstGeom prst="rect">
            <a:avLst/>
          </a:prstGeom>
          <a:ln>
            <a:noFill/>
          </a:ln>
          <a:effectLst>
            <a:softEdge rad="112500"/>
          </a:effectLst>
        </p:spPr>
      </p:pic>
      <p:cxnSp>
        <p:nvCxnSpPr>
          <p:cNvPr id="91" name="Straight Connector 90"/>
          <p:cNvCxnSpPr/>
          <p:nvPr/>
        </p:nvCxnSpPr>
        <p:spPr>
          <a:xfrm flipV="1">
            <a:off x="6199833" y="1879042"/>
            <a:ext cx="5807947" cy="20096"/>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923692" y="3617407"/>
            <a:ext cx="7134330" cy="10048"/>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209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83B01D-7211-4773-1474-C8706BA19320}"/>
              </a:ext>
            </a:extLst>
          </p:cNvPr>
          <p:cNvPicPr>
            <a:picLocks noChangeAspect="1"/>
          </p:cNvPicPr>
          <p:nvPr/>
        </p:nvPicPr>
        <p:blipFill>
          <a:blip r:embed="rId2"/>
          <a:stretch>
            <a:fillRect/>
          </a:stretch>
        </p:blipFill>
        <p:spPr>
          <a:xfrm>
            <a:off x="1683748" y="1428894"/>
            <a:ext cx="8824503" cy="4727602"/>
          </a:xfrm>
          <a:prstGeom prst="rect">
            <a:avLst/>
          </a:prstGeom>
        </p:spPr>
      </p:pic>
      <p:sp>
        <p:nvSpPr>
          <p:cNvPr id="4" name="Rectangle 3">
            <a:extLst>
              <a:ext uri="{FF2B5EF4-FFF2-40B4-BE49-F238E27FC236}">
                <a16:creationId xmlns:a16="http://schemas.microsoft.com/office/drawing/2014/main" id="{CEDBD4B6-BED3-EEA9-ABD8-CAF0F772FEB4}"/>
              </a:ext>
            </a:extLst>
          </p:cNvPr>
          <p:cNvSpPr/>
          <p:nvPr/>
        </p:nvSpPr>
        <p:spPr>
          <a:xfrm>
            <a:off x="3957240" y="266077"/>
            <a:ext cx="4277518"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WORKFLOW</a:t>
            </a:r>
          </a:p>
        </p:txBody>
      </p:sp>
    </p:spTree>
    <p:extLst>
      <p:ext uri="{BB962C8B-B14F-4D97-AF65-F5344CB8AC3E}">
        <p14:creationId xmlns:p14="http://schemas.microsoft.com/office/powerpoint/2010/main" val="933390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D49652-AE68-4632-BA28-9C7D89B56B0C}"/>
              </a:ext>
            </a:extLst>
          </p:cNvPr>
          <p:cNvPicPr>
            <a:picLocks noChangeAspect="1"/>
          </p:cNvPicPr>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6"/>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64564716-03C4-4ECD-A880-5D68677E3234}"/>
              </a:ext>
            </a:extLst>
          </p:cNvPr>
          <p:cNvSpPr/>
          <p:nvPr/>
        </p:nvSpPr>
        <p:spPr>
          <a:xfrm>
            <a:off x="-1" y="0"/>
            <a:ext cx="12192000" cy="6858000"/>
          </a:xfrm>
          <a:prstGeom prst="rect">
            <a:avLst/>
          </a:prstGeom>
          <a:gradFill>
            <a:gsLst>
              <a:gs pos="0">
                <a:schemeClr val="accent1">
                  <a:alpha val="80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ight Triangle 30">
            <a:extLst>
              <a:ext uri="{FF2B5EF4-FFF2-40B4-BE49-F238E27FC236}">
                <a16:creationId xmlns:a16="http://schemas.microsoft.com/office/drawing/2014/main" id="{6C4D1E73-1855-4938-A776-09A4676D6DAF}"/>
              </a:ext>
            </a:extLst>
          </p:cNvPr>
          <p:cNvSpPr/>
          <p:nvPr/>
        </p:nvSpPr>
        <p:spPr>
          <a:xfrm flipH="1">
            <a:off x="9002400" y="3670300"/>
            <a:ext cx="3189600" cy="3187700"/>
          </a:xfrm>
          <a:prstGeom prst="rtTriangl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4C358AB8-2F14-4DF8-842B-74BE63C33492}"/>
              </a:ext>
            </a:extLst>
          </p:cNvPr>
          <p:cNvSpPr/>
          <p:nvPr/>
        </p:nvSpPr>
        <p:spPr>
          <a:xfrm rot="10800000">
            <a:off x="1" y="0"/>
            <a:ext cx="5003799" cy="6858000"/>
          </a:xfrm>
          <a:prstGeom prst="rect">
            <a:avLst/>
          </a:prstGeom>
          <a:gradFill>
            <a:gsLst>
              <a:gs pos="0">
                <a:schemeClr val="accent4">
                  <a:alpha val="0"/>
                </a:schemeClr>
              </a:gs>
              <a:gs pos="100000">
                <a:schemeClr val="accent4">
                  <a:alpha val="39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Triangle 34">
            <a:extLst>
              <a:ext uri="{FF2B5EF4-FFF2-40B4-BE49-F238E27FC236}">
                <a16:creationId xmlns:a16="http://schemas.microsoft.com/office/drawing/2014/main" id="{C81E30FB-57D3-40D4-A29E-F24F707F51D8}"/>
              </a:ext>
            </a:extLst>
          </p:cNvPr>
          <p:cNvSpPr/>
          <p:nvPr/>
        </p:nvSpPr>
        <p:spPr>
          <a:xfrm flipH="1" flipV="1">
            <a:off x="7810500" y="-6"/>
            <a:ext cx="4381498" cy="5422905"/>
          </a:xfrm>
          <a:prstGeom prst="rtTriangle">
            <a:avLst/>
          </a:prstGeom>
          <a:gradFill flip="none" rotWithShape="1">
            <a:gsLst>
              <a:gs pos="100000">
                <a:schemeClr val="accent4">
                  <a:alpha val="10000"/>
                </a:schemeClr>
              </a:gs>
              <a:gs pos="0">
                <a:schemeClr val="accent1">
                  <a:alpha val="45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EFAAEE29-A2F0-F43E-07F1-0F65D1B86018}"/>
              </a:ext>
            </a:extLst>
          </p:cNvPr>
          <p:cNvSpPr>
            <a:spLocks noGrp="1"/>
          </p:cNvSpPr>
          <p:nvPr>
            <p:ph type="title"/>
          </p:nvPr>
        </p:nvSpPr>
        <p:spPr/>
        <p:txBody>
          <a:bodyPr/>
          <a:lstStyle/>
          <a:p>
            <a:r>
              <a:rPr lang="en-US" dirty="0"/>
              <a:t>SOME OTHER VARIATION OF CREDIT CARD ATTACKS	`		</a:t>
            </a:r>
            <a:endParaRPr lang="en-IN" dirty="0"/>
          </a:p>
        </p:txBody>
      </p:sp>
      <p:sp>
        <p:nvSpPr>
          <p:cNvPr id="9" name="Content Placeholder 8">
            <a:extLst>
              <a:ext uri="{FF2B5EF4-FFF2-40B4-BE49-F238E27FC236}">
                <a16:creationId xmlns:a16="http://schemas.microsoft.com/office/drawing/2014/main" id="{77795A91-2D37-04F2-5917-4055C8345FA9}"/>
              </a:ext>
            </a:extLst>
          </p:cNvPr>
          <p:cNvSpPr>
            <a:spLocks noGrp="1"/>
          </p:cNvSpPr>
          <p:nvPr>
            <p:ph idx="1"/>
          </p:nvPr>
        </p:nvSpPr>
        <p:spPr/>
        <p:txBody>
          <a:bodyPr>
            <a:normAutofit/>
          </a:bodyPr>
          <a:lstStyle/>
          <a:p>
            <a:r>
              <a:rPr lang="en-US" sz="2800" dirty="0"/>
              <a:t>Binning and Carding is also becoming a  major Cyber Attacks which is related to credit card and debit cards.</a:t>
            </a:r>
          </a:p>
          <a:p>
            <a:endParaRPr lang="en-US" sz="2800" dirty="0"/>
          </a:p>
          <a:p>
            <a:r>
              <a:rPr lang="en-US" sz="2800" dirty="0"/>
              <a:t>Attackers uses </a:t>
            </a:r>
            <a:endParaRPr lang="en-IN" sz="2800" dirty="0"/>
          </a:p>
        </p:txBody>
      </p:sp>
      <p:grpSp>
        <p:nvGrpSpPr>
          <p:cNvPr id="3" name="Group 12">
            <a:extLst>
              <a:ext uri="{FF2B5EF4-FFF2-40B4-BE49-F238E27FC236}">
                <a16:creationId xmlns:a16="http://schemas.microsoft.com/office/drawing/2014/main" id="{5BF09152-57F0-4C56-B151-C0D20612B96E}"/>
              </a:ext>
            </a:extLst>
          </p:cNvPr>
          <p:cNvGrpSpPr/>
          <p:nvPr/>
        </p:nvGrpSpPr>
        <p:grpSpPr>
          <a:xfrm rot="10800000">
            <a:off x="474724" y="-2"/>
            <a:ext cx="3897859" cy="1098331"/>
            <a:chOff x="4203700" y="5759669"/>
            <a:chExt cx="3567824" cy="1098331"/>
          </a:xfrm>
        </p:grpSpPr>
        <p:cxnSp>
          <p:nvCxnSpPr>
            <p:cNvPr id="14" name="Straight Connector 13">
              <a:extLst>
                <a:ext uri="{FF2B5EF4-FFF2-40B4-BE49-F238E27FC236}">
                  <a16:creationId xmlns:a16="http://schemas.microsoft.com/office/drawing/2014/main" id="{E023F002-5C19-47CD-9E24-5C82DCCE7797}"/>
                </a:ext>
              </a:extLst>
            </p:cNvPr>
            <p:cNvCxnSpPr>
              <a:cxnSpLocks/>
            </p:cNvCxnSpPr>
            <p:nvPr/>
          </p:nvCxnSpPr>
          <p:spPr>
            <a:xfrm flipV="1">
              <a:off x="420370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6F9B5FB-4EA9-4A21-939F-C5333983A504}"/>
                </a:ext>
              </a:extLst>
            </p:cNvPr>
            <p:cNvCxnSpPr>
              <a:cxnSpLocks/>
            </p:cNvCxnSpPr>
            <p:nvPr/>
          </p:nvCxnSpPr>
          <p:spPr>
            <a:xfrm flipV="1">
              <a:off x="563083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7EC06FF-89AE-4AEB-A0A4-93F7CE12E5BA}"/>
                </a:ext>
              </a:extLst>
            </p:cNvPr>
            <p:cNvCxnSpPr>
              <a:cxnSpLocks/>
            </p:cNvCxnSpPr>
            <p:nvPr/>
          </p:nvCxnSpPr>
          <p:spPr>
            <a:xfrm flipV="1">
              <a:off x="4917265"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AD423F6-5CE7-4454-8764-07A323D4AE48}"/>
                </a:ext>
              </a:extLst>
            </p:cNvPr>
            <p:cNvCxnSpPr>
              <a:cxnSpLocks/>
            </p:cNvCxnSpPr>
            <p:nvPr/>
          </p:nvCxnSpPr>
          <p:spPr>
            <a:xfrm flipV="1">
              <a:off x="6344395"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35BFFC-0C9F-4DE9-96EC-C77FD5A5CB83}"/>
                </a:ext>
              </a:extLst>
            </p:cNvPr>
            <p:cNvCxnSpPr>
              <a:cxnSpLocks/>
            </p:cNvCxnSpPr>
            <p:nvPr/>
          </p:nvCxnSpPr>
          <p:spPr>
            <a:xfrm flipV="1">
              <a:off x="7771524"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410F917-A11B-4FA2-BF6B-9019E7AE370C}"/>
                </a:ext>
              </a:extLst>
            </p:cNvPr>
            <p:cNvCxnSpPr>
              <a:cxnSpLocks/>
            </p:cNvCxnSpPr>
            <p:nvPr/>
          </p:nvCxnSpPr>
          <p:spPr>
            <a:xfrm flipV="1">
              <a:off x="705796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grpSp>
      <p:grpSp>
        <p:nvGrpSpPr>
          <p:cNvPr id="4" name="Group 26">
            <a:extLst>
              <a:ext uri="{FF2B5EF4-FFF2-40B4-BE49-F238E27FC236}">
                <a16:creationId xmlns:a16="http://schemas.microsoft.com/office/drawing/2014/main" id="{CE029A6B-73CF-40BA-85BD-075276F00A3A}"/>
              </a:ext>
            </a:extLst>
          </p:cNvPr>
          <p:cNvGrpSpPr/>
          <p:nvPr/>
        </p:nvGrpSpPr>
        <p:grpSpPr>
          <a:xfrm>
            <a:off x="4816507" y="4880315"/>
            <a:ext cx="4343045" cy="1"/>
            <a:chOff x="1523994" y="3509963"/>
            <a:chExt cx="16178966" cy="1"/>
          </a:xfrm>
        </p:grpSpPr>
        <p:cxnSp>
          <p:nvCxnSpPr>
            <p:cNvPr id="28" name="Straight Connector 27">
              <a:extLst>
                <a:ext uri="{FF2B5EF4-FFF2-40B4-BE49-F238E27FC236}">
                  <a16:creationId xmlns:a16="http://schemas.microsoft.com/office/drawing/2014/main" id="{9FD6CC8B-9C24-41CE-86BF-8BDD12DBCFEC}"/>
                </a:ext>
              </a:extLst>
            </p:cNvPr>
            <p:cNvCxnSpPr>
              <a:cxnSpLocks/>
            </p:cNvCxnSpPr>
            <p:nvPr/>
          </p:nvCxnSpPr>
          <p:spPr>
            <a:xfrm rot="10800000" flipH="1">
              <a:off x="2079810" y="3509963"/>
              <a:ext cx="15623150" cy="0"/>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3D2EF69-4DDA-42C2-9508-58F4BCE1961C}"/>
                </a:ext>
              </a:extLst>
            </p:cNvPr>
            <p:cNvCxnSpPr>
              <a:cxnSpLocks/>
            </p:cNvCxnSpPr>
            <p:nvPr/>
          </p:nvCxnSpPr>
          <p:spPr>
            <a:xfrm>
              <a:off x="1523994" y="3509964"/>
              <a:ext cx="4340645" cy="0"/>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grpSp>
        <p:nvGrpSpPr>
          <p:cNvPr id="6" name="Group 49">
            <a:extLst>
              <a:ext uri="{FF2B5EF4-FFF2-40B4-BE49-F238E27FC236}">
                <a16:creationId xmlns:a16="http://schemas.microsoft.com/office/drawing/2014/main" id="{4570BDB4-B01F-4A41-A05F-100B1357D121}"/>
              </a:ext>
            </a:extLst>
          </p:cNvPr>
          <p:cNvGrpSpPr/>
          <p:nvPr/>
        </p:nvGrpSpPr>
        <p:grpSpPr>
          <a:xfrm>
            <a:off x="10000860" y="234684"/>
            <a:ext cx="1736264" cy="1590938"/>
            <a:chOff x="2676525" y="1463676"/>
            <a:chExt cx="360363" cy="330200"/>
          </a:xfrm>
          <a:solidFill>
            <a:schemeClr val="accent4"/>
          </a:solidFill>
        </p:grpSpPr>
        <p:sp>
          <p:nvSpPr>
            <p:cNvPr id="51" name="Freeform 170">
              <a:extLst>
                <a:ext uri="{FF2B5EF4-FFF2-40B4-BE49-F238E27FC236}">
                  <a16:creationId xmlns:a16="http://schemas.microsoft.com/office/drawing/2014/main" id="{F0743916-5B16-4F11-8C10-8F3C475A6D86}"/>
                </a:ext>
              </a:extLst>
            </p:cNvPr>
            <p:cNvSpPr>
              <a:spLocks noEditPoints="1"/>
            </p:cNvSpPr>
            <p:nvPr/>
          </p:nvSpPr>
          <p:spPr bwMode="auto">
            <a:xfrm>
              <a:off x="2676525" y="1463676"/>
              <a:ext cx="360363" cy="211138"/>
            </a:xfrm>
            <a:custGeom>
              <a:avLst/>
              <a:gdLst>
                <a:gd name="T0" fmla="*/ 538 w 1360"/>
                <a:gd name="T1" fmla="*/ 793 h 793"/>
                <a:gd name="T2" fmla="*/ 538 w 1360"/>
                <a:gd name="T3" fmla="*/ 793 h 793"/>
                <a:gd name="T4" fmla="*/ 532 w 1360"/>
                <a:gd name="T5" fmla="*/ 793 h 793"/>
                <a:gd name="T6" fmla="*/ 527 w 1360"/>
                <a:gd name="T7" fmla="*/ 790 h 793"/>
                <a:gd name="T8" fmla="*/ 17 w 1360"/>
                <a:gd name="T9" fmla="*/ 593 h 793"/>
                <a:gd name="T10" fmla="*/ 17 w 1360"/>
                <a:gd name="T11" fmla="*/ 593 h 793"/>
                <a:gd name="T12" fmla="*/ 14 w 1360"/>
                <a:gd name="T13" fmla="*/ 590 h 793"/>
                <a:gd name="T14" fmla="*/ 10 w 1360"/>
                <a:gd name="T15" fmla="*/ 588 h 793"/>
                <a:gd name="T16" fmla="*/ 7 w 1360"/>
                <a:gd name="T17" fmla="*/ 585 h 793"/>
                <a:gd name="T18" fmla="*/ 5 w 1360"/>
                <a:gd name="T19" fmla="*/ 582 h 793"/>
                <a:gd name="T20" fmla="*/ 2 w 1360"/>
                <a:gd name="T21" fmla="*/ 578 h 793"/>
                <a:gd name="T22" fmla="*/ 1 w 1360"/>
                <a:gd name="T23" fmla="*/ 575 h 793"/>
                <a:gd name="T24" fmla="*/ 0 w 1360"/>
                <a:gd name="T25" fmla="*/ 570 h 793"/>
                <a:gd name="T26" fmla="*/ 0 w 1360"/>
                <a:gd name="T27" fmla="*/ 566 h 793"/>
                <a:gd name="T28" fmla="*/ 0 w 1360"/>
                <a:gd name="T29" fmla="*/ 566 h 793"/>
                <a:gd name="T30" fmla="*/ 0 w 1360"/>
                <a:gd name="T31" fmla="*/ 562 h 793"/>
                <a:gd name="T32" fmla="*/ 1 w 1360"/>
                <a:gd name="T33" fmla="*/ 558 h 793"/>
                <a:gd name="T34" fmla="*/ 2 w 1360"/>
                <a:gd name="T35" fmla="*/ 554 h 793"/>
                <a:gd name="T36" fmla="*/ 4 w 1360"/>
                <a:gd name="T37" fmla="*/ 550 h 793"/>
                <a:gd name="T38" fmla="*/ 7 w 1360"/>
                <a:gd name="T39" fmla="*/ 547 h 793"/>
                <a:gd name="T40" fmla="*/ 10 w 1360"/>
                <a:gd name="T41" fmla="*/ 544 h 793"/>
                <a:gd name="T42" fmla="*/ 13 w 1360"/>
                <a:gd name="T43" fmla="*/ 542 h 793"/>
                <a:gd name="T44" fmla="*/ 17 w 1360"/>
                <a:gd name="T45" fmla="*/ 540 h 793"/>
                <a:gd name="T46" fmla="*/ 1320 w 1360"/>
                <a:gd name="T47" fmla="*/ 2 h 793"/>
                <a:gd name="T48" fmla="*/ 1320 w 1360"/>
                <a:gd name="T49" fmla="*/ 2 h 793"/>
                <a:gd name="T50" fmla="*/ 1325 w 1360"/>
                <a:gd name="T51" fmla="*/ 0 h 793"/>
                <a:gd name="T52" fmla="*/ 1330 w 1360"/>
                <a:gd name="T53" fmla="*/ 0 h 793"/>
                <a:gd name="T54" fmla="*/ 1335 w 1360"/>
                <a:gd name="T55" fmla="*/ 0 h 793"/>
                <a:gd name="T56" fmla="*/ 1341 w 1360"/>
                <a:gd name="T57" fmla="*/ 1 h 793"/>
                <a:gd name="T58" fmla="*/ 1345 w 1360"/>
                <a:gd name="T59" fmla="*/ 3 h 793"/>
                <a:gd name="T60" fmla="*/ 1349 w 1360"/>
                <a:gd name="T61" fmla="*/ 5 h 793"/>
                <a:gd name="T62" fmla="*/ 1353 w 1360"/>
                <a:gd name="T63" fmla="*/ 9 h 793"/>
                <a:gd name="T64" fmla="*/ 1356 w 1360"/>
                <a:gd name="T65" fmla="*/ 13 h 793"/>
                <a:gd name="T66" fmla="*/ 1356 w 1360"/>
                <a:gd name="T67" fmla="*/ 13 h 793"/>
                <a:gd name="T68" fmla="*/ 1358 w 1360"/>
                <a:gd name="T69" fmla="*/ 17 h 793"/>
                <a:gd name="T70" fmla="*/ 1360 w 1360"/>
                <a:gd name="T71" fmla="*/ 22 h 793"/>
                <a:gd name="T72" fmla="*/ 1360 w 1360"/>
                <a:gd name="T73" fmla="*/ 27 h 793"/>
                <a:gd name="T74" fmla="*/ 1360 w 1360"/>
                <a:gd name="T75" fmla="*/ 31 h 793"/>
                <a:gd name="T76" fmla="*/ 1359 w 1360"/>
                <a:gd name="T77" fmla="*/ 36 h 793"/>
                <a:gd name="T78" fmla="*/ 1357 w 1360"/>
                <a:gd name="T79" fmla="*/ 41 h 793"/>
                <a:gd name="T80" fmla="*/ 1355 w 1360"/>
                <a:gd name="T81" fmla="*/ 45 h 793"/>
                <a:gd name="T82" fmla="*/ 1351 w 1360"/>
                <a:gd name="T83" fmla="*/ 48 h 793"/>
                <a:gd name="T84" fmla="*/ 558 w 1360"/>
                <a:gd name="T85" fmla="*/ 785 h 793"/>
                <a:gd name="T86" fmla="*/ 558 w 1360"/>
                <a:gd name="T87" fmla="*/ 785 h 793"/>
                <a:gd name="T88" fmla="*/ 553 w 1360"/>
                <a:gd name="T89" fmla="*/ 788 h 793"/>
                <a:gd name="T90" fmla="*/ 549 w 1360"/>
                <a:gd name="T91" fmla="*/ 790 h 793"/>
                <a:gd name="T92" fmla="*/ 543 w 1360"/>
                <a:gd name="T93" fmla="*/ 793 h 793"/>
                <a:gd name="T94" fmla="*/ 538 w 1360"/>
                <a:gd name="T95" fmla="*/ 793 h 793"/>
                <a:gd name="T96" fmla="*/ 538 w 1360"/>
                <a:gd name="T97" fmla="*/ 793 h 793"/>
                <a:gd name="T98" fmla="*/ 104 w 1360"/>
                <a:gd name="T99" fmla="*/ 565 h 793"/>
                <a:gd name="T100" fmla="*/ 531 w 1360"/>
                <a:gd name="T101" fmla="*/ 732 h 793"/>
                <a:gd name="T102" fmla="*/ 1197 w 1360"/>
                <a:gd name="T103" fmla="*/ 114 h 793"/>
                <a:gd name="T104" fmla="*/ 104 w 1360"/>
                <a:gd name="T105" fmla="*/ 565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60" h="793">
                  <a:moveTo>
                    <a:pt x="538" y="793"/>
                  </a:moveTo>
                  <a:lnTo>
                    <a:pt x="538" y="793"/>
                  </a:lnTo>
                  <a:lnTo>
                    <a:pt x="532" y="793"/>
                  </a:lnTo>
                  <a:lnTo>
                    <a:pt x="527" y="790"/>
                  </a:lnTo>
                  <a:lnTo>
                    <a:pt x="17" y="593"/>
                  </a:lnTo>
                  <a:lnTo>
                    <a:pt x="17" y="593"/>
                  </a:lnTo>
                  <a:lnTo>
                    <a:pt x="14" y="590"/>
                  </a:lnTo>
                  <a:lnTo>
                    <a:pt x="10" y="588"/>
                  </a:lnTo>
                  <a:lnTo>
                    <a:pt x="7" y="585"/>
                  </a:lnTo>
                  <a:lnTo>
                    <a:pt x="5" y="582"/>
                  </a:lnTo>
                  <a:lnTo>
                    <a:pt x="2" y="578"/>
                  </a:lnTo>
                  <a:lnTo>
                    <a:pt x="1" y="575"/>
                  </a:lnTo>
                  <a:lnTo>
                    <a:pt x="0" y="570"/>
                  </a:lnTo>
                  <a:lnTo>
                    <a:pt x="0" y="566"/>
                  </a:lnTo>
                  <a:lnTo>
                    <a:pt x="0" y="566"/>
                  </a:lnTo>
                  <a:lnTo>
                    <a:pt x="0" y="562"/>
                  </a:lnTo>
                  <a:lnTo>
                    <a:pt x="1" y="558"/>
                  </a:lnTo>
                  <a:lnTo>
                    <a:pt x="2" y="554"/>
                  </a:lnTo>
                  <a:lnTo>
                    <a:pt x="4" y="550"/>
                  </a:lnTo>
                  <a:lnTo>
                    <a:pt x="7" y="547"/>
                  </a:lnTo>
                  <a:lnTo>
                    <a:pt x="10" y="544"/>
                  </a:lnTo>
                  <a:lnTo>
                    <a:pt x="13" y="542"/>
                  </a:lnTo>
                  <a:lnTo>
                    <a:pt x="17" y="540"/>
                  </a:lnTo>
                  <a:lnTo>
                    <a:pt x="1320" y="2"/>
                  </a:lnTo>
                  <a:lnTo>
                    <a:pt x="1320" y="2"/>
                  </a:lnTo>
                  <a:lnTo>
                    <a:pt x="1325" y="0"/>
                  </a:lnTo>
                  <a:lnTo>
                    <a:pt x="1330" y="0"/>
                  </a:lnTo>
                  <a:lnTo>
                    <a:pt x="1335" y="0"/>
                  </a:lnTo>
                  <a:lnTo>
                    <a:pt x="1341" y="1"/>
                  </a:lnTo>
                  <a:lnTo>
                    <a:pt x="1345" y="3"/>
                  </a:lnTo>
                  <a:lnTo>
                    <a:pt x="1349" y="5"/>
                  </a:lnTo>
                  <a:lnTo>
                    <a:pt x="1353" y="9"/>
                  </a:lnTo>
                  <a:lnTo>
                    <a:pt x="1356" y="13"/>
                  </a:lnTo>
                  <a:lnTo>
                    <a:pt x="1356" y="13"/>
                  </a:lnTo>
                  <a:lnTo>
                    <a:pt x="1358" y="17"/>
                  </a:lnTo>
                  <a:lnTo>
                    <a:pt x="1360" y="22"/>
                  </a:lnTo>
                  <a:lnTo>
                    <a:pt x="1360" y="27"/>
                  </a:lnTo>
                  <a:lnTo>
                    <a:pt x="1360" y="31"/>
                  </a:lnTo>
                  <a:lnTo>
                    <a:pt x="1359" y="36"/>
                  </a:lnTo>
                  <a:lnTo>
                    <a:pt x="1357" y="41"/>
                  </a:lnTo>
                  <a:lnTo>
                    <a:pt x="1355" y="45"/>
                  </a:lnTo>
                  <a:lnTo>
                    <a:pt x="1351" y="48"/>
                  </a:lnTo>
                  <a:lnTo>
                    <a:pt x="558" y="785"/>
                  </a:lnTo>
                  <a:lnTo>
                    <a:pt x="558" y="785"/>
                  </a:lnTo>
                  <a:lnTo>
                    <a:pt x="553" y="788"/>
                  </a:lnTo>
                  <a:lnTo>
                    <a:pt x="549" y="790"/>
                  </a:lnTo>
                  <a:lnTo>
                    <a:pt x="543" y="793"/>
                  </a:lnTo>
                  <a:lnTo>
                    <a:pt x="538" y="793"/>
                  </a:lnTo>
                  <a:lnTo>
                    <a:pt x="538" y="793"/>
                  </a:lnTo>
                  <a:close/>
                  <a:moveTo>
                    <a:pt x="104" y="565"/>
                  </a:moveTo>
                  <a:lnTo>
                    <a:pt x="531" y="732"/>
                  </a:lnTo>
                  <a:lnTo>
                    <a:pt x="1197" y="114"/>
                  </a:lnTo>
                  <a:lnTo>
                    <a:pt x="104" y="565"/>
                  </a:lnTo>
                  <a:close/>
                </a:path>
              </a:pathLst>
            </a:custGeom>
            <a:solidFill>
              <a:schemeClr val="accent4"/>
            </a:solidFill>
            <a:effectLst>
              <a:outerShdw dist="101600" dir="5400000" algn="t" rotWithShape="0">
                <a:prstClr val="black">
                  <a:alpha val="20000"/>
                </a:prstClr>
              </a:outerShdw>
            </a:effectLst>
          </p:spPr>
          <p:txBody>
            <a:bodyPr vert="horz" lIns="0" tIns="0" rIns="0" bIns="0" rtlCol="0" anchor="ctr">
              <a:normAutofit/>
            </a:bodyPr>
            <a:lstStyle/>
            <a:p>
              <a:pPr algn="ctr">
                <a:lnSpc>
                  <a:spcPct val="90000"/>
                </a:lnSpc>
                <a:spcBef>
                  <a:spcPts val="1000"/>
                </a:spcBef>
                <a:buFont typeface="Arial" panose="020B0604020202020204" pitchFamily="34" charset="0"/>
                <a:buNone/>
              </a:pPr>
              <a:endParaRPr lang="en-US" sz="1600" b="1">
                <a:solidFill>
                  <a:schemeClr val="bg1"/>
                </a:solidFill>
                <a:latin typeface="+mj-lt"/>
                <a:cs typeface="Arabic Typesetting" panose="03020402040406030203" pitchFamily="66" charset="-78"/>
              </a:endParaRPr>
            </a:p>
          </p:txBody>
        </p:sp>
        <p:sp>
          <p:nvSpPr>
            <p:cNvPr id="52" name="Freeform 171">
              <a:extLst>
                <a:ext uri="{FF2B5EF4-FFF2-40B4-BE49-F238E27FC236}">
                  <a16:creationId xmlns:a16="http://schemas.microsoft.com/office/drawing/2014/main" id="{3118733D-E480-4D6D-BB74-230954BC41DA}"/>
                </a:ext>
              </a:extLst>
            </p:cNvPr>
            <p:cNvSpPr>
              <a:spLocks noEditPoints="1"/>
            </p:cNvSpPr>
            <p:nvPr/>
          </p:nvSpPr>
          <p:spPr bwMode="auto">
            <a:xfrm>
              <a:off x="2811463" y="1463676"/>
              <a:ext cx="225425" cy="293688"/>
            </a:xfrm>
            <a:custGeom>
              <a:avLst/>
              <a:gdLst>
                <a:gd name="T0" fmla="*/ 595 w 850"/>
                <a:gd name="T1" fmla="*/ 1105 h 1105"/>
                <a:gd name="T2" fmla="*/ 595 w 850"/>
                <a:gd name="T3" fmla="*/ 1105 h 1105"/>
                <a:gd name="T4" fmla="*/ 588 w 850"/>
                <a:gd name="T5" fmla="*/ 1104 h 1105"/>
                <a:gd name="T6" fmla="*/ 581 w 850"/>
                <a:gd name="T7" fmla="*/ 1102 h 1105"/>
                <a:gd name="T8" fmla="*/ 14 w 850"/>
                <a:gd name="T9" fmla="*/ 789 h 1105"/>
                <a:gd name="T10" fmla="*/ 14 w 850"/>
                <a:gd name="T11" fmla="*/ 789 h 1105"/>
                <a:gd name="T12" fmla="*/ 9 w 850"/>
                <a:gd name="T13" fmla="*/ 785 h 1105"/>
                <a:gd name="T14" fmla="*/ 4 w 850"/>
                <a:gd name="T15" fmla="*/ 780 h 1105"/>
                <a:gd name="T16" fmla="*/ 1 w 850"/>
                <a:gd name="T17" fmla="*/ 774 h 1105"/>
                <a:gd name="T18" fmla="*/ 0 w 850"/>
                <a:gd name="T19" fmla="*/ 768 h 1105"/>
                <a:gd name="T20" fmla="*/ 0 w 850"/>
                <a:gd name="T21" fmla="*/ 768 h 1105"/>
                <a:gd name="T22" fmla="*/ 0 w 850"/>
                <a:gd name="T23" fmla="*/ 761 h 1105"/>
                <a:gd name="T24" fmla="*/ 1 w 850"/>
                <a:gd name="T25" fmla="*/ 755 h 1105"/>
                <a:gd name="T26" fmla="*/ 4 w 850"/>
                <a:gd name="T27" fmla="*/ 749 h 1105"/>
                <a:gd name="T28" fmla="*/ 9 w 850"/>
                <a:gd name="T29" fmla="*/ 744 h 1105"/>
                <a:gd name="T30" fmla="*/ 802 w 850"/>
                <a:gd name="T31" fmla="*/ 7 h 1105"/>
                <a:gd name="T32" fmla="*/ 802 w 850"/>
                <a:gd name="T33" fmla="*/ 7 h 1105"/>
                <a:gd name="T34" fmla="*/ 806 w 850"/>
                <a:gd name="T35" fmla="*/ 4 h 1105"/>
                <a:gd name="T36" fmla="*/ 810 w 850"/>
                <a:gd name="T37" fmla="*/ 2 h 1105"/>
                <a:gd name="T38" fmla="*/ 814 w 850"/>
                <a:gd name="T39" fmla="*/ 1 h 1105"/>
                <a:gd name="T40" fmla="*/ 818 w 850"/>
                <a:gd name="T41" fmla="*/ 0 h 1105"/>
                <a:gd name="T42" fmla="*/ 822 w 850"/>
                <a:gd name="T43" fmla="*/ 0 h 1105"/>
                <a:gd name="T44" fmla="*/ 828 w 850"/>
                <a:gd name="T45" fmla="*/ 0 h 1105"/>
                <a:gd name="T46" fmla="*/ 832 w 850"/>
                <a:gd name="T47" fmla="*/ 2 h 1105"/>
                <a:gd name="T48" fmla="*/ 836 w 850"/>
                <a:gd name="T49" fmla="*/ 3 h 1105"/>
                <a:gd name="T50" fmla="*/ 836 w 850"/>
                <a:gd name="T51" fmla="*/ 3 h 1105"/>
                <a:gd name="T52" fmla="*/ 840 w 850"/>
                <a:gd name="T53" fmla="*/ 6 h 1105"/>
                <a:gd name="T54" fmla="*/ 843 w 850"/>
                <a:gd name="T55" fmla="*/ 9 h 1105"/>
                <a:gd name="T56" fmla="*/ 846 w 850"/>
                <a:gd name="T57" fmla="*/ 13 h 1105"/>
                <a:gd name="T58" fmla="*/ 848 w 850"/>
                <a:gd name="T59" fmla="*/ 16 h 1105"/>
                <a:gd name="T60" fmla="*/ 849 w 850"/>
                <a:gd name="T61" fmla="*/ 21 h 1105"/>
                <a:gd name="T62" fmla="*/ 850 w 850"/>
                <a:gd name="T63" fmla="*/ 25 h 1105"/>
                <a:gd name="T64" fmla="*/ 850 w 850"/>
                <a:gd name="T65" fmla="*/ 29 h 1105"/>
                <a:gd name="T66" fmla="*/ 850 w 850"/>
                <a:gd name="T67" fmla="*/ 34 h 1105"/>
                <a:gd name="T68" fmla="*/ 622 w 850"/>
                <a:gd name="T69" fmla="*/ 1082 h 1105"/>
                <a:gd name="T70" fmla="*/ 622 w 850"/>
                <a:gd name="T71" fmla="*/ 1082 h 1105"/>
                <a:gd name="T72" fmla="*/ 620 w 850"/>
                <a:gd name="T73" fmla="*/ 1088 h 1105"/>
                <a:gd name="T74" fmla="*/ 617 w 850"/>
                <a:gd name="T75" fmla="*/ 1095 h 1105"/>
                <a:gd name="T76" fmla="*/ 612 w 850"/>
                <a:gd name="T77" fmla="*/ 1099 h 1105"/>
                <a:gd name="T78" fmla="*/ 606 w 850"/>
                <a:gd name="T79" fmla="*/ 1102 h 1105"/>
                <a:gd name="T80" fmla="*/ 606 w 850"/>
                <a:gd name="T81" fmla="*/ 1102 h 1105"/>
                <a:gd name="T82" fmla="*/ 601 w 850"/>
                <a:gd name="T83" fmla="*/ 1104 h 1105"/>
                <a:gd name="T84" fmla="*/ 595 w 850"/>
                <a:gd name="T85" fmla="*/ 1105 h 1105"/>
                <a:gd name="T86" fmla="*/ 595 w 850"/>
                <a:gd name="T87" fmla="*/ 1105 h 1105"/>
                <a:gd name="T88" fmla="*/ 76 w 850"/>
                <a:gd name="T89" fmla="*/ 758 h 1105"/>
                <a:gd name="T90" fmla="*/ 575 w 850"/>
                <a:gd name="T91" fmla="*/ 1033 h 1105"/>
                <a:gd name="T92" fmla="*/ 775 w 850"/>
                <a:gd name="T93" fmla="*/ 110 h 1105"/>
                <a:gd name="T94" fmla="*/ 76 w 850"/>
                <a:gd name="T95" fmla="*/ 758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0" h="1105">
                  <a:moveTo>
                    <a:pt x="595" y="1105"/>
                  </a:moveTo>
                  <a:lnTo>
                    <a:pt x="595" y="1105"/>
                  </a:lnTo>
                  <a:lnTo>
                    <a:pt x="588" y="1104"/>
                  </a:lnTo>
                  <a:lnTo>
                    <a:pt x="581" y="1102"/>
                  </a:lnTo>
                  <a:lnTo>
                    <a:pt x="14" y="789"/>
                  </a:lnTo>
                  <a:lnTo>
                    <a:pt x="14" y="789"/>
                  </a:lnTo>
                  <a:lnTo>
                    <a:pt x="9" y="785"/>
                  </a:lnTo>
                  <a:lnTo>
                    <a:pt x="4" y="780"/>
                  </a:lnTo>
                  <a:lnTo>
                    <a:pt x="1" y="774"/>
                  </a:lnTo>
                  <a:lnTo>
                    <a:pt x="0" y="768"/>
                  </a:lnTo>
                  <a:lnTo>
                    <a:pt x="0" y="768"/>
                  </a:lnTo>
                  <a:lnTo>
                    <a:pt x="0" y="761"/>
                  </a:lnTo>
                  <a:lnTo>
                    <a:pt x="1" y="755"/>
                  </a:lnTo>
                  <a:lnTo>
                    <a:pt x="4" y="749"/>
                  </a:lnTo>
                  <a:lnTo>
                    <a:pt x="9" y="744"/>
                  </a:lnTo>
                  <a:lnTo>
                    <a:pt x="802" y="7"/>
                  </a:lnTo>
                  <a:lnTo>
                    <a:pt x="802" y="7"/>
                  </a:lnTo>
                  <a:lnTo>
                    <a:pt x="806" y="4"/>
                  </a:lnTo>
                  <a:lnTo>
                    <a:pt x="810" y="2"/>
                  </a:lnTo>
                  <a:lnTo>
                    <a:pt x="814" y="1"/>
                  </a:lnTo>
                  <a:lnTo>
                    <a:pt x="818" y="0"/>
                  </a:lnTo>
                  <a:lnTo>
                    <a:pt x="822" y="0"/>
                  </a:lnTo>
                  <a:lnTo>
                    <a:pt x="828" y="0"/>
                  </a:lnTo>
                  <a:lnTo>
                    <a:pt x="832" y="2"/>
                  </a:lnTo>
                  <a:lnTo>
                    <a:pt x="836" y="3"/>
                  </a:lnTo>
                  <a:lnTo>
                    <a:pt x="836" y="3"/>
                  </a:lnTo>
                  <a:lnTo>
                    <a:pt x="840" y="6"/>
                  </a:lnTo>
                  <a:lnTo>
                    <a:pt x="843" y="9"/>
                  </a:lnTo>
                  <a:lnTo>
                    <a:pt x="846" y="13"/>
                  </a:lnTo>
                  <a:lnTo>
                    <a:pt x="848" y="16"/>
                  </a:lnTo>
                  <a:lnTo>
                    <a:pt x="849" y="21"/>
                  </a:lnTo>
                  <a:lnTo>
                    <a:pt x="850" y="25"/>
                  </a:lnTo>
                  <a:lnTo>
                    <a:pt x="850" y="29"/>
                  </a:lnTo>
                  <a:lnTo>
                    <a:pt x="850" y="34"/>
                  </a:lnTo>
                  <a:lnTo>
                    <a:pt x="622" y="1082"/>
                  </a:lnTo>
                  <a:lnTo>
                    <a:pt x="622" y="1082"/>
                  </a:lnTo>
                  <a:lnTo>
                    <a:pt x="620" y="1088"/>
                  </a:lnTo>
                  <a:lnTo>
                    <a:pt x="617" y="1095"/>
                  </a:lnTo>
                  <a:lnTo>
                    <a:pt x="612" y="1099"/>
                  </a:lnTo>
                  <a:lnTo>
                    <a:pt x="606" y="1102"/>
                  </a:lnTo>
                  <a:lnTo>
                    <a:pt x="606" y="1102"/>
                  </a:lnTo>
                  <a:lnTo>
                    <a:pt x="601" y="1104"/>
                  </a:lnTo>
                  <a:lnTo>
                    <a:pt x="595" y="1105"/>
                  </a:lnTo>
                  <a:lnTo>
                    <a:pt x="595" y="1105"/>
                  </a:lnTo>
                  <a:close/>
                  <a:moveTo>
                    <a:pt x="76" y="758"/>
                  </a:moveTo>
                  <a:lnTo>
                    <a:pt x="575" y="1033"/>
                  </a:lnTo>
                  <a:lnTo>
                    <a:pt x="775" y="110"/>
                  </a:lnTo>
                  <a:lnTo>
                    <a:pt x="76" y="758"/>
                  </a:lnTo>
                  <a:close/>
                </a:path>
              </a:pathLst>
            </a:custGeom>
            <a:solidFill>
              <a:schemeClr val="accent4"/>
            </a:solidFill>
            <a:effectLst>
              <a:outerShdw dist="101600" dir="5400000" algn="t" rotWithShape="0">
                <a:prstClr val="black">
                  <a:alpha val="20000"/>
                </a:prstClr>
              </a:outerShdw>
            </a:effectLst>
          </p:spPr>
          <p:txBody>
            <a:bodyPr vert="horz" lIns="0" tIns="0" rIns="0" bIns="0" rtlCol="0" anchor="ctr">
              <a:normAutofit/>
            </a:bodyPr>
            <a:lstStyle/>
            <a:p>
              <a:pPr algn="ctr">
                <a:lnSpc>
                  <a:spcPct val="90000"/>
                </a:lnSpc>
                <a:spcBef>
                  <a:spcPts val="1000"/>
                </a:spcBef>
                <a:buFont typeface="Arial" panose="020B0604020202020204" pitchFamily="34" charset="0"/>
                <a:buNone/>
              </a:pPr>
              <a:endParaRPr lang="en-US" sz="1600" b="1">
                <a:solidFill>
                  <a:schemeClr val="bg1"/>
                </a:solidFill>
                <a:latin typeface="+mj-lt"/>
                <a:cs typeface="Arabic Typesetting" panose="03020402040406030203" pitchFamily="66" charset="-78"/>
              </a:endParaRPr>
            </a:p>
          </p:txBody>
        </p:sp>
        <p:sp>
          <p:nvSpPr>
            <p:cNvPr id="53" name="Freeform 172">
              <a:extLst>
                <a:ext uri="{FF2B5EF4-FFF2-40B4-BE49-F238E27FC236}">
                  <a16:creationId xmlns:a16="http://schemas.microsoft.com/office/drawing/2014/main" id="{B5AAFD2E-D4BB-4B4B-A300-6DD54A1046C3}"/>
                </a:ext>
              </a:extLst>
            </p:cNvPr>
            <p:cNvSpPr>
              <a:spLocks/>
            </p:cNvSpPr>
            <p:nvPr/>
          </p:nvSpPr>
          <p:spPr bwMode="auto">
            <a:xfrm>
              <a:off x="2811463" y="1666876"/>
              <a:ext cx="66675" cy="127000"/>
            </a:xfrm>
            <a:custGeom>
              <a:avLst/>
              <a:gdLst>
                <a:gd name="T0" fmla="*/ 28 w 251"/>
                <a:gd name="T1" fmla="*/ 482 h 482"/>
                <a:gd name="T2" fmla="*/ 28 w 251"/>
                <a:gd name="T3" fmla="*/ 482 h 482"/>
                <a:gd name="T4" fmla="*/ 20 w 251"/>
                <a:gd name="T5" fmla="*/ 481 h 482"/>
                <a:gd name="T6" fmla="*/ 20 w 251"/>
                <a:gd name="T7" fmla="*/ 481 h 482"/>
                <a:gd name="T8" fmla="*/ 16 w 251"/>
                <a:gd name="T9" fmla="*/ 480 h 482"/>
                <a:gd name="T10" fmla="*/ 12 w 251"/>
                <a:gd name="T11" fmla="*/ 477 h 482"/>
                <a:gd name="T12" fmla="*/ 8 w 251"/>
                <a:gd name="T13" fmla="*/ 475 h 482"/>
                <a:gd name="T14" fmla="*/ 5 w 251"/>
                <a:gd name="T15" fmla="*/ 471 h 482"/>
                <a:gd name="T16" fmla="*/ 3 w 251"/>
                <a:gd name="T17" fmla="*/ 467 h 482"/>
                <a:gd name="T18" fmla="*/ 1 w 251"/>
                <a:gd name="T19" fmla="*/ 463 h 482"/>
                <a:gd name="T20" fmla="*/ 0 w 251"/>
                <a:gd name="T21" fmla="*/ 459 h 482"/>
                <a:gd name="T22" fmla="*/ 0 w 251"/>
                <a:gd name="T23" fmla="*/ 454 h 482"/>
                <a:gd name="T24" fmla="*/ 0 w 251"/>
                <a:gd name="T25" fmla="*/ 0 h 482"/>
                <a:gd name="T26" fmla="*/ 57 w 251"/>
                <a:gd name="T27" fmla="*/ 0 h 482"/>
                <a:gd name="T28" fmla="*/ 57 w 251"/>
                <a:gd name="T29" fmla="*/ 349 h 482"/>
                <a:gd name="T30" fmla="*/ 202 w 251"/>
                <a:gd name="T31" fmla="*/ 99 h 482"/>
                <a:gd name="T32" fmla="*/ 251 w 251"/>
                <a:gd name="T33" fmla="*/ 129 h 482"/>
                <a:gd name="T34" fmla="*/ 53 w 251"/>
                <a:gd name="T35" fmla="*/ 468 h 482"/>
                <a:gd name="T36" fmla="*/ 53 w 251"/>
                <a:gd name="T37" fmla="*/ 468 h 482"/>
                <a:gd name="T38" fmla="*/ 48 w 251"/>
                <a:gd name="T39" fmla="*/ 474 h 482"/>
                <a:gd name="T40" fmla="*/ 42 w 251"/>
                <a:gd name="T41" fmla="*/ 479 h 482"/>
                <a:gd name="T42" fmla="*/ 36 w 251"/>
                <a:gd name="T43" fmla="*/ 481 h 482"/>
                <a:gd name="T44" fmla="*/ 28 w 251"/>
                <a:gd name="T45" fmla="*/ 482 h 482"/>
                <a:gd name="T46" fmla="*/ 28 w 251"/>
                <a:gd name="T47" fmla="*/ 48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1" h="482">
                  <a:moveTo>
                    <a:pt x="28" y="482"/>
                  </a:moveTo>
                  <a:lnTo>
                    <a:pt x="28" y="482"/>
                  </a:lnTo>
                  <a:lnTo>
                    <a:pt x="20" y="481"/>
                  </a:lnTo>
                  <a:lnTo>
                    <a:pt x="20" y="481"/>
                  </a:lnTo>
                  <a:lnTo>
                    <a:pt x="16" y="480"/>
                  </a:lnTo>
                  <a:lnTo>
                    <a:pt x="12" y="477"/>
                  </a:lnTo>
                  <a:lnTo>
                    <a:pt x="8" y="475"/>
                  </a:lnTo>
                  <a:lnTo>
                    <a:pt x="5" y="471"/>
                  </a:lnTo>
                  <a:lnTo>
                    <a:pt x="3" y="467"/>
                  </a:lnTo>
                  <a:lnTo>
                    <a:pt x="1" y="463"/>
                  </a:lnTo>
                  <a:lnTo>
                    <a:pt x="0" y="459"/>
                  </a:lnTo>
                  <a:lnTo>
                    <a:pt x="0" y="454"/>
                  </a:lnTo>
                  <a:lnTo>
                    <a:pt x="0" y="0"/>
                  </a:lnTo>
                  <a:lnTo>
                    <a:pt x="57" y="0"/>
                  </a:lnTo>
                  <a:lnTo>
                    <a:pt x="57" y="349"/>
                  </a:lnTo>
                  <a:lnTo>
                    <a:pt x="202" y="99"/>
                  </a:lnTo>
                  <a:lnTo>
                    <a:pt x="251" y="129"/>
                  </a:lnTo>
                  <a:lnTo>
                    <a:pt x="53" y="468"/>
                  </a:lnTo>
                  <a:lnTo>
                    <a:pt x="53" y="468"/>
                  </a:lnTo>
                  <a:lnTo>
                    <a:pt x="48" y="474"/>
                  </a:lnTo>
                  <a:lnTo>
                    <a:pt x="42" y="479"/>
                  </a:lnTo>
                  <a:lnTo>
                    <a:pt x="36" y="481"/>
                  </a:lnTo>
                  <a:lnTo>
                    <a:pt x="28" y="482"/>
                  </a:lnTo>
                  <a:lnTo>
                    <a:pt x="28" y="482"/>
                  </a:lnTo>
                  <a:close/>
                </a:path>
              </a:pathLst>
            </a:custGeom>
            <a:solidFill>
              <a:schemeClr val="accent4"/>
            </a:solidFill>
            <a:effectLst>
              <a:outerShdw dist="101600" dir="5400000" algn="t" rotWithShape="0">
                <a:prstClr val="black">
                  <a:alpha val="20000"/>
                </a:prstClr>
              </a:outerShdw>
            </a:effectLst>
          </p:spPr>
          <p:txBody>
            <a:bodyPr vert="horz" lIns="0" tIns="0" rIns="0" bIns="0" rtlCol="0" anchor="ctr">
              <a:normAutofit/>
            </a:bodyPr>
            <a:lstStyle/>
            <a:p>
              <a:pPr algn="ctr">
                <a:lnSpc>
                  <a:spcPct val="90000"/>
                </a:lnSpc>
                <a:spcBef>
                  <a:spcPts val="1000"/>
                </a:spcBef>
                <a:buFont typeface="Arial" panose="020B0604020202020204" pitchFamily="34" charset="0"/>
                <a:buNone/>
              </a:pPr>
              <a:endParaRPr lang="en-US" sz="1600" b="1">
                <a:solidFill>
                  <a:schemeClr val="bg1"/>
                </a:solidFill>
                <a:latin typeface="+mj-lt"/>
                <a:cs typeface="Arabic Typesetting" panose="03020402040406030203" pitchFamily="66" charset="-78"/>
              </a:endParaRPr>
            </a:p>
          </p:txBody>
        </p:sp>
      </p:grpSp>
      <p:pic>
        <p:nvPicPr>
          <p:cNvPr id="7" name="Picture 6" descr="The Credit Card Fraud Detection Process. ">
            <a:extLst>
              <a:ext uri="{FF2B5EF4-FFF2-40B4-BE49-F238E27FC236}">
                <a16:creationId xmlns:a16="http://schemas.microsoft.com/office/drawing/2014/main" id="{81106D08-0241-302E-AECD-05992AB4D99C}"/>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7413444" y="3754550"/>
            <a:ext cx="4012344" cy="2251529"/>
          </a:xfrm>
          <a:prstGeom prst="rect">
            <a:avLst/>
          </a:prstGeom>
          <a:noFill/>
          <a:ln>
            <a:noFill/>
          </a:ln>
        </p:spPr>
      </p:pic>
    </p:spTree>
    <p:extLst>
      <p:ext uri="{BB962C8B-B14F-4D97-AF65-F5344CB8AC3E}">
        <p14:creationId xmlns:p14="http://schemas.microsoft.com/office/powerpoint/2010/main" val="3569535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4C358AB8-2F14-4DF8-842B-74BE63C33492}"/>
              </a:ext>
            </a:extLst>
          </p:cNvPr>
          <p:cNvSpPr/>
          <p:nvPr/>
        </p:nvSpPr>
        <p:spPr>
          <a:xfrm>
            <a:off x="6492240" y="0"/>
            <a:ext cx="5699760" cy="6858000"/>
          </a:xfrm>
          <a:prstGeom prst="rect">
            <a:avLst/>
          </a:prstGeom>
          <a:gradFill>
            <a:gsLst>
              <a:gs pos="0">
                <a:schemeClr val="accent4">
                  <a:alpha val="0"/>
                </a:schemeClr>
              </a:gs>
              <a:gs pos="100000">
                <a:schemeClr val="accent4">
                  <a:alpha val="39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4C358AB8-2F14-4DF8-842B-74BE63C33492}"/>
              </a:ext>
            </a:extLst>
          </p:cNvPr>
          <p:cNvSpPr/>
          <p:nvPr/>
        </p:nvSpPr>
        <p:spPr>
          <a:xfrm rot="10800000">
            <a:off x="-1" y="0"/>
            <a:ext cx="4815840" cy="6858000"/>
          </a:xfrm>
          <a:prstGeom prst="rect">
            <a:avLst/>
          </a:prstGeom>
          <a:gradFill>
            <a:gsLst>
              <a:gs pos="0">
                <a:schemeClr val="accent4">
                  <a:alpha val="0"/>
                </a:schemeClr>
              </a:gs>
              <a:gs pos="100000">
                <a:schemeClr val="accent4">
                  <a:alpha val="39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blipFill>
            <a:blip r:embed="rId2"/>
            <a:tile tx="0" ty="0" sx="100000" sy="100000" flip="none" algn="tl"/>
          </a:blipFill>
        </p:spPr>
        <p:txBody>
          <a:bodyP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dirty="0">
                <a:ln/>
                <a:solidFill>
                  <a:schemeClr val="accent3"/>
                </a:solidFill>
                <a:latin typeface="Algerian" pitchFamily="82" charset="0"/>
              </a:rPr>
              <a:t>                          Credit  Card  Fraud  Detection</a:t>
            </a:r>
          </a:p>
        </p:txBody>
      </p:sp>
      <p:sp>
        <p:nvSpPr>
          <p:cNvPr id="5" name="Rectangle 4"/>
          <p:cNvSpPr/>
          <p:nvPr/>
        </p:nvSpPr>
        <p:spPr>
          <a:xfrm>
            <a:off x="3773714" y="1740310"/>
            <a:ext cx="2002971" cy="88490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Testing  set</a:t>
            </a:r>
          </a:p>
        </p:txBody>
      </p:sp>
      <p:sp>
        <p:nvSpPr>
          <p:cNvPr id="10" name="Rectangle 9"/>
          <p:cNvSpPr/>
          <p:nvPr/>
        </p:nvSpPr>
        <p:spPr>
          <a:xfrm>
            <a:off x="362858" y="3280228"/>
            <a:ext cx="2656114" cy="1465943"/>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Credit card  Transaction Data</a:t>
            </a:r>
          </a:p>
        </p:txBody>
      </p:sp>
      <p:sp>
        <p:nvSpPr>
          <p:cNvPr id="11" name="Rectangle 10"/>
          <p:cNvSpPr/>
          <p:nvPr/>
        </p:nvSpPr>
        <p:spPr>
          <a:xfrm>
            <a:off x="3628573" y="5007429"/>
            <a:ext cx="1843079" cy="891926"/>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Training set</a:t>
            </a:r>
          </a:p>
        </p:txBody>
      </p:sp>
      <p:sp>
        <p:nvSpPr>
          <p:cNvPr id="12" name="Rectangle 11"/>
          <p:cNvSpPr/>
          <p:nvPr/>
        </p:nvSpPr>
        <p:spPr>
          <a:xfrm>
            <a:off x="6473371" y="4934859"/>
            <a:ext cx="2452914" cy="97924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Random Forest Classifier</a:t>
            </a:r>
          </a:p>
          <a:p>
            <a:pPr algn="ctr"/>
            <a:endParaRPr lang="en-US" dirty="0"/>
          </a:p>
        </p:txBody>
      </p:sp>
      <p:sp>
        <p:nvSpPr>
          <p:cNvPr id="13" name="Rectangle 12"/>
          <p:cNvSpPr/>
          <p:nvPr/>
        </p:nvSpPr>
        <p:spPr>
          <a:xfrm>
            <a:off x="9715441" y="4903253"/>
            <a:ext cx="2220685" cy="1001485"/>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Model Evaluation </a:t>
            </a:r>
          </a:p>
          <a:p>
            <a:pPr algn="ctr"/>
            <a:endParaRPr lang="en-US" dirty="0"/>
          </a:p>
        </p:txBody>
      </p:sp>
      <p:cxnSp>
        <p:nvCxnSpPr>
          <p:cNvPr id="15" name="Straight Connector 14"/>
          <p:cNvCxnSpPr>
            <a:stCxn id="5" idx="3"/>
          </p:cNvCxnSpPr>
          <p:nvPr/>
        </p:nvCxnSpPr>
        <p:spPr>
          <a:xfrm flipV="1">
            <a:off x="5776685" y="2168013"/>
            <a:ext cx="5048631" cy="14749"/>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365500" y="2082800"/>
            <a:ext cx="381000" cy="12700"/>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1619250" y="3829050"/>
            <a:ext cx="3479800" cy="12700"/>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365500" y="5638800"/>
            <a:ext cx="330200" cy="12700"/>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0" idx="3"/>
          </p:cNvCxnSpPr>
          <p:nvPr/>
        </p:nvCxnSpPr>
        <p:spPr>
          <a:xfrm>
            <a:off x="3018972" y="4013200"/>
            <a:ext cx="346528" cy="1588"/>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530645" y="5560142"/>
            <a:ext cx="959055" cy="2458"/>
          </a:xfrm>
          <a:prstGeom prst="straightConnector1">
            <a:avLst/>
          </a:prstGeom>
          <a:ln cap="rnd">
            <a:solidFill>
              <a:schemeClr val="bg1"/>
            </a:solidFill>
            <a:round/>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2" idx="3"/>
            <a:endCxn id="13" idx="1"/>
          </p:cNvCxnSpPr>
          <p:nvPr/>
        </p:nvCxnSpPr>
        <p:spPr>
          <a:xfrm flipV="1">
            <a:off x="8926285" y="5403996"/>
            <a:ext cx="789156" cy="20485"/>
          </a:xfrm>
          <a:prstGeom prst="straightConnector1">
            <a:avLst/>
          </a:prstGeom>
          <a:ln cap="rnd">
            <a:solidFill>
              <a:schemeClr val="bg1"/>
            </a:solidFill>
            <a:round/>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424359" y="3015734"/>
            <a:ext cx="651139" cy="646331"/>
          </a:xfrm>
          <a:prstGeom prst="rect">
            <a:avLst/>
          </a:prstGeom>
        </p:spPr>
        <p:txBody>
          <a:bodyPr wrap="none">
            <a:spAutoFit/>
          </a:bodyPr>
          <a:lstStyle/>
          <a:p>
            <a:pPr algn="ctr"/>
            <a:r>
              <a:rPr lang="en-US"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20%</a:t>
            </a:r>
          </a:p>
          <a:p>
            <a:pPr algn="ctr"/>
            <a:endParaRPr lang="en-US"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48" name="Rectangle 47"/>
          <p:cNvSpPr/>
          <p:nvPr/>
        </p:nvSpPr>
        <p:spPr>
          <a:xfrm>
            <a:off x="3437059" y="4234934"/>
            <a:ext cx="651139" cy="646331"/>
          </a:xfrm>
          <a:prstGeom prst="rect">
            <a:avLst/>
          </a:prstGeom>
        </p:spPr>
        <p:txBody>
          <a:bodyPr wrap="none">
            <a:spAutoFit/>
          </a:bodyPr>
          <a:lstStyle/>
          <a:p>
            <a:pPr algn="ctr"/>
            <a:r>
              <a:rPr lang="en-US"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80%</a:t>
            </a:r>
          </a:p>
          <a:p>
            <a:pPr algn="ctr"/>
            <a:endParaRPr lang="en-US"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49" name="Rectangle 48"/>
          <p:cNvSpPr/>
          <p:nvPr/>
        </p:nvSpPr>
        <p:spPr>
          <a:xfrm>
            <a:off x="7628727" y="1651507"/>
            <a:ext cx="1099083" cy="646331"/>
          </a:xfrm>
          <a:prstGeom prst="rect">
            <a:avLst/>
          </a:prstGeom>
        </p:spPr>
        <p:txBody>
          <a:bodyPr wrap="none">
            <a:spAutoFit/>
          </a:bodyPr>
          <a:lstStyle/>
          <a:p>
            <a:pPr algn="ctr"/>
            <a:r>
              <a:rPr lang="en-US"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Features</a:t>
            </a:r>
          </a:p>
          <a:p>
            <a:pPr algn="ctr"/>
            <a:endParaRPr lang="en-US"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50" name="Rectangle 49"/>
          <p:cNvSpPr/>
          <p:nvPr/>
        </p:nvSpPr>
        <p:spPr>
          <a:xfrm>
            <a:off x="5255465" y="4518826"/>
            <a:ext cx="1493970" cy="923330"/>
          </a:xfrm>
          <a:prstGeom prst="rect">
            <a:avLst/>
          </a:prstGeom>
        </p:spPr>
        <p:txBody>
          <a:bodyPr wrap="square">
            <a:spAutoFit/>
          </a:bodyPr>
          <a:lstStyle/>
          <a:p>
            <a:pPr algn="ctr"/>
            <a:r>
              <a:rPr lang="en-US"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Features</a:t>
            </a:r>
          </a:p>
          <a:p>
            <a:pPr algn="ctr"/>
            <a:r>
              <a:rPr lang="en-US"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t>
            </a:r>
          </a:p>
          <a:p>
            <a:pPr algn="ctr"/>
            <a:r>
              <a:rPr lang="en-US"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label</a:t>
            </a:r>
          </a:p>
        </p:txBody>
      </p:sp>
      <p:cxnSp>
        <p:nvCxnSpPr>
          <p:cNvPr id="64" name="Straight Arrow Connector 63"/>
          <p:cNvCxnSpPr>
            <a:endCxn id="13" idx="0"/>
          </p:cNvCxnSpPr>
          <p:nvPr/>
        </p:nvCxnSpPr>
        <p:spPr>
          <a:xfrm rot="5400000">
            <a:off x="9472679" y="3521119"/>
            <a:ext cx="2735240" cy="29029"/>
          </a:xfrm>
          <a:prstGeom prst="straightConnector1">
            <a:avLst/>
          </a:prstGeom>
          <a:ln cap="rnd">
            <a:solidFill>
              <a:schemeClr val="bg1"/>
            </a:solidFill>
            <a:roun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8B541-CF5D-41E2-B823-06E440577FF4}"/>
              </a:ext>
            </a:extLst>
          </p:cNvPr>
          <p:cNvSpPr>
            <a:spLocks noGrp="1"/>
          </p:cNvSpPr>
          <p:nvPr>
            <p:ph type="title"/>
          </p:nvPr>
        </p:nvSpPr>
        <p:spPr>
          <a:xfrm>
            <a:off x="442913" y="365125"/>
            <a:ext cx="11306174" cy="625475"/>
          </a:xfrm>
        </p:spPr>
        <p:txBody>
          <a:bodyPr/>
          <a:lstStyle/>
          <a:p>
            <a:r>
              <a:rPr lang="en-US" sz="48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RESULT AND DISCUSSION</a:t>
            </a:r>
          </a:p>
        </p:txBody>
      </p:sp>
      <p:sp>
        <p:nvSpPr>
          <p:cNvPr id="86" name="Freeform 28">
            <a:extLst>
              <a:ext uri="{FF2B5EF4-FFF2-40B4-BE49-F238E27FC236}">
                <a16:creationId xmlns:a16="http://schemas.microsoft.com/office/drawing/2014/main" id="{7855DFAA-2AA3-4ECE-8887-5495BE6574D2}"/>
              </a:ext>
            </a:extLst>
          </p:cNvPr>
          <p:cNvSpPr>
            <a:spLocks/>
          </p:cNvSpPr>
          <p:nvPr/>
        </p:nvSpPr>
        <p:spPr bwMode="auto">
          <a:xfrm>
            <a:off x="1588771" y="1601840"/>
            <a:ext cx="2244159" cy="1122079"/>
          </a:xfrm>
          <a:custGeom>
            <a:avLst/>
            <a:gdLst>
              <a:gd name="T0" fmla="*/ 1692 w 2276"/>
              <a:gd name="T1" fmla="*/ 1138 h 1138"/>
              <a:gd name="T2" fmla="*/ 1844 w 2276"/>
              <a:gd name="T3" fmla="*/ 930 h 1138"/>
              <a:gd name="T4" fmla="*/ 2276 w 2276"/>
              <a:gd name="T5" fmla="*/ 338 h 1138"/>
              <a:gd name="T6" fmla="*/ 1137 w 2276"/>
              <a:gd name="T7" fmla="*/ 0 h 1138"/>
              <a:gd name="T8" fmla="*/ 0 w 2276"/>
              <a:gd name="T9" fmla="*/ 336 h 1138"/>
              <a:gd name="T10" fmla="*/ 430 w 2276"/>
              <a:gd name="T11" fmla="*/ 930 h 1138"/>
              <a:gd name="T12" fmla="*/ 581 w 2276"/>
              <a:gd name="T13" fmla="*/ 1138 h 1138"/>
              <a:gd name="T14" fmla="*/ 581 w 2276"/>
              <a:gd name="T15" fmla="*/ 1138 h 1138"/>
              <a:gd name="T16" fmla="*/ 1137 w 2276"/>
              <a:gd name="T17" fmla="*/ 989 h 1138"/>
              <a:gd name="T18" fmla="*/ 1692 w 2276"/>
              <a:gd name="T19" fmla="*/ 1138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6" h="1138">
                <a:moveTo>
                  <a:pt x="1692" y="1138"/>
                </a:moveTo>
                <a:cubicBezTo>
                  <a:pt x="1844" y="930"/>
                  <a:pt x="1844" y="930"/>
                  <a:pt x="1844" y="930"/>
                </a:cubicBezTo>
                <a:cubicBezTo>
                  <a:pt x="2276" y="338"/>
                  <a:pt x="2276" y="338"/>
                  <a:pt x="2276" y="338"/>
                </a:cubicBezTo>
                <a:cubicBezTo>
                  <a:pt x="1948" y="124"/>
                  <a:pt x="1557" y="0"/>
                  <a:pt x="1137" y="0"/>
                </a:cubicBezTo>
                <a:cubicBezTo>
                  <a:pt x="718" y="0"/>
                  <a:pt x="328" y="123"/>
                  <a:pt x="0" y="336"/>
                </a:cubicBezTo>
                <a:cubicBezTo>
                  <a:pt x="430" y="930"/>
                  <a:pt x="430" y="930"/>
                  <a:pt x="430" y="930"/>
                </a:cubicBezTo>
                <a:cubicBezTo>
                  <a:pt x="581" y="1138"/>
                  <a:pt x="581" y="1138"/>
                  <a:pt x="581" y="1138"/>
                </a:cubicBezTo>
                <a:cubicBezTo>
                  <a:pt x="581" y="1138"/>
                  <a:pt x="581" y="1138"/>
                  <a:pt x="581" y="1138"/>
                </a:cubicBezTo>
                <a:cubicBezTo>
                  <a:pt x="744" y="1043"/>
                  <a:pt x="934" y="989"/>
                  <a:pt x="1137" y="989"/>
                </a:cubicBezTo>
                <a:cubicBezTo>
                  <a:pt x="1340" y="989"/>
                  <a:pt x="1529" y="1043"/>
                  <a:pt x="1692" y="1138"/>
                </a:cubicBezTo>
                <a:close/>
              </a:path>
            </a:pathLst>
          </a:cu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2000" kern="0">
              <a:solidFill>
                <a:schemeClr val="accent2"/>
              </a:solidFill>
            </a:endParaRPr>
          </a:p>
        </p:txBody>
      </p:sp>
      <p:sp>
        <p:nvSpPr>
          <p:cNvPr id="87" name="Freeform 29">
            <a:extLst>
              <a:ext uri="{FF2B5EF4-FFF2-40B4-BE49-F238E27FC236}">
                <a16:creationId xmlns:a16="http://schemas.microsoft.com/office/drawing/2014/main" id="{210E8B5D-4D33-4DC4-9FC6-19BFE83ACAEF}"/>
              </a:ext>
            </a:extLst>
          </p:cNvPr>
          <p:cNvSpPr>
            <a:spLocks/>
          </p:cNvSpPr>
          <p:nvPr/>
        </p:nvSpPr>
        <p:spPr bwMode="auto">
          <a:xfrm>
            <a:off x="784126" y="4105664"/>
            <a:ext cx="1822024" cy="1623053"/>
          </a:xfrm>
          <a:custGeom>
            <a:avLst/>
            <a:gdLst>
              <a:gd name="T0" fmla="*/ 944 w 1848"/>
              <a:gd name="T1" fmla="*/ 0 h 1646"/>
              <a:gd name="T2" fmla="*/ 944 w 1848"/>
              <a:gd name="T3" fmla="*/ 0 h 1646"/>
              <a:gd name="T4" fmla="*/ 698 w 1848"/>
              <a:gd name="T5" fmla="*/ 79 h 1646"/>
              <a:gd name="T6" fmla="*/ 0 w 1848"/>
              <a:gd name="T7" fmla="*/ 304 h 1646"/>
              <a:gd name="T8" fmla="*/ 1848 w 1848"/>
              <a:gd name="T9" fmla="*/ 1646 h 1646"/>
              <a:gd name="T10" fmla="*/ 1848 w 1848"/>
              <a:gd name="T11" fmla="*/ 654 h 1646"/>
              <a:gd name="T12" fmla="*/ 944 w 1848"/>
              <a:gd name="T13" fmla="*/ 0 h 1646"/>
            </a:gdLst>
            <a:ahLst/>
            <a:cxnLst>
              <a:cxn ang="0">
                <a:pos x="T0" y="T1"/>
              </a:cxn>
              <a:cxn ang="0">
                <a:pos x="T2" y="T3"/>
              </a:cxn>
              <a:cxn ang="0">
                <a:pos x="T4" y="T5"/>
              </a:cxn>
              <a:cxn ang="0">
                <a:pos x="T6" y="T7"/>
              </a:cxn>
              <a:cxn ang="0">
                <a:pos x="T8" y="T9"/>
              </a:cxn>
              <a:cxn ang="0">
                <a:pos x="T10" y="T11"/>
              </a:cxn>
              <a:cxn ang="0">
                <a:pos x="T12" y="T13"/>
              </a:cxn>
            </a:cxnLst>
            <a:rect l="0" t="0" r="r" b="b"/>
            <a:pathLst>
              <a:path w="1848" h="1646">
                <a:moveTo>
                  <a:pt x="944" y="0"/>
                </a:moveTo>
                <a:cubicBezTo>
                  <a:pt x="944" y="0"/>
                  <a:pt x="944" y="0"/>
                  <a:pt x="944" y="0"/>
                </a:cubicBezTo>
                <a:cubicBezTo>
                  <a:pt x="698" y="79"/>
                  <a:pt x="698" y="79"/>
                  <a:pt x="698" y="79"/>
                </a:cubicBezTo>
                <a:cubicBezTo>
                  <a:pt x="0" y="304"/>
                  <a:pt x="0" y="304"/>
                  <a:pt x="0" y="304"/>
                </a:cubicBezTo>
                <a:cubicBezTo>
                  <a:pt x="288" y="1058"/>
                  <a:pt x="1003" y="1604"/>
                  <a:pt x="1848" y="1646"/>
                </a:cubicBezTo>
                <a:cubicBezTo>
                  <a:pt x="1848" y="654"/>
                  <a:pt x="1848" y="654"/>
                  <a:pt x="1848" y="654"/>
                </a:cubicBezTo>
                <a:cubicBezTo>
                  <a:pt x="1441" y="616"/>
                  <a:pt x="1100" y="357"/>
                  <a:pt x="944" y="0"/>
                </a:cubicBezTo>
                <a:close/>
              </a:path>
            </a:pathLst>
          </a:cu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2000" kern="0">
              <a:solidFill>
                <a:schemeClr val="accent2"/>
              </a:solidFill>
            </a:endParaRPr>
          </a:p>
        </p:txBody>
      </p:sp>
      <p:sp>
        <p:nvSpPr>
          <p:cNvPr id="88" name="Freeform 30">
            <a:extLst>
              <a:ext uri="{FF2B5EF4-FFF2-40B4-BE49-F238E27FC236}">
                <a16:creationId xmlns:a16="http://schemas.microsoft.com/office/drawing/2014/main" id="{0689E149-73EA-48B8-A769-88E437ED1A79}"/>
              </a:ext>
            </a:extLst>
          </p:cNvPr>
          <p:cNvSpPr>
            <a:spLocks/>
          </p:cNvSpPr>
          <p:nvPr/>
        </p:nvSpPr>
        <p:spPr bwMode="auto">
          <a:xfrm>
            <a:off x="2816385" y="4098782"/>
            <a:ext cx="1817853" cy="1622637"/>
          </a:xfrm>
          <a:custGeom>
            <a:avLst/>
            <a:gdLst>
              <a:gd name="T0" fmla="*/ 902 w 1844"/>
              <a:gd name="T1" fmla="*/ 0 h 1646"/>
              <a:gd name="T2" fmla="*/ 902 w 1844"/>
              <a:gd name="T3" fmla="*/ 0 h 1646"/>
              <a:gd name="T4" fmla="*/ 0 w 1844"/>
              <a:gd name="T5" fmla="*/ 655 h 1646"/>
              <a:gd name="T6" fmla="*/ 0 w 1844"/>
              <a:gd name="T7" fmla="*/ 1646 h 1646"/>
              <a:gd name="T8" fmla="*/ 1844 w 1844"/>
              <a:gd name="T9" fmla="*/ 306 h 1646"/>
              <a:gd name="T10" fmla="*/ 1147 w 1844"/>
              <a:gd name="T11" fmla="*/ 79 h 1646"/>
              <a:gd name="T12" fmla="*/ 902 w 1844"/>
              <a:gd name="T13" fmla="*/ 0 h 1646"/>
            </a:gdLst>
            <a:ahLst/>
            <a:cxnLst>
              <a:cxn ang="0">
                <a:pos x="T0" y="T1"/>
              </a:cxn>
              <a:cxn ang="0">
                <a:pos x="T2" y="T3"/>
              </a:cxn>
              <a:cxn ang="0">
                <a:pos x="T4" y="T5"/>
              </a:cxn>
              <a:cxn ang="0">
                <a:pos x="T6" y="T7"/>
              </a:cxn>
              <a:cxn ang="0">
                <a:pos x="T8" y="T9"/>
              </a:cxn>
              <a:cxn ang="0">
                <a:pos x="T10" y="T11"/>
              </a:cxn>
              <a:cxn ang="0">
                <a:pos x="T12" y="T13"/>
              </a:cxn>
            </a:cxnLst>
            <a:rect l="0" t="0" r="r" b="b"/>
            <a:pathLst>
              <a:path w="1844" h="1646">
                <a:moveTo>
                  <a:pt x="902" y="0"/>
                </a:moveTo>
                <a:cubicBezTo>
                  <a:pt x="902" y="0"/>
                  <a:pt x="902" y="0"/>
                  <a:pt x="902" y="0"/>
                </a:cubicBezTo>
                <a:cubicBezTo>
                  <a:pt x="746" y="357"/>
                  <a:pt x="406" y="615"/>
                  <a:pt x="0" y="655"/>
                </a:cubicBezTo>
                <a:cubicBezTo>
                  <a:pt x="0" y="1646"/>
                  <a:pt x="0" y="1646"/>
                  <a:pt x="0" y="1646"/>
                </a:cubicBezTo>
                <a:cubicBezTo>
                  <a:pt x="844" y="1603"/>
                  <a:pt x="1556" y="1058"/>
                  <a:pt x="1844" y="306"/>
                </a:cubicBezTo>
                <a:cubicBezTo>
                  <a:pt x="1147" y="79"/>
                  <a:pt x="1147" y="79"/>
                  <a:pt x="1147" y="79"/>
                </a:cubicBezTo>
                <a:lnTo>
                  <a:pt x="902" y="0"/>
                </a:lnTo>
                <a:close/>
              </a:path>
            </a:pathLst>
          </a:cu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2000" kern="0">
              <a:solidFill>
                <a:schemeClr val="accent2"/>
              </a:solidFill>
            </a:endParaRPr>
          </a:p>
        </p:txBody>
      </p:sp>
      <p:sp>
        <p:nvSpPr>
          <p:cNvPr id="89" name="Freeform 31">
            <a:extLst>
              <a:ext uri="{FF2B5EF4-FFF2-40B4-BE49-F238E27FC236}">
                <a16:creationId xmlns:a16="http://schemas.microsoft.com/office/drawing/2014/main" id="{1533ED89-CBEF-4F84-B7F6-B1695EB3398E}"/>
              </a:ext>
            </a:extLst>
          </p:cNvPr>
          <p:cNvSpPr>
            <a:spLocks/>
          </p:cNvSpPr>
          <p:nvPr/>
        </p:nvSpPr>
        <p:spPr bwMode="auto">
          <a:xfrm>
            <a:off x="3429775" y="2067357"/>
            <a:ext cx="1345662" cy="2137793"/>
          </a:xfrm>
          <a:custGeom>
            <a:avLst/>
            <a:gdLst>
              <a:gd name="T0" fmla="*/ 584 w 1365"/>
              <a:gd name="T1" fmla="*/ 0 h 2168"/>
              <a:gd name="T2" fmla="*/ 152 w 1365"/>
              <a:gd name="T3" fmla="*/ 592 h 2168"/>
              <a:gd name="T4" fmla="*/ 0 w 1365"/>
              <a:gd name="T5" fmla="*/ 799 h 2168"/>
              <a:gd name="T6" fmla="*/ 376 w 1365"/>
              <a:gd name="T7" fmla="*/ 1624 h 2168"/>
              <a:gd name="T8" fmla="*/ 350 w 1365"/>
              <a:gd name="T9" fmla="*/ 1860 h 2168"/>
              <a:gd name="T10" fmla="*/ 351 w 1365"/>
              <a:gd name="T11" fmla="*/ 1859 h 2168"/>
              <a:gd name="T12" fmla="*/ 596 w 1365"/>
              <a:gd name="T13" fmla="*/ 1940 h 2168"/>
              <a:gd name="T14" fmla="*/ 1293 w 1365"/>
              <a:gd name="T15" fmla="*/ 2168 h 2168"/>
              <a:gd name="T16" fmla="*/ 1293 w 1365"/>
              <a:gd name="T17" fmla="*/ 2168 h 2168"/>
              <a:gd name="T18" fmla="*/ 1365 w 1365"/>
              <a:gd name="T19" fmla="*/ 1624 h 2168"/>
              <a:gd name="T20" fmla="*/ 584 w 1365"/>
              <a:gd name="T21" fmla="*/ 0 h 2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5" h="2168">
                <a:moveTo>
                  <a:pt x="584" y="0"/>
                </a:moveTo>
                <a:cubicBezTo>
                  <a:pt x="152" y="592"/>
                  <a:pt x="152" y="592"/>
                  <a:pt x="152" y="592"/>
                </a:cubicBezTo>
                <a:cubicBezTo>
                  <a:pt x="0" y="799"/>
                  <a:pt x="0" y="799"/>
                  <a:pt x="0" y="799"/>
                </a:cubicBezTo>
                <a:cubicBezTo>
                  <a:pt x="230" y="1000"/>
                  <a:pt x="376" y="1295"/>
                  <a:pt x="376" y="1624"/>
                </a:cubicBezTo>
                <a:cubicBezTo>
                  <a:pt x="376" y="1705"/>
                  <a:pt x="367" y="1784"/>
                  <a:pt x="350" y="1860"/>
                </a:cubicBezTo>
                <a:cubicBezTo>
                  <a:pt x="351" y="1859"/>
                  <a:pt x="351" y="1859"/>
                  <a:pt x="351" y="1859"/>
                </a:cubicBezTo>
                <a:cubicBezTo>
                  <a:pt x="596" y="1940"/>
                  <a:pt x="596" y="1940"/>
                  <a:pt x="596" y="1940"/>
                </a:cubicBezTo>
                <a:cubicBezTo>
                  <a:pt x="1293" y="2168"/>
                  <a:pt x="1293" y="2168"/>
                  <a:pt x="1293" y="2168"/>
                </a:cubicBezTo>
                <a:cubicBezTo>
                  <a:pt x="1293" y="2168"/>
                  <a:pt x="1293" y="2168"/>
                  <a:pt x="1293" y="2168"/>
                </a:cubicBezTo>
                <a:cubicBezTo>
                  <a:pt x="1340" y="1995"/>
                  <a:pt x="1365" y="1812"/>
                  <a:pt x="1365" y="1624"/>
                </a:cubicBezTo>
                <a:cubicBezTo>
                  <a:pt x="1365" y="968"/>
                  <a:pt x="1060" y="382"/>
                  <a:pt x="584" y="0"/>
                </a:cubicBezTo>
                <a:close/>
              </a:path>
            </a:pathLst>
          </a:cu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2000" kern="0">
              <a:solidFill>
                <a:schemeClr val="accent2"/>
              </a:solidFill>
            </a:endParaRPr>
          </a:p>
        </p:txBody>
      </p:sp>
      <p:sp>
        <p:nvSpPr>
          <p:cNvPr id="90" name="Freeform 32">
            <a:extLst>
              <a:ext uri="{FF2B5EF4-FFF2-40B4-BE49-F238E27FC236}">
                <a16:creationId xmlns:a16="http://schemas.microsoft.com/office/drawing/2014/main" id="{DD1124AF-72D4-47E4-A390-DA3D6C031CAA}"/>
              </a:ext>
            </a:extLst>
          </p:cNvPr>
          <p:cNvSpPr>
            <a:spLocks/>
          </p:cNvSpPr>
          <p:nvPr/>
        </p:nvSpPr>
        <p:spPr bwMode="auto">
          <a:xfrm>
            <a:off x="649811" y="2068608"/>
            <a:ext cx="1346913" cy="2137375"/>
          </a:xfrm>
          <a:custGeom>
            <a:avLst/>
            <a:gdLst>
              <a:gd name="T0" fmla="*/ 1366 w 1366"/>
              <a:gd name="T1" fmla="*/ 798 h 2168"/>
              <a:gd name="T2" fmla="*/ 1366 w 1366"/>
              <a:gd name="T3" fmla="*/ 798 h 2168"/>
              <a:gd name="T4" fmla="*/ 1213 w 1366"/>
              <a:gd name="T5" fmla="*/ 591 h 2168"/>
              <a:gd name="T6" fmla="*/ 779 w 1366"/>
              <a:gd name="T7" fmla="*/ 0 h 2168"/>
              <a:gd name="T8" fmla="*/ 0 w 1366"/>
              <a:gd name="T9" fmla="*/ 1623 h 2168"/>
              <a:gd name="T10" fmla="*/ 72 w 1366"/>
              <a:gd name="T11" fmla="*/ 2168 h 2168"/>
              <a:gd name="T12" fmla="*/ 770 w 1366"/>
              <a:gd name="T13" fmla="*/ 1941 h 2168"/>
              <a:gd name="T14" fmla="*/ 1015 w 1366"/>
              <a:gd name="T15" fmla="*/ 1861 h 2168"/>
              <a:gd name="T16" fmla="*/ 1015 w 1366"/>
              <a:gd name="T17" fmla="*/ 1861 h 2168"/>
              <a:gd name="T18" fmla="*/ 989 w 1366"/>
              <a:gd name="T19" fmla="*/ 1623 h 2168"/>
              <a:gd name="T20" fmla="*/ 1366 w 1366"/>
              <a:gd name="T21" fmla="*/ 798 h 2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6" h="2168">
                <a:moveTo>
                  <a:pt x="1366" y="798"/>
                </a:moveTo>
                <a:cubicBezTo>
                  <a:pt x="1366" y="798"/>
                  <a:pt x="1366" y="798"/>
                  <a:pt x="1366" y="798"/>
                </a:cubicBezTo>
                <a:cubicBezTo>
                  <a:pt x="1213" y="591"/>
                  <a:pt x="1213" y="591"/>
                  <a:pt x="1213" y="591"/>
                </a:cubicBezTo>
                <a:cubicBezTo>
                  <a:pt x="779" y="0"/>
                  <a:pt x="779" y="0"/>
                  <a:pt x="779" y="0"/>
                </a:cubicBezTo>
                <a:cubicBezTo>
                  <a:pt x="304" y="383"/>
                  <a:pt x="0" y="968"/>
                  <a:pt x="0" y="1623"/>
                </a:cubicBezTo>
                <a:cubicBezTo>
                  <a:pt x="0" y="1812"/>
                  <a:pt x="25" y="1994"/>
                  <a:pt x="72" y="2168"/>
                </a:cubicBezTo>
                <a:cubicBezTo>
                  <a:pt x="770" y="1941"/>
                  <a:pt x="770" y="1941"/>
                  <a:pt x="770" y="1941"/>
                </a:cubicBezTo>
                <a:cubicBezTo>
                  <a:pt x="1015" y="1861"/>
                  <a:pt x="1015" y="1861"/>
                  <a:pt x="1015" y="1861"/>
                </a:cubicBezTo>
                <a:cubicBezTo>
                  <a:pt x="1015" y="1861"/>
                  <a:pt x="1015" y="1861"/>
                  <a:pt x="1015" y="1861"/>
                </a:cubicBezTo>
                <a:cubicBezTo>
                  <a:pt x="998" y="1785"/>
                  <a:pt x="989" y="1705"/>
                  <a:pt x="989" y="1623"/>
                </a:cubicBezTo>
                <a:cubicBezTo>
                  <a:pt x="989" y="1294"/>
                  <a:pt x="1135" y="999"/>
                  <a:pt x="1366" y="798"/>
                </a:cubicBezTo>
                <a:close/>
              </a:path>
            </a:pathLst>
          </a:cu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2000" kern="0">
              <a:solidFill>
                <a:schemeClr val="accent2"/>
              </a:solidFill>
            </a:endParaRPr>
          </a:p>
        </p:txBody>
      </p:sp>
      <p:sp>
        <p:nvSpPr>
          <p:cNvPr id="91" name="Freeform 22">
            <a:extLst>
              <a:ext uri="{FF2B5EF4-FFF2-40B4-BE49-F238E27FC236}">
                <a16:creationId xmlns:a16="http://schemas.microsoft.com/office/drawing/2014/main" id="{2ED865BF-5BC4-4F7A-A5D3-959D0407B6EF}"/>
              </a:ext>
            </a:extLst>
          </p:cNvPr>
          <p:cNvSpPr>
            <a:spLocks noEditPoints="1"/>
          </p:cNvSpPr>
          <p:nvPr/>
        </p:nvSpPr>
        <p:spPr bwMode="auto">
          <a:xfrm>
            <a:off x="1371863" y="2334738"/>
            <a:ext cx="2675890" cy="2664211"/>
          </a:xfrm>
          <a:custGeom>
            <a:avLst/>
            <a:gdLst>
              <a:gd name="T0" fmla="*/ 481 w 2714"/>
              <a:gd name="T1" fmla="*/ 321 h 2702"/>
              <a:gd name="T2" fmla="*/ 0 w 2714"/>
              <a:gd name="T3" fmla="*/ 1353 h 2702"/>
              <a:gd name="T4" fmla="*/ 38 w 2714"/>
              <a:gd name="T5" fmla="*/ 1671 h 2702"/>
              <a:gd name="T6" fmla="*/ 283 w 2714"/>
              <a:gd name="T7" fmla="*/ 1591 h 2702"/>
              <a:gd name="T8" fmla="*/ 283 w 2714"/>
              <a:gd name="T9" fmla="*/ 1591 h 2702"/>
              <a:gd name="T10" fmla="*/ 257 w 2714"/>
              <a:gd name="T11" fmla="*/ 1353 h 2702"/>
              <a:gd name="T12" fmla="*/ 634 w 2714"/>
              <a:gd name="T13" fmla="*/ 528 h 2702"/>
              <a:gd name="T14" fmla="*/ 634 w 2714"/>
              <a:gd name="T15" fmla="*/ 528 h 2702"/>
              <a:gd name="T16" fmla="*/ 481 w 2714"/>
              <a:gd name="T17" fmla="*/ 321 h 2702"/>
              <a:gd name="T18" fmla="*/ 2367 w 2714"/>
              <a:gd name="T19" fmla="*/ 1789 h 2702"/>
              <a:gd name="T20" fmla="*/ 2367 w 2714"/>
              <a:gd name="T21" fmla="*/ 1789 h 2702"/>
              <a:gd name="T22" fmla="*/ 1465 w 2714"/>
              <a:gd name="T23" fmla="*/ 2444 h 2702"/>
              <a:gd name="T24" fmla="*/ 1465 w 2714"/>
              <a:gd name="T25" fmla="*/ 2702 h 2702"/>
              <a:gd name="T26" fmla="*/ 2612 w 2714"/>
              <a:gd name="T27" fmla="*/ 1868 h 2702"/>
              <a:gd name="T28" fmla="*/ 2367 w 2714"/>
              <a:gd name="T29" fmla="*/ 1789 h 2702"/>
              <a:gd name="T30" fmla="*/ 2233 w 2714"/>
              <a:gd name="T31" fmla="*/ 321 h 2702"/>
              <a:gd name="T32" fmla="*/ 2081 w 2714"/>
              <a:gd name="T33" fmla="*/ 528 h 2702"/>
              <a:gd name="T34" fmla="*/ 2457 w 2714"/>
              <a:gd name="T35" fmla="*/ 1353 h 2702"/>
              <a:gd name="T36" fmla="*/ 2431 w 2714"/>
              <a:gd name="T37" fmla="*/ 1589 h 2702"/>
              <a:gd name="T38" fmla="*/ 2432 w 2714"/>
              <a:gd name="T39" fmla="*/ 1588 h 2702"/>
              <a:gd name="T40" fmla="*/ 2677 w 2714"/>
              <a:gd name="T41" fmla="*/ 1669 h 2702"/>
              <a:gd name="T42" fmla="*/ 2714 w 2714"/>
              <a:gd name="T43" fmla="*/ 1353 h 2702"/>
              <a:gd name="T44" fmla="*/ 2233 w 2714"/>
              <a:gd name="T45" fmla="*/ 321 h 2702"/>
              <a:gd name="T46" fmla="*/ 650 w 2714"/>
              <a:gd name="T47" fmla="*/ 199 h 2702"/>
              <a:gd name="T48" fmla="*/ 801 w 2714"/>
              <a:gd name="T49" fmla="*/ 407 h 2702"/>
              <a:gd name="T50" fmla="*/ 801 w 2714"/>
              <a:gd name="T51" fmla="*/ 407 h 2702"/>
              <a:gd name="T52" fmla="*/ 1357 w 2714"/>
              <a:gd name="T53" fmla="*/ 258 h 2702"/>
              <a:gd name="T54" fmla="*/ 1912 w 2714"/>
              <a:gd name="T55" fmla="*/ 407 h 2702"/>
              <a:gd name="T56" fmla="*/ 1912 w 2714"/>
              <a:gd name="T57" fmla="*/ 407 h 2702"/>
              <a:gd name="T58" fmla="*/ 2064 w 2714"/>
              <a:gd name="T59" fmla="*/ 199 h 2702"/>
              <a:gd name="T60" fmla="*/ 1357 w 2714"/>
              <a:gd name="T61" fmla="*/ 0 h 2702"/>
              <a:gd name="T62" fmla="*/ 650 w 2714"/>
              <a:gd name="T63" fmla="*/ 199 h 2702"/>
              <a:gd name="T64" fmla="*/ 348 w 2714"/>
              <a:gd name="T65" fmla="*/ 1790 h 2702"/>
              <a:gd name="T66" fmla="*/ 348 w 2714"/>
              <a:gd name="T67" fmla="*/ 1790 h 2702"/>
              <a:gd name="T68" fmla="*/ 102 w 2714"/>
              <a:gd name="T69" fmla="*/ 1869 h 2702"/>
              <a:gd name="T70" fmla="*/ 1252 w 2714"/>
              <a:gd name="T71" fmla="*/ 2702 h 2702"/>
              <a:gd name="T72" fmla="*/ 1252 w 2714"/>
              <a:gd name="T73" fmla="*/ 2444 h 2702"/>
              <a:gd name="T74" fmla="*/ 348 w 2714"/>
              <a:gd name="T75" fmla="*/ 1790 h 2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14" h="2702">
                <a:moveTo>
                  <a:pt x="481" y="321"/>
                </a:moveTo>
                <a:cubicBezTo>
                  <a:pt x="187" y="569"/>
                  <a:pt x="0" y="940"/>
                  <a:pt x="0" y="1353"/>
                </a:cubicBezTo>
                <a:cubicBezTo>
                  <a:pt x="0" y="1463"/>
                  <a:pt x="13" y="1569"/>
                  <a:pt x="38" y="1671"/>
                </a:cubicBezTo>
                <a:cubicBezTo>
                  <a:pt x="283" y="1591"/>
                  <a:pt x="283" y="1591"/>
                  <a:pt x="283" y="1591"/>
                </a:cubicBezTo>
                <a:cubicBezTo>
                  <a:pt x="283" y="1591"/>
                  <a:pt x="283" y="1591"/>
                  <a:pt x="283" y="1591"/>
                </a:cubicBezTo>
                <a:cubicBezTo>
                  <a:pt x="266" y="1515"/>
                  <a:pt x="257" y="1435"/>
                  <a:pt x="257" y="1353"/>
                </a:cubicBezTo>
                <a:cubicBezTo>
                  <a:pt x="257" y="1024"/>
                  <a:pt x="403" y="729"/>
                  <a:pt x="634" y="528"/>
                </a:cubicBezTo>
                <a:cubicBezTo>
                  <a:pt x="634" y="528"/>
                  <a:pt x="634" y="528"/>
                  <a:pt x="634" y="528"/>
                </a:cubicBezTo>
                <a:lnTo>
                  <a:pt x="481" y="321"/>
                </a:lnTo>
                <a:close/>
                <a:moveTo>
                  <a:pt x="2367" y="1789"/>
                </a:moveTo>
                <a:cubicBezTo>
                  <a:pt x="2367" y="1789"/>
                  <a:pt x="2367" y="1789"/>
                  <a:pt x="2367" y="1789"/>
                </a:cubicBezTo>
                <a:cubicBezTo>
                  <a:pt x="2211" y="2146"/>
                  <a:pt x="1871" y="2404"/>
                  <a:pt x="1465" y="2444"/>
                </a:cubicBezTo>
                <a:cubicBezTo>
                  <a:pt x="1465" y="2702"/>
                  <a:pt x="1465" y="2702"/>
                  <a:pt x="1465" y="2702"/>
                </a:cubicBezTo>
                <a:cubicBezTo>
                  <a:pt x="1984" y="2661"/>
                  <a:pt x="2421" y="2328"/>
                  <a:pt x="2612" y="1868"/>
                </a:cubicBezTo>
                <a:lnTo>
                  <a:pt x="2367" y="1789"/>
                </a:lnTo>
                <a:close/>
                <a:moveTo>
                  <a:pt x="2233" y="321"/>
                </a:moveTo>
                <a:cubicBezTo>
                  <a:pt x="2081" y="528"/>
                  <a:pt x="2081" y="528"/>
                  <a:pt x="2081" y="528"/>
                </a:cubicBezTo>
                <a:cubicBezTo>
                  <a:pt x="2311" y="729"/>
                  <a:pt x="2457" y="1024"/>
                  <a:pt x="2457" y="1353"/>
                </a:cubicBezTo>
                <a:cubicBezTo>
                  <a:pt x="2457" y="1434"/>
                  <a:pt x="2448" y="1513"/>
                  <a:pt x="2431" y="1589"/>
                </a:cubicBezTo>
                <a:cubicBezTo>
                  <a:pt x="2432" y="1588"/>
                  <a:pt x="2432" y="1588"/>
                  <a:pt x="2432" y="1588"/>
                </a:cubicBezTo>
                <a:cubicBezTo>
                  <a:pt x="2677" y="1669"/>
                  <a:pt x="2677" y="1669"/>
                  <a:pt x="2677" y="1669"/>
                </a:cubicBezTo>
                <a:cubicBezTo>
                  <a:pt x="2701" y="1567"/>
                  <a:pt x="2714" y="1462"/>
                  <a:pt x="2714" y="1353"/>
                </a:cubicBezTo>
                <a:cubicBezTo>
                  <a:pt x="2714" y="940"/>
                  <a:pt x="2527" y="569"/>
                  <a:pt x="2233" y="321"/>
                </a:cubicBezTo>
                <a:close/>
                <a:moveTo>
                  <a:pt x="650" y="199"/>
                </a:moveTo>
                <a:cubicBezTo>
                  <a:pt x="801" y="407"/>
                  <a:pt x="801" y="407"/>
                  <a:pt x="801" y="407"/>
                </a:cubicBezTo>
                <a:cubicBezTo>
                  <a:pt x="801" y="407"/>
                  <a:pt x="801" y="407"/>
                  <a:pt x="801" y="407"/>
                </a:cubicBezTo>
                <a:cubicBezTo>
                  <a:pt x="964" y="312"/>
                  <a:pt x="1154" y="258"/>
                  <a:pt x="1357" y="258"/>
                </a:cubicBezTo>
                <a:cubicBezTo>
                  <a:pt x="1560" y="258"/>
                  <a:pt x="1749" y="312"/>
                  <a:pt x="1912" y="407"/>
                </a:cubicBezTo>
                <a:cubicBezTo>
                  <a:pt x="1912" y="407"/>
                  <a:pt x="1912" y="407"/>
                  <a:pt x="1912" y="407"/>
                </a:cubicBezTo>
                <a:cubicBezTo>
                  <a:pt x="2064" y="199"/>
                  <a:pt x="2064" y="199"/>
                  <a:pt x="2064" y="199"/>
                </a:cubicBezTo>
                <a:cubicBezTo>
                  <a:pt x="1858" y="73"/>
                  <a:pt x="1616" y="0"/>
                  <a:pt x="1357" y="0"/>
                </a:cubicBezTo>
                <a:cubicBezTo>
                  <a:pt x="1098" y="0"/>
                  <a:pt x="856" y="73"/>
                  <a:pt x="650" y="199"/>
                </a:cubicBezTo>
                <a:close/>
                <a:moveTo>
                  <a:pt x="348" y="1790"/>
                </a:moveTo>
                <a:cubicBezTo>
                  <a:pt x="348" y="1790"/>
                  <a:pt x="348" y="1790"/>
                  <a:pt x="348" y="1790"/>
                </a:cubicBezTo>
                <a:cubicBezTo>
                  <a:pt x="102" y="1869"/>
                  <a:pt x="102" y="1869"/>
                  <a:pt x="102" y="1869"/>
                </a:cubicBezTo>
                <a:cubicBezTo>
                  <a:pt x="293" y="2329"/>
                  <a:pt x="732" y="2662"/>
                  <a:pt x="1252" y="2702"/>
                </a:cubicBezTo>
                <a:cubicBezTo>
                  <a:pt x="1252" y="2444"/>
                  <a:pt x="1252" y="2444"/>
                  <a:pt x="1252" y="2444"/>
                </a:cubicBezTo>
                <a:cubicBezTo>
                  <a:pt x="845" y="2406"/>
                  <a:pt x="504" y="2147"/>
                  <a:pt x="348" y="1790"/>
                </a:cubicBezTo>
                <a:close/>
              </a:path>
            </a:pathLst>
          </a:custGeom>
          <a:solidFill>
            <a:schemeClr val="accent4"/>
          </a:solidFill>
          <a:ln w="3175" cap="flat">
            <a:noFill/>
            <a:prstDash val="solid"/>
            <a:miter lim="800000"/>
            <a:headEnd/>
            <a:tailEnd/>
          </a:ln>
        </p:spPr>
        <p:txBody>
          <a:bodyPr vert="horz" wrap="square" lIns="68580" tIns="34290" rIns="68580" bIns="34290" numCol="1" anchor="t" anchorCtr="0" compatLnSpc="1">
            <a:prstTxWarp prst="textNoShape">
              <a:avLst/>
            </a:prstTxWarp>
          </a:bodyPr>
          <a:lstStyle/>
          <a:p>
            <a:pPr defTabSz="685800"/>
            <a:endParaRPr lang="en-US" sz="1350" kern="0" dirty="0">
              <a:solidFill>
                <a:schemeClr val="bg1"/>
              </a:solidFill>
            </a:endParaRPr>
          </a:p>
        </p:txBody>
      </p:sp>
      <p:sp>
        <p:nvSpPr>
          <p:cNvPr id="92" name="Freeform 23">
            <a:extLst>
              <a:ext uri="{FF2B5EF4-FFF2-40B4-BE49-F238E27FC236}">
                <a16:creationId xmlns:a16="http://schemas.microsoft.com/office/drawing/2014/main" id="{0889B75A-D38D-4FF8-B970-8B727A58BB7D}"/>
              </a:ext>
            </a:extLst>
          </p:cNvPr>
          <p:cNvSpPr>
            <a:spLocks/>
          </p:cNvSpPr>
          <p:nvPr/>
        </p:nvSpPr>
        <p:spPr bwMode="auto">
          <a:xfrm>
            <a:off x="2013825" y="1402035"/>
            <a:ext cx="1394050" cy="1130006"/>
          </a:xfrm>
          <a:custGeom>
            <a:avLst/>
            <a:gdLst>
              <a:gd name="T0" fmla="*/ 1414 w 1414"/>
              <a:gd name="T1" fmla="*/ 1144 h 1146"/>
              <a:gd name="T2" fmla="*/ 1414 w 1414"/>
              <a:gd name="T3" fmla="*/ 1144 h 1146"/>
              <a:gd name="T4" fmla="*/ 1287 w 1414"/>
              <a:gd name="T5" fmla="*/ 74 h 1146"/>
              <a:gd name="T6" fmla="*/ 706 w 1414"/>
              <a:gd name="T7" fmla="*/ 0 h 1146"/>
              <a:gd name="T8" fmla="*/ 124 w 1414"/>
              <a:gd name="T9" fmla="*/ 75 h 1146"/>
              <a:gd name="T10" fmla="*/ 0 w 1414"/>
              <a:gd name="T11" fmla="*/ 1145 h 1146"/>
              <a:gd name="T12" fmla="*/ 0 w 1414"/>
              <a:gd name="T13" fmla="*/ 1146 h 1146"/>
              <a:gd name="T14" fmla="*/ 708 w 1414"/>
              <a:gd name="T15" fmla="*/ 946 h 1146"/>
              <a:gd name="T16" fmla="*/ 1414 w 1414"/>
              <a:gd name="T17" fmla="*/ 1144 h 1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1146">
                <a:moveTo>
                  <a:pt x="1414" y="1144"/>
                </a:moveTo>
                <a:cubicBezTo>
                  <a:pt x="1414" y="1144"/>
                  <a:pt x="1414" y="1144"/>
                  <a:pt x="1414" y="1144"/>
                </a:cubicBezTo>
                <a:cubicBezTo>
                  <a:pt x="1287" y="74"/>
                  <a:pt x="1287" y="74"/>
                  <a:pt x="1287" y="74"/>
                </a:cubicBezTo>
                <a:cubicBezTo>
                  <a:pt x="1101" y="26"/>
                  <a:pt x="906" y="0"/>
                  <a:pt x="706" y="0"/>
                </a:cubicBezTo>
                <a:cubicBezTo>
                  <a:pt x="505" y="0"/>
                  <a:pt x="310" y="26"/>
                  <a:pt x="124" y="75"/>
                </a:cubicBezTo>
                <a:cubicBezTo>
                  <a:pt x="0" y="1145"/>
                  <a:pt x="0" y="1145"/>
                  <a:pt x="0" y="1145"/>
                </a:cubicBezTo>
                <a:cubicBezTo>
                  <a:pt x="0" y="1146"/>
                  <a:pt x="0" y="1146"/>
                  <a:pt x="0" y="1146"/>
                </a:cubicBezTo>
                <a:cubicBezTo>
                  <a:pt x="206" y="1019"/>
                  <a:pt x="449" y="946"/>
                  <a:pt x="708" y="946"/>
                </a:cubicBezTo>
                <a:cubicBezTo>
                  <a:pt x="967" y="946"/>
                  <a:pt x="1208" y="1019"/>
                  <a:pt x="1414" y="1144"/>
                </a:cubicBezTo>
                <a:close/>
              </a:path>
            </a:pathLst>
          </a:custGeom>
          <a:solidFill>
            <a:sysClr val="window" lastClr="FFFFFF"/>
          </a:solidFill>
          <a:ln w="3175" cap="flat">
            <a:noFill/>
            <a:prstDash val="solid"/>
            <a:miter lim="800000"/>
            <a:headEnd/>
            <a:tailEnd/>
          </a:ln>
          <a:effectLst>
            <a:outerShdw blurRad="38100" dist="38100" dir="5400000" algn="t" rotWithShape="0">
              <a:prstClr val="black">
                <a:alpha val="20000"/>
              </a:prstClr>
            </a:outerShdw>
          </a:effec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93" name="Freeform 24">
            <a:extLst>
              <a:ext uri="{FF2B5EF4-FFF2-40B4-BE49-F238E27FC236}">
                <a16:creationId xmlns:a16="http://schemas.microsoft.com/office/drawing/2014/main" id="{CED33E3E-4CF0-483D-9D39-E1C3A696AAFC}"/>
              </a:ext>
            </a:extLst>
          </p:cNvPr>
          <p:cNvSpPr>
            <a:spLocks/>
          </p:cNvSpPr>
          <p:nvPr/>
        </p:nvSpPr>
        <p:spPr bwMode="auto">
          <a:xfrm>
            <a:off x="955567" y="4173447"/>
            <a:ext cx="1651417" cy="1606368"/>
          </a:xfrm>
          <a:custGeom>
            <a:avLst/>
            <a:gdLst>
              <a:gd name="T0" fmla="*/ 528 w 1675"/>
              <a:gd name="T1" fmla="*/ 0 h 1629"/>
              <a:gd name="T2" fmla="*/ 524 w 1675"/>
              <a:gd name="T3" fmla="*/ 4 h 1629"/>
              <a:gd name="T4" fmla="*/ 0 w 1675"/>
              <a:gd name="T5" fmla="*/ 947 h 1629"/>
              <a:gd name="T6" fmla="*/ 938 w 1675"/>
              <a:gd name="T7" fmla="*/ 1629 h 1629"/>
              <a:gd name="T8" fmla="*/ 1672 w 1675"/>
              <a:gd name="T9" fmla="*/ 837 h 1629"/>
              <a:gd name="T10" fmla="*/ 1675 w 1675"/>
              <a:gd name="T11" fmla="*/ 833 h 1629"/>
              <a:gd name="T12" fmla="*/ 528 w 1675"/>
              <a:gd name="T13" fmla="*/ 0 h 1629"/>
            </a:gdLst>
            <a:ahLst/>
            <a:cxnLst>
              <a:cxn ang="0">
                <a:pos x="T0" y="T1"/>
              </a:cxn>
              <a:cxn ang="0">
                <a:pos x="T2" y="T3"/>
              </a:cxn>
              <a:cxn ang="0">
                <a:pos x="T4" y="T5"/>
              </a:cxn>
              <a:cxn ang="0">
                <a:pos x="T6" y="T7"/>
              </a:cxn>
              <a:cxn ang="0">
                <a:pos x="T8" y="T9"/>
              </a:cxn>
              <a:cxn ang="0">
                <a:pos x="T10" y="T11"/>
              </a:cxn>
              <a:cxn ang="0">
                <a:pos x="T12" y="T13"/>
              </a:cxn>
            </a:cxnLst>
            <a:rect l="0" t="0" r="r" b="b"/>
            <a:pathLst>
              <a:path w="1675" h="1629">
                <a:moveTo>
                  <a:pt x="528" y="0"/>
                </a:moveTo>
                <a:cubicBezTo>
                  <a:pt x="524" y="4"/>
                  <a:pt x="524" y="4"/>
                  <a:pt x="524" y="4"/>
                </a:cubicBezTo>
                <a:cubicBezTo>
                  <a:pt x="0" y="947"/>
                  <a:pt x="0" y="947"/>
                  <a:pt x="0" y="947"/>
                </a:cubicBezTo>
                <a:cubicBezTo>
                  <a:pt x="247" y="1247"/>
                  <a:pt x="569" y="1484"/>
                  <a:pt x="938" y="1629"/>
                </a:cubicBezTo>
                <a:cubicBezTo>
                  <a:pt x="1672" y="837"/>
                  <a:pt x="1672" y="837"/>
                  <a:pt x="1672" y="837"/>
                </a:cubicBezTo>
                <a:cubicBezTo>
                  <a:pt x="1675" y="833"/>
                  <a:pt x="1675" y="833"/>
                  <a:pt x="1675" y="833"/>
                </a:cubicBezTo>
                <a:cubicBezTo>
                  <a:pt x="1155" y="793"/>
                  <a:pt x="718" y="460"/>
                  <a:pt x="528" y="0"/>
                </a:cubicBezTo>
                <a:close/>
              </a:path>
            </a:pathLst>
          </a:custGeom>
          <a:solidFill>
            <a:sysClr val="window" lastClr="FFFFFF"/>
          </a:solidFill>
          <a:ln w="3175" cap="flat">
            <a:noFill/>
            <a:prstDash val="solid"/>
            <a:miter lim="800000"/>
            <a:headEnd/>
            <a:tailEnd/>
          </a:ln>
          <a:effectLst>
            <a:outerShdw blurRad="38100" dist="38100" dir="5400000" algn="t" rotWithShape="0">
              <a:prstClr val="black">
                <a:alpha val="20000"/>
              </a:prstClr>
            </a:outerShdw>
          </a:effec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94" name="Freeform 25">
            <a:extLst>
              <a:ext uri="{FF2B5EF4-FFF2-40B4-BE49-F238E27FC236}">
                <a16:creationId xmlns:a16="http://schemas.microsoft.com/office/drawing/2014/main" id="{26AA6BF9-3D7F-498C-A841-783C9B1B6BCF}"/>
              </a:ext>
            </a:extLst>
          </p:cNvPr>
          <p:cNvSpPr>
            <a:spLocks/>
          </p:cNvSpPr>
          <p:nvPr/>
        </p:nvSpPr>
        <p:spPr bwMode="auto">
          <a:xfrm>
            <a:off x="442913" y="2446945"/>
            <a:ext cx="1404061" cy="1546301"/>
          </a:xfrm>
          <a:custGeom>
            <a:avLst/>
            <a:gdLst>
              <a:gd name="T0" fmla="*/ 987 w 1424"/>
              <a:gd name="T1" fmla="*/ 1568 h 1568"/>
              <a:gd name="T2" fmla="*/ 946 w 1424"/>
              <a:gd name="T3" fmla="*/ 1237 h 1568"/>
              <a:gd name="T4" fmla="*/ 1424 w 1424"/>
              <a:gd name="T5" fmla="*/ 208 h 1568"/>
              <a:gd name="T6" fmla="*/ 360 w 1424"/>
              <a:gd name="T7" fmla="*/ 0 h 1568"/>
              <a:gd name="T8" fmla="*/ 360 w 1424"/>
              <a:gd name="T9" fmla="*/ 0 h 1568"/>
              <a:gd name="T10" fmla="*/ 0 w 1424"/>
              <a:gd name="T11" fmla="*/ 1101 h 1568"/>
              <a:gd name="T12" fmla="*/ 979 w 1424"/>
              <a:gd name="T13" fmla="*/ 1556 h 1568"/>
              <a:gd name="T14" fmla="*/ 987 w 1424"/>
              <a:gd name="T15" fmla="*/ 1568 h 15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4" h="1568">
                <a:moveTo>
                  <a:pt x="987" y="1568"/>
                </a:moveTo>
                <a:cubicBezTo>
                  <a:pt x="961" y="1462"/>
                  <a:pt x="946" y="1351"/>
                  <a:pt x="946" y="1237"/>
                </a:cubicBezTo>
                <a:cubicBezTo>
                  <a:pt x="946" y="825"/>
                  <a:pt x="1132" y="455"/>
                  <a:pt x="1424" y="208"/>
                </a:cubicBezTo>
                <a:cubicBezTo>
                  <a:pt x="360" y="0"/>
                  <a:pt x="360" y="0"/>
                  <a:pt x="360" y="0"/>
                </a:cubicBezTo>
                <a:cubicBezTo>
                  <a:pt x="360" y="0"/>
                  <a:pt x="360" y="0"/>
                  <a:pt x="360" y="0"/>
                </a:cubicBezTo>
                <a:cubicBezTo>
                  <a:pt x="153" y="321"/>
                  <a:pt x="24" y="697"/>
                  <a:pt x="0" y="1101"/>
                </a:cubicBezTo>
                <a:cubicBezTo>
                  <a:pt x="979" y="1556"/>
                  <a:pt x="979" y="1556"/>
                  <a:pt x="979" y="1556"/>
                </a:cubicBezTo>
                <a:lnTo>
                  <a:pt x="987" y="1568"/>
                </a:lnTo>
                <a:close/>
              </a:path>
            </a:pathLst>
          </a:custGeom>
          <a:solidFill>
            <a:sysClr val="window" lastClr="FFFFFF"/>
          </a:solidFill>
          <a:ln w="3175" cap="flat">
            <a:noFill/>
            <a:prstDash val="solid"/>
            <a:miter lim="800000"/>
            <a:headEnd/>
            <a:tailEnd/>
          </a:ln>
          <a:effectLst>
            <a:outerShdw blurRad="38100" dist="38100" dir="5400000" algn="t" rotWithShape="0">
              <a:prstClr val="black">
                <a:alpha val="20000"/>
              </a:prstClr>
            </a:outerShdw>
          </a:effec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95" name="Freeform 26">
            <a:extLst>
              <a:ext uri="{FF2B5EF4-FFF2-40B4-BE49-F238E27FC236}">
                <a16:creationId xmlns:a16="http://schemas.microsoft.com/office/drawing/2014/main" id="{4A4C938E-AE37-4C3A-8EED-4C31B21552CC}"/>
              </a:ext>
            </a:extLst>
          </p:cNvPr>
          <p:cNvSpPr>
            <a:spLocks/>
          </p:cNvSpPr>
          <p:nvPr/>
        </p:nvSpPr>
        <p:spPr bwMode="auto">
          <a:xfrm>
            <a:off x="2812213" y="4176368"/>
            <a:ext cx="1650584" cy="1603448"/>
          </a:xfrm>
          <a:custGeom>
            <a:avLst/>
            <a:gdLst>
              <a:gd name="T0" fmla="*/ 0 w 1674"/>
              <a:gd name="T1" fmla="*/ 830 h 1626"/>
              <a:gd name="T2" fmla="*/ 4 w 1674"/>
              <a:gd name="T3" fmla="*/ 834 h 1626"/>
              <a:gd name="T4" fmla="*/ 736 w 1674"/>
              <a:gd name="T5" fmla="*/ 1626 h 1626"/>
              <a:gd name="T6" fmla="*/ 1674 w 1674"/>
              <a:gd name="T7" fmla="*/ 945 h 1626"/>
              <a:gd name="T8" fmla="*/ 1151 w 1674"/>
              <a:gd name="T9" fmla="*/ 0 h 1626"/>
              <a:gd name="T10" fmla="*/ 0 w 1674"/>
              <a:gd name="T11" fmla="*/ 830 h 1626"/>
            </a:gdLst>
            <a:ahLst/>
            <a:cxnLst>
              <a:cxn ang="0">
                <a:pos x="T0" y="T1"/>
              </a:cxn>
              <a:cxn ang="0">
                <a:pos x="T2" y="T3"/>
              </a:cxn>
              <a:cxn ang="0">
                <a:pos x="T4" y="T5"/>
              </a:cxn>
              <a:cxn ang="0">
                <a:pos x="T6" y="T7"/>
              </a:cxn>
              <a:cxn ang="0">
                <a:pos x="T8" y="T9"/>
              </a:cxn>
              <a:cxn ang="0">
                <a:pos x="T10" y="T11"/>
              </a:cxn>
            </a:cxnLst>
            <a:rect l="0" t="0" r="r" b="b"/>
            <a:pathLst>
              <a:path w="1674" h="1626">
                <a:moveTo>
                  <a:pt x="0" y="830"/>
                </a:moveTo>
                <a:cubicBezTo>
                  <a:pt x="4" y="834"/>
                  <a:pt x="4" y="834"/>
                  <a:pt x="4" y="834"/>
                </a:cubicBezTo>
                <a:cubicBezTo>
                  <a:pt x="736" y="1626"/>
                  <a:pt x="736" y="1626"/>
                  <a:pt x="736" y="1626"/>
                </a:cubicBezTo>
                <a:cubicBezTo>
                  <a:pt x="1104" y="1482"/>
                  <a:pt x="1426" y="1245"/>
                  <a:pt x="1674" y="945"/>
                </a:cubicBezTo>
                <a:cubicBezTo>
                  <a:pt x="1151" y="0"/>
                  <a:pt x="1151" y="0"/>
                  <a:pt x="1151" y="0"/>
                </a:cubicBezTo>
                <a:cubicBezTo>
                  <a:pt x="959" y="460"/>
                  <a:pt x="521" y="792"/>
                  <a:pt x="0" y="830"/>
                </a:cubicBezTo>
                <a:close/>
              </a:path>
            </a:pathLst>
          </a:custGeom>
          <a:solidFill>
            <a:sysClr val="window" lastClr="FFFFFF"/>
          </a:solidFill>
          <a:ln w="3175" cap="flat">
            <a:noFill/>
            <a:prstDash val="solid"/>
            <a:miter lim="800000"/>
            <a:headEnd/>
            <a:tailEnd/>
          </a:ln>
          <a:effectLst>
            <a:outerShdw blurRad="38100" dist="38100" dir="5400000" algn="t" rotWithShape="0">
              <a:prstClr val="black">
                <a:alpha val="20000"/>
              </a:prstClr>
            </a:outerShdw>
          </a:effec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96" name="Freeform 27">
            <a:extLst>
              <a:ext uri="{FF2B5EF4-FFF2-40B4-BE49-F238E27FC236}">
                <a16:creationId xmlns:a16="http://schemas.microsoft.com/office/drawing/2014/main" id="{A574DBF8-D4F9-431D-A093-E1B7E8A0888A}"/>
              </a:ext>
            </a:extLst>
          </p:cNvPr>
          <p:cNvSpPr>
            <a:spLocks/>
          </p:cNvSpPr>
          <p:nvPr/>
        </p:nvSpPr>
        <p:spPr bwMode="auto">
          <a:xfrm>
            <a:off x="3574310" y="2449031"/>
            <a:ext cx="1402391" cy="1532119"/>
          </a:xfrm>
          <a:custGeom>
            <a:avLst/>
            <a:gdLst>
              <a:gd name="T0" fmla="*/ 0 w 1422"/>
              <a:gd name="T1" fmla="*/ 203 h 1554"/>
              <a:gd name="T2" fmla="*/ 480 w 1422"/>
              <a:gd name="T3" fmla="*/ 1235 h 1554"/>
              <a:gd name="T4" fmla="*/ 442 w 1422"/>
              <a:gd name="T5" fmla="*/ 1554 h 1554"/>
              <a:gd name="T6" fmla="*/ 1422 w 1422"/>
              <a:gd name="T7" fmla="*/ 1095 h 1554"/>
              <a:gd name="T8" fmla="*/ 1063 w 1422"/>
              <a:gd name="T9" fmla="*/ 0 h 1554"/>
              <a:gd name="T10" fmla="*/ 0 w 1422"/>
              <a:gd name="T11" fmla="*/ 203 h 1554"/>
            </a:gdLst>
            <a:ahLst/>
            <a:cxnLst>
              <a:cxn ang="0">
                <a:pos x="T0" y="T1"/>
              </a:cxn>
              <a:cxn ang="0">
                <a:pos x="T2" y="T3"/>
              </a:cxn>
              <a:cxn ang="0">
                <a:pos x="T4" y="T5"/>
              </a:cxn>
              <a:cxn ang="0">
                <a:pos x="T6" y="T7"/>
              </a:cxn>
              <a:cxn ang="0">
                <a:pos x="T8" y="T9"/>
              </a:cxn>
              <a:cxn ang="0">
                <a:pos x="T10" y="T11"/>
              </a:cxn>
            </a:cxnLst>
            <a:rect l="0" t="0" r="r" b="b"/>
            <a:pathLst>
              <a:path w="1422" h="1554">
                <a:moveTo>
                  <a:pt x="0" y="203"/>
                </a:moveTo>
                <a:cubicBezTo>
                  <a:pt x="293" y="451"/>
                  <a:pt x="480" y="822"/>
                  <a:pt x="480" y="1235"/>
                </a:cubicBezTo>
                <a:cubicBezTo>
                  <a:pt x="480" y="1345"/>
                  <a:pt x="467" y="1452"/>
                  <a:pt x="442" y="1554"/>
                </a:cubicBezTo>
                <a:cubicBezTo>
                  <a:pt x="1422" y="1095"/>
                  <a:pt x="1422" y="1095"/>
                  <a:pt x="1422" y="1095"/>
                </a:cubicBezTo>
                <a:cubicBezTo>
                  <a:pt x="1397" y="694"/>
                  <a:pt x="1269" y="320"/>
                  <a:pt x="1063" y="0"/>
                </a:cubicBezTo>
                <a:lnTo>
                  <a:pt x="0" y="203"/>
                </a:lnTo>
                <a:close/>
              </a:path>
            </a:pathLst>
          </a:custGeom>
          <a:solidFill>
            <a:sysClr val="window" lastClr="FFFFFF"/>
          </a:solidFill>
          <a:ln w="3175" cap="flat">
            <a:noFill/>
            <a:prstDash val="solid"/>
            <a:miter lim="800000"/>
            <a:headEnd/>
            <a:tailEnd/>
          </a:ln>
          <a:effectLst>
            <a:outerShdw blurRad="38100" dist="38100" dir="5400000" algn="t" rotWithShape="0">
              <a:prstClr val="black">
                <a:alpha val="20000"/>
              </a:prstClr>
            </a:outerShdw>
          </a:effec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grpSp>
        <p:nvGrpSpPr>
          <p:cNvPr id="98" name="Group 97">
            <a:extLst>
              <a:ext uri="{FF2B5EF4-FFF2-40B4-BE49-F238E27FC236}">
                <a16:creationId xmlns:a16="http://schemas.microsoft.com/office/drawing/2014/main" id="{49025212-A836-4AB0-851A-2D4826CE0E40}"/>
              </a:ext>
            </a:extLst>
          </p:cNvPr>
          <p:cNvGrpSpPr>
            <a:grpSpLocks noChangeAspect="1"/>
          </p:cNvGrpSpPr>
          <p:nvPr/>
        </p:nvGrpSpPr>
        <p:grpSpPr>
          <a:xfrm>
            <a:off x="2538580" y="1666439"/>
            <a:ext cx="435980" cy="435980"/>
            <a:chOff x="6213475" y="500063"/>
            <a:chExt cx="371476" cy="371476"/>
          </a:xfrm>
          <a:solidFill>
            <a:schemeClr val="accent4"/>
          </a:solidFill>
        </p:grpSpPr>
        <p:sp>
          <p:nvSpPr>
            <p:cNvPr id="145" name="Freeform 36">
              <a:extLst>
                <a:ext uri="{FF2B5EF4-FFF2-40B4-BE49-F238E27FC236}">
                  <a16:creationId xmlns:a16="http://schemas.microsoft.com/office/drawing/2014/main" id="{C34C332F-7363-4E12-80F8-CD1839F21DDE}"/>
                </a:ext>
              </a:extLst>
            </p:cNvPr>
            <p:cNvSpPr>
              <a:spLocks noEditPoints="1"/>
            </p:cNvSpPr>
            <p:nvPr/>
          </p:nvSpPr>
          <p:spPr bwMode="auto">
            <a:xfrm>
              <a:off x="6399213" y="685801"/>
              <a:ext cx="185738" cy="185738"/>
            </a:xfrm>
            <a:custGeom>
              <a:avLst/>
              <a:gdLst>
                <a:gd name="T0" fmla="*/ 2 w 48"/>
                <a:gd name="T1" fmla="*/ 48 h 48"/>
                <a:gd name="T2" fmla="*/ 1 w 48"/>
                <a:gd name="T3" fmla="*/ 47 h 48"/>
                <a:gd name="T4" fmla="*/ 0 w 48"/>
                <a:gd name="T5" fmla="*/ 45 h 48"/>
                <a:gd name="T6" fmla="*/ 4 w 48"/>
                <a:gd name="T7" fmla="*/ 31 h 48"/>
                <a:gd name="T8" fmla="*/ 5 w 48"/>
                <a:gd name="T9" fmla="*/ 31 h 48"/>
                <a:gd name="T10" fmla="*/ 35 w 48"/>
                <a:gd name="T11" fmla="*/ 1 h 48"/>
                <a:gd name="T12" fmla="*/ 37 w 48"/>
                <a:gd name="T13" fmla="*/ 1 h 48"/>
                <a:gd name="T14" fmla="*/ 47 w 48"/>
                <a:gd name="T15" fmla="*/ 11 h 48"/>
                <a:gd name="T16" fmla="*/ 47 w 48"/>
                <a:gd name="T17" fmla="*/ 13 h 48"/>
                <a:gd name="T18" fmla="*/ 17 w 48"/>
                <a:gd name="T19" fmla="*/ 43 h 48"/>
                <a:gd name="T20" fmla="*/ 17 w 48"/>
                <a:gd name="T21" fmla="*/ 44 h 48"/>
                <a:gd name="T22" fmla="*/ 3 w 48"/>
                <a:gd name="T23" fmla="*/ 48 h 48"/>
                <a:gd name="T24" fmla="*/ 2 w 48"/>
                <a:gd name="T25" fmla="*/ 48 h 48"/>
                <a:gd name="T26" fmla="*/ 8 w 48"/>
                <a:gd name="T27" fmla="*/ 33 h 48"/>
                <a:gd name="T28" fmla="*/ 5 w 48"/>
                <a:gd name="T29" fmla="*/ 43 h 48"/>
                <a:gd name="T30" fmla="*/ 15 w 48"/>
                <a:gd name="T31" fmla="*/ 40 h 48"/>
                <a:gd name="T32" fmla="*/ 43 w 48"/>
                <a:gd name="T33" fmla="*/ 12 h 48"/>
                <a:gd name="T34" fmla="*/ 36 w 48"/>
                <a:gd name="T35" fmla="*/ 5 h 48"/>
                <a:gd name="T36" fmla="*/ 8 w 48"/>
                <a:gd name="T37"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48">
                  <a:moveTo>
                    <a:pt x="2" y="48"/>
                  </a:moveTo>
                  <a:cubicBezTo>
                    <a:pt x="1" y="48"/>
                    <a:pt x="1" y="48"/>
                    <a:pt x="1" y="47"/>
                  </a:cubicBezTo>
                  <a:cubicBezTo>
                    <a:pt x="0" y="47"/>
                    <a:pt x="0" y="46"/>
                    <a:pt x="0" y="45"/>
                  </a:cubicBezTo>
                  <a:cubicBezTo>
                    <a:pt x="4" y="31"/>
                    <a:pt x="4" y="31"/>
                    <a:pt x="4" y="31"/>
                  </a:cubicBezTo>
                  <a:cubicBezTo>
                    <a:pt x="4" y="31"/>
                    <a:pt x="4" y="31"/>
                    <a:pt x="5" y="31"/>
                  </a:cubicBezTo>
                  <a:cubicBezTo>
                    <a:pt x="35" y="1"/>
                    <a:pt x="35" y="1"/>
                    <a:pt x="35" y="1"/>
                  </a:cubicBezTo>
                  <a:cubicBezTo>
                    <a:pt x="35" y="0"/>
                    <a:pt x="37" y="0"/>
                    <a:pt x="37" y="1"/>
                  </a:cubicBezTo>
                  <a:cubicBezTo>
                    <a:pt x="47" y="11"/>
                    <a:pt x="47" y="11"/>
                    <a:pt x="47" y="11"/>
                  </a:cubicBezTo>
                  <a:cubicBezTo>
                    <a:pt x="48" y="11"/>
                    <a:pt x="48" y="13"/>
                    <a:pt x="47" y="13"/>
                  </a:cubicBezTo>
                  <a:cubicBezTo>
                    <a:pt x="17" y="43"/>
                    <a:pt x="17" y="43"/>
                    <a:pt x="17" y="43"/>
                  </a:cubicBezTo>
                  <a:cubicBezTo>
                    <a:pt x="17" y="44"/>
                    <a:pt x="17" y="44"/>
                    <a:pt x="17" y="44"/>
                  </a:cubicBezTo>
                  <a:cubicBezTo>
                    <a:pt x="3" y="48"/>
                    <a:pt x="3" y="48"/>
                    <a:pt x="3" y="48"/>
                  </a:cubicBezTo>
                  <a:cubicBezTo>
                    <a:pt x="2" y="48"/>
                    <a:pt x="2" y="48"/>
                    <a:pt x="2" y="48"/>
                  </a:cubicBezTo>
                  <a:close/>
                  <a:moveTo>
                    <a:pt x="8" y="33"/>
                  </a:moveTo>
                  <a:cubicBezTo>
                    <a:pt x="5" y="43"/>
                    <a:pt x="5" y="43"/>
                    <a:pt x="5" y="43"/>
                  </a:cubicBezTo>
                  <a:cubicBezTo>
                    <a:pt x="15" y="40"/>
                    <a:pt x="15" y="40"/>
                    <a:pt x="15" y="40"/>
                  </a:cubicBezTo>
                  <a:cubicBezTo>
                    <a:pt x="43" y="12"/>
                    <a:pt x="43" y="12"/>
                    <a:pt x="43" y="12"/>
                  </a:cubicBezTo>
                  <a:cubicBezTo>
                    <a:pt x="36" y="5"/>
                    <a:pt x="36" y="5"/>
                    <a:pt x="36" y="5"/>
                  </a:cubicBezTo>
                  <a:lnTo>
                    <a:pt x="8"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146" name="Freeform 37">
              <a:extLst>
                <a:ext uri="{FF2B5EF4-FFF2-40B4-BE49-F238E27FC236}">
                  <a16:creationId xmlns:a16="http://schemas.microsoft.com/office/drawing/2014/main" id="{9379B010-EBA2-4F5E-A481-CA3996F729EC}"/>
                </a:ext>
              </a:extLst>
            </p:cNvPr>
            <p:cNvSpPr>
              <a:spLocks/>
            </p:cNvSpPr>
            <p:nvPr/>
          </p:nvSpPr>
          <p:spPr bwMode="auto">
            <a:xfrm>
              <a:off x="6503988" y="720726"/>
              <a:ext cx="46038" cy="46038"/>
            </a:xfrm>
            <a:custGeom>
              <a:avLst/>
              <a:gdLst>
                <a:gd name="T0" fmla="*/ 24 w 29"/>
                <a:gd name="T1" fmla="*/ 29 h 29"/>
                <a:gd name="T2" fmla="*/ 0 w 29"/>
                <a:gd name="T3" fmla="*/ 5 h 29"/>
                <a:gd name="T4" fmla="*/ 5 w 29"/>
                <a:gd name="T5" fmla="*/ 0 h 29"/>
                <a:gd name="T6" fmla="*/ 29 w 29"/>
                <a:gd name="T7" fmla="*/ 24 h 29"/>
                <a:gd name="T8" fmla="*/ 24 w 29"/>
                <a:gd name="T9" fmla="*/ 29 h 29"/>
              </a:gdLst>
              <a:ahLst/>
              <a:cxnLst>
                <a:cxn ang="0">
                  <a:pos x="T0" y="T1"/>
                </a:cxn>
                <a:cxn ang="0">
                  <a:pos x="T2" y="T3"/>
                </a:cxn>
                <a:cxn ang="0">
                  <a:pos x="T4" y="T5"/>
                </a:cxn>
                <a:cxn ang="0">
                  <a:pos x="T6" y="T7"/>
                </a:cxn>
                <a:cxn ang="0">
                  <a:pos x="T8" y="T9"/>
                </a:cxn>
              </a:cxnLst>
              <a:rect l="0" t="0" r="r" b="b"/>
              <a:pathLst>
                <a:path w="29" h="29">
                  <a:moveTo>
                    <a:pt x="24" y="29"/>
                  </a:moveTo>
                  <a:lnTo>
                    <a:pt x="0" y="5"/>
                  </a:lnTo>
                  <a:lnTo>
                    <a:pt x="5" y="0"/>
                  </a:lnTo>
                  <a:lnTo>
                    <a:pt x="29" y="24"/>
                  </a:lnTo>
                  <a:lnTo>
                    <a:pt x="2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147" name="Freeform 38">
              <a:extLst>
                <a:ext uri="{FF2B5EF4-FFF2-40B4-BE49-F238E27FC236}">
                  <a16:creationId xmlns:a16="http://schemas.microsoft.com/office/drawing/2014/main" id="{F77407EE-3F17-449B-8EA6-AF5BCDDFF4A7}"/>
                </a:ext>
              </a:extLst>
            </p:cNvPr>
            <p:cNvSpPr>
              <a:spLocks/>
            </p:cNvSpPr>
            <p:nvPr/>
          </p:nvSpPr>
          <p:spPr bwMode="auto">
            <a:xfrm>
              <a:off x="6415088" y="801688"/>
              <a:ext cx="53975" cy="53975"/>
            </a:xfrm>
            <a:custGeom>
              <a:avLst/>
              <a:gdLst>
                <a:gd name="T0" fmla="*/ 12 w 14"/>
                <a:gd name="T1" fmla="*/ 14 h 14"/>
                <a:gd name="T2" fmla="*/ 11 w 14"/>
                <a:gd name="T3" fmla="*/ 13 h 14"/>
                <a:gd name="T4" fmla="*/ 1 w 14"/>
                <a:gd name="T5" fmla="*/ 3 h 14"/>
                <a:gd name="T6" fmla="*/ 1 w 14"/>
                <a:gd name="T7" fmla="*/ 1 h 14"/>
                <a:gd name="T8" fmla="*/ 3 w 14"/>
                <a:gd name="T9" fmla="*/ 1 h 14"/>
                <a:gd name="T10" fmla="*/ 13 w 14"/>
                <a:gd name="T11" fmla="*/ 11 h 14"/>
                <a:gd name="T12" fmla="*/ 13 w 14"/>
                <a:gd name="T13" fmla="*/ 13 h 14"/>
                <a:gd name="T14" fmla="*/ 12 w 14"/>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4">
                  <a:moveTo>
                    <a:pt x="12" y="14"/>
                  </a:moveTo>
                  <a:cubicBezTo>
                    <a:pt x="11" y="14"/>
                    <a:pt x="11" y="14"/>
                    <a:pt x="11" y="13"/>
                  </a:cubicBezTo>
                  <a:cubicBezTo>
                    <a:pt x="1" y="3"/>
                    <a:pt x="1" y="3"/>
                    <a:pt x="1" y="3"/>
                  </a:cubicBezTo>
                  <a:cubicBezTo>
                    <a:pt x="0" y="3"/>
                    <a:pt x="0" y="1"/>
                    <a:pt x="1" y="1"/>
                  </a:cubicBezTo>
                  <a:cubicBezTo>
                    <a:pt x="1" y="0"/>
                    <a:pt x="3" y="0"/>
                    <a:pt x="3" y="1"/>
                  </a:cubicBezTo>
                  <a:cubicBezTo>
                    <a:pt x="13" y="11"/>
                    <a:pt x="13" y="11"/>
                    <a:pt x="13" y="11"/>
                  </a:cubicBezTo>
                  <a:cubicBezTo>
                    <a:pt x="14" y="11"/>
                    <a:pt x="14" y="13"/>
                    <a:pt x="13" y="13"/>
                  </a:cubicBezTo>
                  <a:cubicBezTo>
                    <a:pt x="13" y="14"/>
                    <a:pt x="13" y="14"/>
                    <a:pt x="1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148" name="Freeform 39">
              <a:extLst>
                <a:ext uri="{FF2B5EF4-FFF2-40B4-BE49-F238E27FC236}">
                  <a16:creationId xmlns:a16="http://schemas.microsoft.com/office/drawing/2014/main" id="{4F445F52-036E-44B0-8368-E7621676E7AD}"/>
                </a:ext>
              </a:extLst>
            </p:cNvPr>
            <p:cNvSpPr>
              <a:spLocks/>
            </p:cNvSpPr>
            <p:nvPr/>
          </p:nvSpPr>
          <p:spPr bwMode="auto">
            <a:xfrm>
              <a:off x="6345238" y="655638"/>
              <a:ext cx="77788" cy="14288"/>
            </a:xfrm>
            <a:custGeom>
              <a:avLst/>
              <a:gdLst>
                <a:gd name="T0" fmla="*/ 18 w 20"/>
                <a:gd name="T1" fmla="*/ 4 h 4"/>
                <a:gd name="T2" fmla="*/ 2 w 20"/>
                <a:gd name="T3" fmla="*/ 4 h 4"/>
                <a:gd name="T4" fmla="*/ 0 w 20"/>
                <a:gd name="T5" fmla="*/ 2 h 4"/>
                <a:gd name="T6" fmla="*/ 2 w 20"/>
                <a:gd name="T7" fmla="*/ 0 h 4"/>
                <a:gd name="T8" fmla="*/ 18 w 20"/>
                <a:gd name="T9" fmla="*/ 0 h 4"/>
                <a:gd name="T10" fmla="*/ 20 w 20"/>
                <a:gd name="T11" fmla="*/ 2 h 4"/>
                <a:gd name="T12" fmla="*/ 18 w 2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0" h="4">
                  <a:moveTo>
                    <a:pt x="18" y="4"/>
                  </a:moveTo>
                  <a:cubicBezTo>
                    <a:pt x="2" y="4"/>
                    <a:pt x="2" y="4"/>
                    <a:pt x="2" y="4"/>
                  </a:cubicBezTo>
                  <a:cubicBezTo>
                    <a:pt x="1" y="4"/>
                    <a:pt x="0" y="3"/>
                    <a:pt x="0" y="2"/>
                  </a:cubicBezTo>
                  <a:cubicBezTo>
                    <a:pt x="0" y="1"/>
                    <a:pt x="1" y="0"/>
                    <a:pt x="2" y="0"/>
                  </a:cubicBezTo>
                  <a:cubicBezTo>
                    <a:pt x="18" y="0"/>
                    <a:pt x="18" y="0"/>
                    <a:pt x="18" y="0"/>
                  </a:cubicBezTo>
                  <a:cubicBezTo>
                    <a:pt x="19" y="0"/>
                    <a:pt x="20" y="1"/>
                    <a:pt x="20" y="2"/>
                  </a:cubicBezTo>
                  <a:cubicBezTo>
                    <a:pt x="20" y="3"/>
                    <a:pt x="19"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149" name="Freeform 40">
              <a:extLst>
                <a:ext uri="{FF2B5EF4-FFF2-40B4-BE49-F238E27FC236}">
                  <a16:creationId xmlns:a16="http://schemas.microsoft.com/office/drawing/2014/main" id="{CA31761D-1AA8-4D37-AC7E-5E674A54F983}"/>
                </a:ext>
              </a:extLst>
            </p:cNvPr>
            <p:cNvSpPr>
              <a:spLocks/>
            </p:cNvSpPr>
            <p:nvPr/>
          </p:nvSpPr>
          <p:spPr bwMode="auto">
            <a:xfrm>
              <a:off x="6345238" y="717551"/>
              <a:ext cx="77788" cy="14288"/>
            </a:xfrm>
            <a:custGeom>
              <a:avLst/>
              <a:gdLst>
                <a:gd name="T0" fmla="*/ 18 w 20"/>
                <a:gd name="T1" fmla="*/ 4 h 4"/>
                <a:gd name="T2" fmla="*/ 2 w 20"/>
                <a:gd name="T3" fmla="*/ 4 h 4"/>
                <a:gd name="T4" fmla="*/ 0 w 20"/>
                <a:gd name="T5" fmla="*/ 2 h 4"/>
                <a:gd name="T6" fmla="*/ 2 w 20"/>
                <a:gd name="T7" fmla="*/ 0 h 4"/>
                <a:gd name="T8" fmla="*/ 18 w 20"/>
                <a:gd name="T9" fmla="*/ 0 h 4"/>
                <a:gd name="T10" fmla="*/ 20 w 20"/>
                <a:gd name="T11" fmla="*/ 2 h 4"/>
                <a:gd name="T12" fmla="*/ 18 w 2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0" h="4">
                  <a:moveTo>
                    <a:pt x="18" y="4"/>
                  </a:moveTo>
                  <a:cubicBezTo>
                    <a:pt x="2" y="4"/>
                    <a:pt x="2" y="4"/>
                    <a:pt x="2" y="4"/>
                  </a:cubicBezTo>
                  <a:cubicBezTo>
                    <a:pt x="1" y="4"/>
                    <a:pt x="0" y="3"/>
                    <a:pt x="0" y="2"/>
                  </a:cubicBezTo>
                  <a:cubicBezTo>
                    <a:pt x="0" y="1"/>
                    <a:pt x="1" y="0"/>
                    <a:pt x="2" y="0"/>
                  </a:cubicBezTo>
                  <a:cubicBezTo>
                    <a:pt x="18" y="0"/>
                    <a:pt x="18" y="0"/>
                    <a:pt x="18" y="0"/>
                  </a:cubicBezTo>
                  <a:cubicBezTo>
                    <a:pt x="19" y="0"/>
                    <a:pt x="20" y="1"/>
                    <a:pt x="20" y="2"/>
                  </a:cubicBezTo>
                  <a:cubicBezTo>
                    <a:pt x="20" y="3"/>
                    <a:pt x="19"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150" name="Freeform 41">
              <a:extLst>
                <a:ext uri="{FF2B5EF4-FFF2-40B4-BE49-F238E27FC236}">
                  <a16:creationId xmlns:a16="http://schemas.microsoft.com/office/drawing/2014/main" id="{0D3E9A05-2A31-4C96-85D1-A110316C2E96}"/>
                </a:ext>
              </a:extLst>
            </p:cNvPr>
            <p:cNvSpPr>
              <a:spLocks/>
            </p:cNvSpPr>
            <p:nvPr/>
          </p:nvSpPr>
          <p:spPr bwMode="auto">
            <a:xfrm>
              <a:off x="6259513" y="623888"/>
              <a:ext cx="77788" cy="53975"/>
            </a:xfrm>
            <a:custGeom>
              <a:avLst/>
              <a:gdLst>
                <a:gd name="T0" fmla="*/ 8 w 20"/>
                <a:gd name="T1" fmla="*/ 14 h 14"/>
                <a:gd name="T2" fmla="*/ 7 w 20"/>
                <a:gd name="T3" fmla="*/ 13 h 14"/>
                <a:gd name="T4" fmla="*/ 1 w 20"/>
                <a:gd name="T5" fmla="*/ 7 h 14"/>
                <a:gd name="T6" fmla="*/ 1 w 20"/>
                <a:gd name="T7" fmla="*/ 5 h 14"/>
                <a:gd name="T8" fmla="*/ 3 w 20"/>
                <a:gd name="T9" fmla="*/ 5 h 14"/>
                <a:gd name="T10" fmla="*/ 8 w 20"/>
                <a:gd name="T11" fmla="*/ 9 h 14"/>
                <a:gd name="T12" fmla="*/ 17 w 20"/>
                <a:gd name="T13" fmla="*/ 1 h 14"/>
                <a:gd name="T14" fmla="*/ 19 w 20"/>
                <a:gd name="T15" fmla="*/ 1 h 14"/>
                <a:gd name="T16" fmla="*/ 19 w 20"/>
                <a:gd name="T17" fmla="*/ 3 h 14"/>
                <a:gd name="T18" fmla="*/ 9 w 20"/>
                <a:gd name="T19" fmla="*/ 13 h 14"/>
                <a:gd name="T20" fmla="*/ 8 w 20"/>
                <a:gd name="T2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14">
                  <a:moveTo>
                    <a:pt x="8" y="14"/>
                  </a:moveTo>
                  <a:cubicBezTo>
                    <a:pt x="7" y="14"/>
                    <a:pt x="7" y="14"/>
                    <a:pt x="7" y="13"/>
                  </a:cubicBezTo>
                  <a:cubicBezTo>
                    <a:pt x="1" y="7"/>
                    <a:pt x="1" y="7"/>
                    <a:pt x="1" y="7"/>
                  </a:cubicBezTo>
                  <a:cubicBezTo>
                    <a:pt x="0" y="7"/>
                    <a:pt x="0" y="5"/>
                    <a:pt x="1" y="5"/>
                  </a:cubicBezTo>
                  <a:cubicBezTo>
                    <a:pt x="1" y="4"/>
                    <a:pt x="3" y="4"/>
                    <a:pt x="3" y="5"/>
                  </a:cubicBezTo>
                  <a:cubicBezTo>
                    <a:pt x="8" y="9"/>
                    <a:pt x="8" y="9"/>
                    <a:pt x="8" y="9"/>
                  </a:cubicBezTo>
                  <a:cubicBezTo>
                    <a:pt x="17" y="1"/>
                    <a:pt x="17" y="1"/>
                    <a:pt x="17" y="1"/>
                  </a:cubicBezTo>
                  <a:cubicBezTo>
                    <a:pt x="17" y="0"/>
                    <a:pt x="19" y="0"/>
                    <a:pt x="19" y="1"/>
                  </a:cubicBezTo>
                  <a:cubicBezTo>
                    <a:pt x="20" y="1"/>
                    <a:pt x="20" y="3"/>
                    <a:pt x="19" y="3"/>
                  </a:cubicBezTo>
                  <a:cubicBezTo>
                    <a:pt x="9" y="13"/>
                    <a:pt x="9" y="13"/>
                    <a:pt x="9" y="13"/>
                  </a:cubicBezTo>
                  <a:cubicBezTo>
                    <a:pt x="9" y="14"/>
                    <a:pt x="9" y="14"/>
                    <a:pt x="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151" name="Freeform 42">
              <a:extLst>
                <a:ext uri="{FF2B5EF4-FFF2-40B4-BE49-F238E27FC236}">
                  <a16:creationId xmlns:a16="http://schemas.microsoft.com/office/drawing/2014/main" id="{91728C22-B929-4F6E-A326-1B7FE9644945}"/>
                </a:ext>
              </a:extLst>
            </p:cNvPr>
            <p:cNvSpPr>
              <a:spLocks/>
            </p:cNvSpPr>
            <p:nvPr/>
          </p:nvSpPr>
          <p:spPr bwMode="auto">
            <a:xfrm>
              <a:off x="6259513" y="685801"/>
              <a:ext cx="77788" cy="53975"/>
            </a:xfrm>
            <a:custGeom>
              <a:avLst/>
              <a:gdLst>
                <a:gd name="T0" fmla="*/ 8 w 20"/>
                <a:gd name="T1" fmla="*/ 14 h 14"/>
                <a:gd name="T2" fmla="*/ 7 w 20"/>
                <a:gd name="T3" fmla="*/ 13 h 14"/>
                <a:gd name="T4" fmla="*/ 1 w 20"/>
                <a:gd name="T5" fmla="*/ 7 h 14"/>
                <a:gd name="T6" fmla="*/ 1 w 20"/>
                <a:gd name="T7" fmla="*/ 5 h 14"/>
                <a:gd name="T8" fmla="*/ 3 w 20"/>
                <a:gd name="T9" fmla="*/ 5 h 14"/>
                <a:gd name="T10" fmla="*/ 8 w 20"/>
                <a:gd name="T11" fmla="*/ 9 h 14"/>
                <a:gd name="T12" fmla="*/ 17 w 20"/>
                <a:gd name="T13" fmla="*/ 1 h 14"/>
                <a:gd name="T14" fmla="*/ 19 w 20"/>
                <a:gd name="T15" fmla="*/ 1 h 14"/>
                <a:gd name="T16" fmla="*/ 19 w 20"/>
                <a:gd name="T17" fmla="*/ 3 h 14"/>
                <a:gd name="T18" fmla="*/ 9 w 20"/>
                <a:gd name="T19" fmla="*/ 13 h 14"/>
                <a:gd name="T20" fmla="*/ 8 w 20"/>
                <a:gd name="T2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14">
                  <a:moveTo>
                    <a:pt x="8" y="14"/>
                  </a:moveTo>
                  <a:cubicBezTo>
                    <a:pt x="7" y="14"/>
                    <a:pt x="7" y="14"/>
                    <a:pt x="7" y="13"/>
                  </a:cubicBezTo>
                  <a:cubicBezTo>
                    <a:pt x="1" y="7"/>
                    <a:pt x="1" y="7"/>
                    <a:pt x="1" y="7"/>
                  </a:cubicBezTo>
                  <a:cubicBezTo>
                    <a:pt x="0" y="7"/>
                    <a:pt x="0" y="5"/>
                    <a:pt x="1" y="5"/>
                  </a:cubicBezTo>
                  <a:cubicBezTo>
                    <a:pt x="1" y="4"/>
                    <a:pt x="3" y="4"/>
                    <a:pt x="3" y="5"/>
                  </a:cubicBezTo>
                  <a:cubicBezTo>
                    <a:pt x="8" y="9"/>
                    <a:pt x="8" y="9"/>
                    <a:pt x="8" y="9"/>
                  </a:cubicBezTo>
                  <a:cubicBezTo>
                    <a:pt x="17" y="1"/>
                    <a:pt x="17" y="1"/>
                    <a:pt x="17" y="1"/>
                  </a:cubicBezTo>
                  <a:cubicBezTo>
                    <a:pt x="17" y="0"/>
                    <a:pt x="19" y="0"/>
                    <a:pt x="19" y="1"/>
                  </a:cubicBezTo>
                  <a:cubicBezTo>
                    <a:pt x="20" y="1"/>
                    <a:pt x="20" y="3"/>
                    <a:pt x="19" y="3"/>
                  </a:cubicBezTo>
                  <a:cubicBezTo>
                    <a:pt x="9" y="13"/>
                    <a:pt x="9" y="13"/>
                    <a:pt x="9" y="13"/>
                  </a:cubicBezTo>
                  <a:cubicBezTo>
                    <a:pt x="9" y="14"/>
                    <a:pt x="9" y="14"/>
                    <a:pt x="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152" name="Freeform 43">
              <a:extLst>
                <a:ext uri="{FF2B5EF4-FFF2-40B4-BE49-F238E27FC236}">
                  <a16:creationId xmlns:a16="http://schemas.microsoft.com/office/drawing/2014/main" id="{47E68B4A-67C6-4151-9508-019AACD8B3ED}"/>
                </a:ext>
              </a:extLst>
            </p:cNvPr>
            <p:cNvSpPr>
              <a:spLocks/>
            </p:cNvSpPr>
            <p:nvPr/>
          </p:nvSpPr>
          <p:spPr bwMode="auto">
            <a:xfrm>
              <a:off x="6213475" y="500063"/>
              <a:ext cx="263525" cy="341313"/>
            </a:xfrm>
            <a:custGeom>
              <a:avLst/>
              <a:gdLst>
                <a:gd name="T0" fmla="*/ 36 w 68"/>
                <a:gd name="T1" fmla="*/ 88 h 88"/>
                <a:gd name="T2" fmla="*/ 2 w 68"/>
                <a:gd name="T3" fmla="*/ 88 h 88"/>
                <a:gd name="T4" fmla="*/ 0 w 68"/>
                <a:gd name="T5" fmla="*/ 86 h 88"/>
                <a:gd name="T6" fmla="*/ 0 w 68"/>
                <a:gd name="T7" fmla="*/ 2 h 88"/>
                <a:gd name="T8" fmla="*/ 2 w 68"/>
                <a:gd name="T9" fmla="*/ 0 h 88"/>
                <a:gd name="T10" fmla="*/ 46 w 68"/>
                <a:gd name="T11" fmla="*/ 0 h 88"/>
                <a:gd name="T12" fmla="*/ 47 w 68"/>
                <a:gd name="T13" fmla="*/ 1 h 88"/>
                <a:gd name="T14" fmla="*/ 67 w 68"/>
                <a:gd name="T15" fmla="*/ 21 h 88"/>
                <a:gd name="T16" fmla="*/ 68 w 68"/>
                <a:gd name="T17" fmla="*/ 22 h 88"/>
                <a:gd name="T18" fmla="*/ 68 w 68"/>
                <a:gd name="T19" fmla="*/ 52 h 88"/>
                <a:gd name="T20" fmla="*/ 66 w 68"/>
                <a:gd name="T21" fmla="*/ 54 h 88"/>
                <a:gd name="T22" fmla="*/ 64 w 68"/>
                <a:gd name="T23" fmla="*/ 52 h 88"/>
                <a:gd name="T24" fmla="*/ 64 w 68"/>
                <a:gd name="T25" fmla="*/ 23 h 88"/>
                <a:gd name="T26" fmla="*/ 45 w 68"/>
                <a:gd name="T27" fmla="*/ 4 h 88"/>
                <a:gd name="T28" fmla="*/ 4 w 68"/>
                <a:gd name="T29" fmla="*/ 4 h 88"/>
                <a:gd name="T30" fmla="*/ 4 w 68"/>
                <a:gd name="T31" fmla="*/ 84 h 88"/>
                <a:gd name="T32" fmla="*/ 36 w 68"/>
                <a:gd name="T33" fmla="*/ 84 h 88"/>
                <a:gd name="T34" fmla="*/ 38 w 68"/>
                <a:gd name="T35" fmla="*/ 86 h 88"/>
                <a:gd name="T36" fmla="*/ 36 w 68"/>
                <a:gd name="T37"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88">
                  <a:moveTo>
                    <a:pt x="36" y="88"/>
                  </a:moveTo>
                  <a:cubicBezTo>
                    <a:pt x="2" y="88"/>
                    <a:pt x="2" y="88"/>
                    <a:pt x="2" y="88"/>
                  </a:cubicBezTo>
                  <a:cubicBezTo>
                    <a:pt x="1" y="88"/>
                    <a:pt x="0" y="87"/>
                    <a:pt x="0" y="86"/>
                  </a:cubicBezTo>
                  <a:cubicBezTo>
                    <a:pt x="0" y="2"/>
                    <a:pt x="0" y="2"/>
                    <a:pt x="0" y="2"/>
                  </a:cubicBezTo>
                  <a:cubicBezTo>
                    <a:pt x="0" y="1"/>
                    <a:pt x="1" y="0"/>
                    <a:pt x="2" y="0"/>
                  </a:cubicBezTo>
                  <a:cubicBezTo>
                    <a:pt x="46" y="0"/>
                    <a:pt x="46" y="0"/>
                    <a:pt x="46" y="0"/>
                  </a:cubicBezTo>
                  <a:cubicBezTo>
                    <a:pt x="47" y="0"/>
                    <a:pt x="47" y="0"/>
                    <a:pt x="47" y="1"/>
                  </a:cubicBezTo>
                  <a:cubicBezTo>
                    <a:pt x="67" y="21"/>
                    <a:pt x="67" y="21"/>
                    <a:pt x="67" y="21"/>
                  </a:cubicBezTo>
                  <a:cubicBezTo>
                    <a:pt x="68" y="21"/>
                    <a:pt x="68" y="21"/>
                    <a:pt x="68" y="22"/>
                  </a:cubicBezTo>
                  <a:cubicBezTo>
                    <a:pt x="68" y="52"/>
                    <a:pt x="68" y="52"/>
                    <a:pt x="68" y="52"/>
                  </a:cubicBezTo>
                  <a:cubicBezTo>
                    <a:pt x="68" y="53"/>
                    <a:pt x="67" y="54"/>
                    <a:pt x="66" y="54"/>
                  </a:cubicBezTo>
                  <a:cubicBezTo>
                    <a:pt x="65" y="54"/>
                    <a:pt x="64" y="53"/>
                    <a:pt x="64" y="52"/>
                  </a:cubicBezTo>
                  <a:cubicBezTo>
                    <a:pt x="64" y="23"/>
                    <a:pt x="64" y="23"/>
                    <a:pt x="64" y="23"/>
                  </a:cubicBezTo>
                  <a:cubicBezTo>
                    <a:pt x="45" y="4"/>
                    <a:pt x="45" y="4"/>
                    <a:pt x="45" y="4"/>
                  </a:cubicBezTo>
                  <a:cubicBezTo>
                    <a:pt x="4" y="4"/>
                    <a:pt x="4" y="4"/>
                    <a:pt x="4" y="4"/>
                  </a:cubicBezTo>
                  <a:cubicBezTo>
                    <a:pt x="4" y="84"/>
                    <a:pt x="4" y="84"/>
                    <a:pt x="4" y="84"/>
                  </a:cubicBezTo>
                  <a:cubicBezTo>
                    <a:pt x="36" y="84"/>
                    <a:pt x="36" y="84"/>
                    <a:pt x="36" y="84"/>
                  </a:cubicBezTo>
                  <a:cubicBezTo>
                    <a:pt x="37" y="84"/>
                    <a:pt x="38" y="85"/>
                    <a:pt x="38" y="86"/>
                  </a:cubicBezTo>
                  <a:cubicBezTo>
                    <a:pt x="38" y="87"/>
                    <a:pt x="37" y="88"/>
                    <a:pt x="36"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153" name="Freeform 44">
              <a:extLst>
                <a:ext uri="{FF2B5EF4-FFF2-40B4-BE49-F238E27FC236}">
                  <a16:creationId xmlns:a16="http://schemas.microsoft.com/office/drawing/2014/main" id="{3938CC1F-4F3E-4CE9-96D3-F133992DC14D}"/>
                </a:ext>
              </a:extLst>
            </p:cNvPr>
            <p:cNvSpPr>
              <a:spLocks/>
            </p:cNvSpPr>
            <p:nvPr/>
          </p:nvSpPr>
          <p:spPr bwMode="auto">
            <a:xfrm>
              <a:off x="6383338" y="500063"/>
              <a:ext cx="93663" cy="93663"/>
            </a:xfrm>
            <a:custGeom>
              <a:avLst/>
              <a:gdLst>
                <a:gd name="T0" fmla="*/ 22 w 24"/>
                <a:gd name="T1" fmla="*/ 24 h 24"/>
                <a:gd name="T2" fmla="*/ 2 w 24"/>
                <a:gd name="T3" fmla="*/ 24 h 24"/>
                <a:gd name="T4" fmla="*/ 0 w 24"/>
                <a:gd name="T5" fmla="*/ 22 h 24"/>
                <a:gd name="T6" fmla="*/ 0 w 24"/>
                <a:gd name="T7" fmla="*/ 2 h 24"/>
                <a:gd name="T8" fmla="*/ 2 w 24"/>
                <a:gd name="T9" fmla="*/ 0 h 24"/>
                <a:gd name="T10" fmla="*/ 4 w 24"/>
                <a:gd name="T11" fmla="*/ 2 h 24"/>
                <a:gd name="T12" fmla="*/ 4 w 24"/>
                <a:gd name="T13" fmla="*/ 20 h 24"/>
                <a:gd name="T14" fmla="*/ 22 w 24"/>
                <a:gd name="T15" fmla="*/ 20 h 24"/>
                <a:gd name="T16" fmla="*/ 24 w 24"/>
                <a:gd name="T17" fmla="*/ 22 h 24"/>
                <a:gd name="T18" fmla="*/ 22 w 24"/>
                <a:gd name="T1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2" y="24"/>
                  </a:moveTo>
                  <a:cubicBezTo>
                    <a:pt x="2" y="24"/>
                    <a:pt x="2" y="24"/>
                    <a:pt x="2" y="24"/>
                  </a:cubicBezTo>
                  <a:cubicBezTo>
                    <a:pt x="1" y="24"/>
                    <a:pt x="0" y="23"/>
                    <a:pt x="0" y="22"/>
                  </a:cubicBezTo>
                  <a:cubicBezTo>
                    <a:pt x="0" y="2"/>
                    <a:pt x="0" y="2"/>
                    <a:pt x="0" y="2"/>
                  </a:cubicBezTo>
                  <a:cubicBezTo>
                    <a:pt x="0" y="1"/>
                    <a:pt x="1" y="0"/>
                    <a:pt x="2" y="0"/>
                  </a:cubicBezTo>
                  <a:cubicBezTo>
                    <a:pt x="3" y="0"/>
                    <a:pt x="4" y="1"/>
                    <a:pt x="4" y="2"/>
                  </a:cubicBezTo>
                  <a:cubicBezTo>
                    <a:pt x="4" y="20"/>
                    <a:pt x="4" y="20"/>
                    <a:pt x="4" y="20"/>
                  </a:cubicBezTo>
                  <a:cubicBezTo>
                    <a:pt x="22" y="20"/>
                    <a:pt x="22" y="20"/>
                    <a:pt x="22" y="20"/>
                  </a:cubicBezTo>
                  <a:cubicBezTo>
                    <a:pt x="23" y="20"/>
                    <a:pt x="24" y="21"/>
                    <a:pt x="24" y="22"/>
                  </a:cubicBezTo>
                  <a:cubicBezTo>
                    <a:pt x="24" y="23"/>
                    <a:pt x="23" y="24"/>
                    <a:pt x="22"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grpSp>
      <p:grpSp>
        <p:nvGrpSpPr>
          <p:cNvPr id="102" name="Group 101">
            <a:extLst>
              <a:ext uri="{FF2B5EF4-FFF2-40B4-BE49-F238E27FC236}">
                <a16:creationId xmlns:a16="http://schemas.microsoft.com/office/drawing/2014/main" id="{E5CC56FF-9A11-4180-9948-0845905C5D65}"/>
              </a:ext>
            </a:extLst>
          </p:cNvPr>
          <p:cNvGrpSpPr>
            <a:grpSpLocks noChangeAspect="1"/>
          </p:cNvGrpSpPr>
          <p:nvPr/>
        </p:nvGrpSpPr>
        <p:grpSpPr>
          <a:xfrm>
            <a:off x="783158" y="2868376"/>
            <a:ext cx="455358" cy="435982"/>
            <a:chOff x="4848225" y="962026"/>
            <a:chExt cx="373063" cy="357188"/>
          </a:xfrm>
          <a:solidFill>
            <a:schemeClr val="accent4"/>
          </a:solidFill>
        </p:grpSpPr>
        <p:sp>
          <p:nvSpPr>
            <p:cNvPr id="139" name="Freeform 48">
              <a:extLst>
                <a:ext uri="{FF2B5EF4-FFF2-40B4-BE49-F238E27FC236}">
                  <a16:creationId xmlns:a16="http://schemas.microsoft.com/office/drawing/2014/main" id="{537EB3B9-F0C1-4675-90B1-14C363A2D52F}"/>
                </a:ext>
              </a:extLst>
            </p:cNvPr>
            <p:cNvSpPr>
              <a:spLocks noEditPoints="1"/>
            </p:cNvSpPr>
            <p:nvPr/>
          </p:nvSpPr>
          <p:spPr bwMode="auto">
            <a:xfrm>
              <a:off x="4881563" y="1009651"/>
              <a:ext cx="309563" cy="309563"/>
            </a:xfrm>
            <a:custGeom>
              <a:avLst/>
              <a:gdLst>
                <a:gd name="T0" fmla="*/ 40 w 80"/>
                <a:gd name="T1" fmla="*/ 80 h 80"/>
                <a:gd name="T2" fmla="*/ 0 w 80"/>
                <a:gd name="T3" fmla="*/ 40 h 80"/>
                <a:gd name="T4" fmla="*/ 40 w 80"/>
                <a:gd name="T5" fmla="*/ 0 h 80"/>
                <a:gd name="T6" fmla="*/ 80 w 80"/>
                <a:gd name="T7" fmla="*/ 40 h 80"/>
                <a:gd name="T8" fmla="*/ 40 w 80"/>
                <a:gd name="T9" fmla="*/ 80 h 80"/>
                <a:gd name="T10" fmla="*/ 40 w 80"/>
                <a:gd name="T11" fmla="*/ 4 h 80"/>
                <a:gd name="T12" fmla="*/ 4 w 80"/>
                <a:gd name="T13" fmla="*/ 40 h 80"/>
                <a:gd name="T14" fmla="*/ 40 w 80"/>
                <a:gd name="T15" fmla="*/ 76 h 80"/>
                <a:gd name="T16" fmla="*/ 76 w 80"/>
                <a:gd name="T17" fmla="*/ 40 h 80"/>
                <a:gd name="T18" fmla="*/ 40 w 80"/>
                <a:gd name="T19" fmla="*/ 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40" y="80"/>
                  </a:moveTo>
                  <a:cubicBezTo>
                    <a:pt x="18" y="80"/>
                    <a:pt x="0" y="62"/>
                    <a:pt x="0" y="40"/>
                  </a:cubicBezTo>
                  <a:cubicBezTo>
                    <a:pt x="0" y="18"/>
                    <a:pt x="18" y="0"/>
                    <a:pt x="40" y="0"/>
                  </a:cubicBezTo>
                  <a:cubicBezTo>
                    <a:pt x="62" y="0"/>
                    <a:pt x="80" y="18"/>
                    <a:pt x="80" y="40"/>
                  </a:cubicBezTo>
                  <a:cubicBezTo>
                    <a:pt x="80" y="62"/>
                    <a:pt x="62" y="80"/>
                    <a:pt x="40" y="80"/>
                  </a:cubicBezTo>
                  <a:close/>
                  <a:moveTo>
                    <a:pt x="40" y="4"/>
                  </a:moveTo>
                  <a:cubicBezTo>
                    <a:pt x="20" y="4"/>
                    <a:pt x="4" y="20"/>
                    <a:pt x="4" y="40"/>
                  </a:cubicBezTo>
                  <a:cubicBezTo>
                    <a:pt x="4" y="60"/>
                    <a:pt x="20" y="76"/>
                    <a:pt x="40" y="76"/>
                  </a:cubicBezTo>
                  <a:cubicBezTo>
                    <a:pt x="60" y="76"/>
                    <a:pt x="76" y="60"/>
                    <a:pt x="76" y="40"/>
                  </a:cubicBezTo>
                  <a:cubicBezTo>
                    <a:pt x="76" y="20"/>
                    <a:pt x="60" y="4"/>
                    <a:pt x="4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140" name="Freeform 49">
              <a:extLst>
                <a:ext uri="{FF2B5EF4-FFF2-40B4-BE49-F238E27FC236}">
                  <a16:creationId xmlns:a16="http://schemas.microsoft.com/office/drawing/2014/main" id="{D6872703-01CF-4CED-AC2A-E837365FD4C3}"/>
                </a:ext>
              </a:extLst>
            </p:cNvPr>
            <p:cNvSpPr>
              <a:spLocks/>
            </p:cNvSpPr>
            <p:nvPr/>
          </p:nvSpPr>
          <p:spPr bwMode="auto">
            <a:xfrm>
              <a:off x="4921250" y="1276351"/>
              <a:ext cx="41275" cy="42863"/>
            </a:xfrm>
            <a:custGeom>
              <a:avLst/>
              <a:gdLst>
                <a:gd name="T0" fmla="*/ 2 w 11"/>
                <a:gd name="T1" fmla="*/ 11 h 11"/>
                <a:gd name="T2" fmla="*/ 0 w 11"/>
                <a:gd name="T3" fmla="*/ 10 h 11"/>
                <a:gd name="T4" fmla="*/ 0 w 11"/>
                <a:gd name="T5" fmla="*/ 8 h 11"/>
                <a:gd name="T6" fmla="*/ 7 w 11"/>
                <a:gd name="T7" fmla="*/ 1 h 11"/>
                <a:gd name="T8" fmla="*/ 10 w 11"/>
                <a:gd name="T9" fmla="*/ 1 h 11"/>
                <a:gd name="T10" fmla="*/ 10 w 11"/>
                <a:gd name="T11" fmla="*/ 4 h 11"/>
                <a:gd name="T12" fmla="*/ 3 w 11"/>
                <a:gd name="T13" fmla="*/ 10 h 11"/>
                <a:gd name="T14" fmla="*/ 2 w 11"/>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1">
                  <a:moveTo>
                    <a:pt x="2" y="11"/>
                  </a:moveTo>
                  <a:cubicBezTo>
                    <a:pt x="1" y="11"/>
                    <a:pt x="1" y="11"/>
                    <a:pt x="0" y="10"/>
                  </a:cubicBezTo>
                  <a:cubicBezTo>
                    <a:pt x="0" y="10"/>
                    <a:pt x="0" y="8"/>
                    <a:pt x="0" y="8"/>
                  </a:cubicBezTo>
                  <a:cubicBezTo>
                    <a:pt x="7" y="1"/>
                    <a:pt x="7" y="1"/>
                    <a:pt x="7" y="1"/>
                  </a:cubicBezTo>
                  <a:cubicBezTo>
                    <a:pt x="8" y="0"/>
                    <a:pt x="9" y="0"/>
                    <a:pt x="10" y="1"/>
                  </a:cubicBezTo>
                  <a:cubicBezTo>
                    <a:pt x="11" y="2"/>
                    <a:pt x="11" y="3"/>
                    <a:pt x="10" y="4"/>
                  </a:cubicBezTo>
                  <a:cubicBezTo>
                    <a:pt x="3" y="10"/>
                    <a:pt x="3" y="10"/>
                    <a:pt x="3" y="10"/>
                  </a:cubicBezTo>
                  <a:cubicBezTo>
                    <a:pt x="3" y="11"/>
                    <a:pt x="2" y="11"/>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141" name="Freeform 50">
              <a:extLst>
                <a:ext uri="{FF2B5EF4-FFF2-40B4-BE49-F238E27FC236}">
                  <a16:creationId xmlns:a16="http://schemas.microsoft.com/office/drawing/2014/main" id="{848876AE-C521-474B-A8A6-ACCBB35B35AD}"/>
                </a:ext>
              </a:extLst>
            </p:cNvPr>
            <p:cNvSpPr>
              <a:spLocks/>
            </p:cNvSpPr>
            <p:nvPr/>
          </p:nvSpPr>
          <p:spPr bwMode="auto">
            <a:xfrm>
              <a:off x="5110163" y="1276351"/>
              <a:ext cx="42863" cy="42863"/>
            </a:xfrm>
            <a:custGeom>
              <a:avLst/>
              <a:gdLst>
                <a:gd name="T0" fmla="*/ 9 w 11"/>
                <a:gd name="T1" fmla="*/ 11 h 11"/>
                <a:gd name="T2" fmla="*/ 7 w 11"/>
                <a:gd name="T3" fmla="*/ 10 h 11"/>
                <a:gd name="T4" fmla="*/ 1 w 11"/>
                <a:gd name="T5" fmla="*/ 4 h 11"/>
                <a:gd name="T6" fmla="*/ 1 w 11"/>
                <a:gd name="T7" fmla="*/ 1 h 11"/>
                <a:gd name="T8" fmla="*/ 4 w 11"/>
                <a:gd name="T9" fmla="*/ 1 h 11"/>
                <a:gd name="T10" fmla="*/ 10 w 11"/>
                <a:gd name="T11" fmla="*/ 8 h 11"/>
                <a:gd name="T12" fmla="*/ 10 w 11"/>
                <a:gd name="T13" fmla="*/ 10 h 11"/>
                <a:gd name="T14" fmla="*/ 9 w 11"/>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1">
                  <a:moveTo>
                    <a:pt x="9" y="11"/>
                  </a:moveTo>
                  <a:cubicBezTo>
                    <a:pt x="8" y="11"/>
                    <a:pt x="8" y="11"/>
                    <a:pt x="7" y="10"/>
                  </a:cubicBezTo>
                  <a:cubicBezTo>
                    <a:pt x="1" y="4"/>
                    <a:pt x="1" y="4"/>
                    <a:pt x="1" y="4"/>
                  </a:cubicBezTo>
                  <a:cubicBezTo>
                    <a:pt x="0" y="3"/>
                    <a:pt x="0" y="2"/>
                    <a:pt x="1" y="1"/>
                  </a:cubicBezTo>
                  <a:cubicBezTo>
                    <a:pt x="1" y="0"/>
                    <a:pt x="3" y="0"/>
                    <a:pt x="4" y="1"/>
                  </a:cubicBezTo>
                  <a:cubicBezTo>
                    <a:pt x="10" y="8"/>
                    <a:pt x="10" y="8"/>
                    <a:pt x="10" y="8"/>
                  </a:cubicBezTo>
                  <a:cubicBezTo>
                    <a:pt x="11" y="8"/>
                    <a:pt x="11" y="10"/>
                    <a:pt x="10" y="10"/>
                  </a:cubicBezTo>
                  <a:cubicBezTo>
                    <a:pt x="10" y="11"/>
                    <a:pt x="9" y="11"/>
                    <a:pt x="9"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142" name="Freeform 51">
              <a:extLst>
                <a:ext uri="{FF2B5EF4-FFF2-40B4-BE49-F238E27FC236}">
                  <a16:creationId xmlns:a16="http://schemas.microsoft.com/office/drawing/2014/main" id="{4B6D64E5-282D-4884-980D-907E28594E2D}"/>
                </a:ext>
              </a:extLst>
            </p:cNvPr>
            <p:cNvSpPr>
              <a:spLocks/>
            </p:cNvSpPr>
            <p:nvPr/>
          </p:nvSpPr>
          <p:spPr bwMode="auto">
            <a:xfrm>
              <a:off x="4975225" y="1071563"/>
              <a:ext cx="76200" cy="107950"/>
            </a:xfrm>
            <a:custGeom>
              <a:avLst/>
              <a:gdLst>
                <a:gd name="T0" fmla="*/ 18 w 20"/>
                <a:gd name="T1" fmla="*/ 28 h 28"/>
                <a:gd name="T2" fmla="*/ 2 w 20"/>
                <a:gd name="T3" fmla="*/ 28 h 28"/>
                <a:gd name="T4" fmla="*/ 0 w 20"/>
                <a:gd name="T5" fmla="*/ 26 h 28"/>
                <a:gd name="T6" fmla="*/ 2 w 20"/>
                <a:gd name="T7" fmla="*/ 24 h 28"/>
                <a:gd name="T8" fmla="*/ 16 w 20"/>
                <a:gd name="T9" fmla="*/ 24 h 28"/>
                <a:gd name="T10" fmla="*/ 16 w 20"/>
                <a:gd name="T11" fmla="*/ 2 h 28"/>
                <a:gd name="T12" fmla="*/ 18 w 20"/>
                <a:gd name="T13" fmla="*/ 0 h 28"/>
                <a:gd name="T14" fmla="*/ 20 w 20"/>
                <a:gd name="T15" fmla="*/ 2 h 28"/>
                <a:gd name="T16" fmla="*/ 20 w 20"/>
                <a:gd name="T17" fmla="*/ 26 h 28"/>
                <a:gd name="T18" fmla="*/ 18 w 20"/>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8">
                  <a:moveTo>
                    <a:pt x="18" y="28"/>
                  </a:moveTo>
                  <a:cubicBezTo>
                    <a:pt x="2" y="28"/>
                    <a:pt x="2" y="28"/>
                    <a:pt x="2" y="28"/>
                  </a:cubicBezTo>
                  <a:cubicBezTo>
                    <a:pt x="1" y="28"/>
                    <a:pt x="0" y="27"/>
                    <a:pt x="0" y="26"/>
                  </a:cubicBezTo>
                  <a:cubicBezTo>
                    <a:pt x="0" y="25"/>
                    <a:pt x="1" y="24"/>
                    <a:pt x="2" y="24"/>
                  </a:cubicBezTo>
                  <a:cubicBezTo>
                    <a:pt x="16" y="24"/>
                    <a:pt x="16" y="24"/>
                    <a:pt x="16" y="24"/>
                  </a:cubicBezTo>
                  <a:cubicBezTo>
                    <a:pt x="16" y="2"/>
                    <a:pt x="16" y="2"/>
                    <a:pt x="16" y="2"/>
                  </a:cubicBezTo>
                  <a:cubicBezTo>
                    <a:pt x="16" y="1"/>
                    <a:pt x="17" y="0"/>
                    <a:pt x="18" y="0"/>
                  </a:cubicBezTo>
                  <a:cubicBezTo>
                    <a:pt x="19" y="0"/>
                    <a:pt x="20" y="1"/>
                    <a:pt x="20" y="2"/>
                  </a:cubicBezTo>
                  <a:cubicBezTo>
                    <a:pt x="20" y="26"/>
                    <a:pt x="20" y="26"/>
                    <a:pt x="20" y="26"/>
                  </a:cubicBezTo>
                  <a:cubicBezTo>
                    <a:pt x="20" y="27"/>
                    <a:pt x="19" y="28"/>
                    <a:pt x="18"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143" name="Freeform 52">
              <a:extLst>
                <a:ext uri="{FF2B5EF4-FFF2-40B4-BE49-F238E27FC236}">
                  <a16:creationId xmlns:a16="http://schemas.microsoft.com/office/drawing/2014/main" id="{C84AB80A-8667-4E75-94EB-F99B12E592A7}"/>
                </a:ext>
              </a:extLst>
            </p:cNvPr>
            <p:cNvSpPr>
              <a:spLocks/>
            </p:cNvSpPr>
            <p:nvPr/>
          </p:nvSpPr>
          <p:spPr bwMode="auto">
            <a:xfrm>
              <a:off x="4848225" y="962026"/>
              <a:ext cx="127000" cy="123825"/>
            </a:xfrm>
            <a:custGeom>
              <a:avLst/>
              <a:gdLst>
                <a:gd name="T0" fmla="*/ 9 w 33"/>
                <a:gd name="T1" fmla="*/ 32 h 32"/>
                <a:gd name="T2" fmla="*/ 7 w 33"/>
                <a:gd name="T3" fmla="*/ 31 h 32"/>
                <a:gd name="T4" fmla="*/ 7 w 33"/>
                <a:gd name="T5" fmla="*/ 7 h 32"/>
                <a:gd name="T6" fmla="*/ 32 w 33"/>
                <a:gd name="T7" fmla="*/ 7 h 32"/>
                <a:gd name="T8" fmla="*/ 32 w 33"/>
                <a:gd name="T9" fmla="*/ 9 h 32"/>
                <a:gd name="T10" fmla="*/ 29 w 33"/>
                <a:gd name="T11" fmla="*/ 9 h 32"/>
                <a:gd name="T12" fmla="*/ 10 w 33"/>
                <a:gd name="T13" fmla="*/ 9 h 32"/>
                <a:gd name="T14" fmla="*/ 10 w 33"/>
                <a:gd name="T15" fmla="*/ 29 h 32"/>
                <a:gd name="T16" fmla="*/ 10 w 33"/>
                <a:gd name="T17" fmla="*/ 31 h 32"/>
                <a:gd name="T18" fmla="*/ 9 w 33"/>
                <a:gd name="T1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9" y="32"/>
                  </a:moveTo>
                  <a:cubicBezTo>
                    <a:pt x="8" y="32"/>
                    <a:pt x="8" y="32"/>
                    <a:pt x="7" y="31"/>
                  </a:cubicBezTo>
                  <a:cubicBezTo>
                    <a:pt x="0" y="24"/>
                    <a:pt x="0" y="14"/>
                    <a:pt x="7" y="7"/>
                  </a:cubicBezTo>
                  <a:cubicBezTo>
                    <a:pt x="14" y="0"/>
                    <a:pt x="25" y="0"/>
                    <a:pt x="32" y="7"/>
                  </a:cubicBezTo>
                  <a:cubicBezTo>
                    <a:pt x="33" y="7"/>
                    <a:pt x="33" y="9"/>
                    <a:pt x="32" y="9"/>
                  </a:cubicBezTo>
                  <a:cubicBezTo>
                    <a:pt x="31" y="10"/>
                    <a:pt x="30" y="10"/>
                    <a:pt x="29" y="9"/>
                  </a:cubicBezTo>
                  <a:cubicBezTo>
                    <a:pt x="24" y="4"/>
                    <a:pt x="15" y="4"/>
                    <a:pt x="10" y="9"/>
                  </a:cubicBezTo>
                  <a:cubicBezTo>
                    <a:pt x="5" y="15"/>
                    <a:pt x="5" y="23"/>
                    <a:pt x="10" y="29"/>
                  </a:cubicBezTo>
                  <a:cubicBezTo>
                    <a:pt x="11" y="29"/>
                    <a:pt x="11" y="31"/>
                    <a:pt x="10" y="31"/>
                  </a:cubicBezTo>
                  <a:cubicBezTo>
                    <a:pt x="10" y="32"/>
                    <a:pt x="9"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144" name="Freeform 53">
              <a:extLst>
                <a:ext uri="{FF2B5EF4-FFF2-40B4-BE49-F238E27FC236}">
                  <a16:creationId xmlns:a16="http://schemas.microsoft.com/office/drawing/2014/main" id="{27DE6E6F-06DE-4F3F-BC77-CF5C4E352007}"/>
                </a:ext>
              </a:extLst>
            </p:cNvPr>
            <p:cNvSpPr>
              <a:spLocks/>
            </p:cNvSpPr>
            <p:nvPr/>
          </p:nvSpPr>
          <p:spPr bwMode="auto">
            <a:xfrm>
              <a:off x="5099050" y="962026"/>
              <a:ext cx="122238" cy="123825"/>
            </a:xfrm>
            <a:custGeom>
              <a:avLst/>
              <a:gdLst>
                <a:gd name="T0" fmla="*/ 24 w 32"/>
                <a:gd name="T1" fmla="*/ 32 h 32"/>
                <a:gd name="T2" fmla="*/ 22 w 32"/>
                <a:gd name="T3" fmla="*/ 31 h 32"/>
                <a:gd name="T4" fmla="*/ 22 w 32"/>
                <a:gd name="T5" fmla="*/ 29 h 32"/>
                <a:gd name="T6" fmla="*/ 22 w 32"/>
                <a:gd name="T7" fmla="*/ 9 h 32"/>
                <a:gd name="T8" fmla="*/ 3 w 32"/>
                <a:gd name="T9" fmla="*/ 9 h 32"/>
                <a:gd name="T10" fmla="*/ 0 w 32"/>
                <a:gd name="T11" fmla="*/ 9 h 32"/>
                <a:gd name="T12" fmla="*/ 0 w 32"/>
                <a:gd name="T13" fmla="*/ 7 h 32"/>
                <a:gd name="T14" fmla="*/ 25 w 32"/>
                <a:gd name="T15" fmla="*/ 7 h 32"/>
                <a:gd name="T16" fmla="*/ 25 w 32"/>
                <a:gd name="T17" fmla="*/ 31 h 32"/>
                <a:gd name="T18" fmla="*/ 24 w 32"/>
                <a:gd name="T1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24" y="32"/>
                  </a:moveTo>
                  <a:cubicBezTo>
                    <a:pt x="23" y="32"/>
                    <a:pt x="23" y="32"/>
                    <a:pt x="22" y="31"/>
                  </a:cubicBezTo>
                  <a:cubicBezTo>
                    <a:pt x="22" y="31"/>
                    <a:pt x="22" y="29"/>
                    <a:pt x="22" y="29"/>
                  </a:cubicBezTo>
                  <a:cubicBezTo>
                    <a:pt x="28" y="23"/>
                    <a:pt x="28" y="15"/>
                    <a:pt x="22" y="9"/>
                  </a:cubicBezTo>
                  <a:cubicBezTo>
                    <a:pt x="17" y="4"/>
                    <a:pt x="8" y="4"/>
                    <a:pt x="3" y="9"/>
                  </a:cubicBezTo>
                  <a:cubicBezTo>
                    <a:pt x="2" y="10"/>
                    <a:pt x="1" y="10"/>
                    <a:pt x="0" y="9"/>
                  </a:cubicBezTo>
                  <a:cubicBezTo>
                    <a:pt x="0" y="9"/>
                    <a:pt x="0" y="7"/>
                    <a:pt x="0" y="7"/>
                  </a:cubicBezTo>
                  <a:cubicBezTo>
                    <a:pt x="7" y="0"/>
                    <a:pt x="18" y="0"/>
                    <a:pt x="25" y="7"/>
                  </a:cubicBezTo>
                  <a:cubicBezTo>
                    <a:pt x="32" y="14"/>
                    <a:pt x="32" y="24"/>
                    <a:pt x="25" y="31"/>
                  </a:cubicBezTo>
                  <a:cubicBezTo>
                    <a:pt x="25" y="32"/>
                    <a:pt x="24" y="32"/>
                    <a:pt x="24"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grpSp>
      <p:grpSp>
        <p:nvGrpSpPr>
          <p:cNvPr id="104" name="Group 103">
            <a:extLst>
              <a:ext uri="{FF2B5EF4-FFF2-40B4-BE49-F238E27FC236}">
                <a16:creationId xmlns:a16="http://schemas.microsoft.com/office/drawing/2014/main" id="{4C8271FE-833C-49AD-819A-9683D83405A9}"/>
              </a:ext>
            </a:extLst>
          </p:cNvPr>
          <p:cNvGrpSpPr>
            <a:grpSpLocks noChangeAspect="1"/>
          </p:cNvGrpSpPr>
          <p:nvPr/>
        </p:nvGrpSpPr>
        <p:grpSpPr>
          <a:xfrm>
            <a:off x="4182120" y="2940937"/>
            <a:ext cx="494008" cy="305186"/>
            <a:chOff x="7788275" y="1312863"/>
            <a:chExt cx="357188" cy="220663"/>
          </a:xfrm>
          <a:solidFill>
            <a:schemeClr val="accent4"/>
          </a:solidFill>
        </p:grpSpPr>
        <p:sp>
          <p:nvSpPr>
            <p:cNvPr id="133" name="Freeform 77">
              <a:extLst>
                <a:ext uri="{FF2B5EF4-FFF2-40B4-BE49-F238E27FC236}">
                  <a16:creationId xmlns:a16="http://schemas.microsoft.com/office/drawing/2014/main" id="{DD58F29C-C6F5-4225-AC5A-9C9E58BB9D61}"/>
                </a:ext>
              </a:extLst>
            </p:cNvPr>
            <p:cNvSpPr>
              <a:spLocks noEditPoints="1"/>
            </p:cNvSpPr>
            <p:nvPr/>
          </p:nvSpPr>
          <p:spPr bwMode="auto">
            <a:xfrm>
              <a:off x="7812088" y="1344613"/>
              <a:ext cx="92075" cy="93663"/>
            </a:xfrm>
            <a:custGeom>
              <a:avLst/>
              <a:gdLst>
                <a:gd name="T0" fmla="*/ 12 w 24"/>
                <a:gd name="T1" fmla="*/ 24 h 24"/>
                <a:gd name="T2" fmla="*/ 0 w 24"/>
                <a:gd name="T3" fmla="*/ 12 h 24"/>
                <a:gd name="T4" fmla="*/ 12 w 24"/>
                <a:gd name="T5" fmla="*/ 0 h 24"/>
                <a:gd name="T6" fmla="*/ 24 w 24"/>
                <a:gd name="T7" fmla="*/ 12 h 24"/>
                <a:gd name="T8" fmla="*/ 12 w 24"/>
                <a:gd name="T9" fmla="*/ 24 h 24"/>
                <a:gd name="T10" fmla="*/ 12 w 24"/>
                <a:gd name="T11" fmla="*/ 4 h 24"/>
                <a:gd name="T12" fmla="*/ 4 w 24"/>
                <a:gd name="T13" fmla="*/ 12 h 24"/>
                <a:gd name="T14" fmla="*/ 12 w 24"/>
                <a:gd name="T15" fmla="*/ 20 h 24"/>
                <a:gd name="T16" fmla="*/ 20 w 24"/>
                <a:gd name="T17" fmla="*/ 12 h 24"/>
                <a:gd name="T18" fmla="*/ 12 w 24"/>
                <a:gd name="T19"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5" y="24"/>
                    <a:pt x="0" y="19"/>
                    <a:pt x="0" y="12"/>
                  </a:cubicBezTo>
                  <a:cubicBezTo>
                    <a:pt x="0" y="5"/>
                    <a:pt x="5" y="0"/>
                    <a:pt x="12" y="0"/>
                  </a:cubicBezTo>
                  <a:cubicBezTo>
                    <a:pt x="19" y="0"/>
                    <a:pt x="24" y="5"/>
                    <a:pt x="24" y="12"/>
                  </a:cubicBezTo>
                  <a:cubicBezTo>
                    <a:pt x="24" y="19"/>
                    <a:pt x="19" y="24"/>
                    <a:pt x="12" y="24"/>
                  </a:cubicBezTo>
                  <a:close/>
                  <a:moveTo>
                    <a:pt x="12" y="4"/>
                  </a:moveTo>
                  <a:cubicBezTo>
                    <a:pt x="8" y="4"/>
                    <a:pt x="4" y="8"/>
                    <a:pt x="4" y="12"/>
                  </a:cubicBezTo>
                  <a:cubicBezTo>
                    <a:pt x="4" y="16"/>
                    <a:pt x="8" y="20"/>
                    <a:pt x="12" y="20"/>
                  </a:cubicBezTo>
                  <a:cubicBezTo>
                    <a:pt x="16" y="20"/>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134" name="Freeform 78">
              <a:extLst>
                <a:ext uri="{FF2B5EF4-FFF2-40B4-BE49-F238E27FC236}">
                  <a16:creationId xmlns:a16="http://schemas.microsoft.com/office/drawing/2014/main" id="{117673F5-0A6A-4209-BCF9-BACDEFD9F6DD}"/>
                </a:ext>
              </a:extLst>
            </p:cNvPr>
            <p:cNvSpPr>
              <a:spLocks/>
            </p:cNvSpPr>
            <p:nvPr/>
          </p:nvSpPr>
          <p:spPr bwMode="auto">
            <a:xfrm>
              <a:off x="7788275" y="1422400"/>
              <a:ext cx="128588" cy="79375"/>
            </a:xfrm>
            <a:custGeom>
              <a:avLst/>
              <a:gdLst>
                <a:gd name="T0" fmla="*/ 24 w 33"/>
                <a:gd name="T1" fmla="*/ 20 h 20"/>
                <a:gd name="T2" fmla="*/ 2 w 33"/>
                <a:gd name="T3" fmla="*/ 20 h 20"/>
                <a:gd name="T4" fmla="*/ 0 w 33"/>
                <a:gd name="T5" fmla="*/ 18 h 20"/>
                <a:gd name="T6" fmla="*/ 18 w 33"/>
                <a:gd name="T7" fmla="*/ 0 h 20"/>
                <a:gd name="T8" fmla="*/ 33 w 33"/>
                <a:gd name="T9" fmla="*/ 7 h 20"/>
                <a:gd name="T10" fmla="*/ 32 w 33"/>
                <a:gd name="T11" fmla="*/ 10 h 20"/>
                <a:gd name="T12" fmla="*/ 29 w 33"/>
                <a:gd name="T13" fmla="*/ 10 h 20"/>
                <a:gd name="T14" fmla="*/ 18 w 33"/>
                <a:gd name="T15" fmla="*/ 4 h 20"/>
                <a:gd name="T16" fmla="*/ 4 w 33"/>
                <a:gd name="T17" fmla="*/ 16 h 20"/>
                <a:gd name="T18" fmla="*/ 24 w 33"/>
                <a:gd name="T19" fmla="*/ 16 h 20"/>
                <a:gd name="T20" fmla="*/ 26 w 33"/>
                <a:gd name="T21" fmla="*/ 18 h 20"/>
                <a:gd name="T22" fmla="*/ 24 w 33"/>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20">
                  <a:moveTo>
                    <a:pt x="24" y="20"/>
                  </a:moveTo>
                  <a:cubicBezTo>
                    <a:pt x="2" y="20"/>
                    <a:pt x="2" y="20"/>
                    <a:pt x="2" y="20"/>
                  </a:cubicBezTo>
                  <a:cubicBezTo>
                    <a:pt x="1" y="20"/>
                    <a:pt x="0" y="19"/>
                    <a:pt x="0" y="18"/>
                  </a:cubicBezTo>
                  <a:cubicBezTo>
                    <a:pt x="0" y="8"/>
                    <a:pt x="8" y="0"/>
                    <a:pt x="18" y="0"/>
                  </a:cubicBezTo>
                  <a:cubicBezTo>
                    <a:pt x="24" y="0"/>
                    <a:pt x="29" y="3"/>
                    <a:pt x="33" y="7"/>
                  </a:cubicBezTo>
                  <a:cubicBezTo>
                    <a:pt x="33" y="8"/>
                    <a:pt x="33" y="9"/>
                    <a:pt x="32" y="10"/>
                  </a:cubicBezTo>
                  <a:cubicBezTo>
                    <a:pt x="31" y="11"/>
                    <a:pt x="30" y="11"/>
                    <a:pt x="29" y="10"/>
                  </a:cubicBezTo>
                  <a:cubicBezTo>
                    <a:pt x="27" y="6"/>
                    <a:pt x="22" y="4"/>
                    <a:pt x="18" y="4"/>
                  </a:cubicBezTo>
                  <a:cubicBezTo>
                    <a:pt x="11" y="4"/>
                    <a:pt x="5" y="9"/>
                    <a:pt x="4" y="16"/>
                  </a:cubicBezTo>
                  <a:cubicBezTo>
                    <a:pt x="24" y="16"/>
                    <a:pt x="24" y="16"/>
                    <a:pt x="24" y="16"/>
                  </a:cubicBezTo>
                  <a:cubicBezTo>
                    <a:pt x="25" y="16"/>
                    <a:pt x="26" y="17"/>
                    <a:pt x="26" y="18"/>
                  </a:cubicBezTo>
                  <a:cubicBezTo>
                    <a:pt x="26" y="19"/>
                    <a:pt x="25" y="20"/>
                    <a:pt x="24"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135" name="Freeform 79">
              <a:extLst>
                <a:ext uri="{FF2B5EF4-FFF2-40B4-BE49-F238E27FC236}">
                  <a16:creationId xmlns:a16="http://schemas.microsoft.com/office/drawing/2014/main" id="{9E9B8581-76C9-4FF4-B9FC-9EC01BCBD1FD}"/>
                </a:ext>
              </a:extLst>
            </p:cNvPr>
            <p:cNvSpPr>
              <a:spLocks noEditPoints="1"/>
            </p:cNvSpPr>
            <p:nvPr/>
          </p:nvSpPr>
          <p:spPr bwMode="auto">
            <a:xfrm>
              <a:off x="8027988" y="1344613"/>
              <a:ext cx="93663" cy="93663"/>
            </a:xfrm>
            <a:custGeom>
              <a:avLst/>
              <a:gdLst>
                <a:gd name="T0" fmla="*/ 12 w 24"/>
                <a:gd name="T1" fmla="*/ 24 h 24"/>
                <a:gd name="T2" fmla="*/ 0 w 24"/>
                <a:gd name="T3" fmla="*/ 12 h 24"/>
                <a:gd name="T4" fmla="*/ 12 w 24"/>
                <a:gd name="T5" fmla="*/ 0 h 24"/>
                <a:gd name="T6" fmla="*/ 24 w 24"/>
                <a:gd name="T7" fmla="*/ 12 h 24"/>
                <a:gd name="T8" fmla="*/ 12 w 24"/>
                <a:gd name="T9" fmla="*/ 24 h 24"/>
                <a:gd name="T10" fmla="*/ 12 w 24"/>
                <a:gd name="T11" fmla="*/ 4 h 24"/>
                <a:gd name="T12" fmla="*/ 4 w 24"/>
                <a:gd name="T13" fmla="*/ 12 h 24"/>
                <a:gd name="T14" fmla="*/ 12 w 24"/>
                <a:gd name="T15" fmla="*/ 20 h 24"/>
                <a:gd name="T16" fmla="*/ 20 w 24"/>
                <a:gd name="T17" fmla="*/ 12 h 24"/>
                <a:gd name="T18" fmla="*/ 12 w 24"/>
                <a:gd name="T19"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5" y="24"/>
                    <a:pt x="0" y="19"/>
                    <a:pt x="0" y="12"/>
                  </a:cubicBezTo>
                  <a:cubicBezTo>
                    <a:pt x="0" y="5"/>
                    <a:pt x="5" y="0"/>
                    <a:pt x="12" y="0"/>
                  </a:cubicBezTo>
                  <a:cubicBezTo>
                    <a:pt x="19" y="0"/>
                    <a:pt x="24" y="5"/>
                    <a:pt x="24" y="12"/>
                  </a:cubicBezTo>
                  <a:cubicBezTo>
                    <a:pt x="24" y="19"/>
                    <a:pt x="19" y="24"/>
                    <a:pt x="12" y="24"/>
                  </a:cubicBezTo>
                  <a:close/>
                  <a:moveTo>
                    <a:pt x="12" y="4"/>
                  </a:moveTo>
                  <a:cubicBezTo>
                    <a:pt x="8" y="4"/>
                    <a:pt x="4" y="8"/>
                    <a:pt x="4" y="12"/>
                  </a:cubicBezTo>
                  <a:cubicBezTo>
                    <a:pt x="4" y="16"/>
                    <a:pt x="8" y="20"/>
                    <a:pt x="12" y="20"/>
                  </a:cubicBezTo>
                  <a:cubicBezTo>
                    <a:pt x="16" y="20"/>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136" name="Freeform 80">
              <a:extLst>
                <a:ext uri="{FF2B5EF4-FFF2-40B4-BE49-F238E27FC236}">
                  <a16:creationId xmlns:a16="http://schemas.microsoft.com/office/drawing/2014/main" id="{950DC0A7-93FD-47B7-B5AC-7F3971CA79B6}"/>
                </a:ext>
              </a:extLst>
            </p:cNvPr>
            <p:cNvSpPr>
              <a:spLocks/>
            </p:cNvSpPr>
            <p:nvPr/>
          </p:nvSpPr>
          <p:spPr bwMode="auto">
            <a:xfrm>
              <a:off x="8016875" y="1422400"/>
              <a:ext cx="128588" cy="79375"/>
            </a:xfrm>
            <a:custGeom>
              <a:avLst/>
              <a:gdLst>
                <a:gd name="T0" fmla="*/ 31 w 33"/>
                <a:gd name="T1" fmla="*/ 20 h 20"/>
                <a:gd name="T2" fmla="*/ 9 w 33"/>
                <a:gd name="T3" fmla="*/ 20 h 20"/>
                <a:gd name="T4" fmla="*/ 7 w 33"/>
                <a:gd name="T5" fmla="*/ 18 h 20"/>
                <a:gd name="T6" fmla="*/ 9 w 33"/>
                <a:gd name="T7" fmla="*/ 16 h 20"/>
                <a:gd name="T8" fmla="*/ 29 w 33"/>
                <a:gd name="T9" fmla="*/ 16 h 20"/>
                <a:gd name="T10" fmla="*/ 15 w 33"/>
                <a:gd name="T11" fmla="*/ 4 h 20"/>
                <a:gd name="T12" fmla="*/ 4 w 33"/>
                <a:gd name="T13" fmla="*/ 10 h 20"/>
                <a:gd name="T14" fmla="*/ 1 w 33"/>
                <a:gd name="T15" fmla="*/ 10 h 20"/>
                <a:gd name="T16" fmla="*/ 0 w 33"/>
                <a:gd name="T17" fmla="*/ 7 h 20"/>
                <a:gd name="T18" fmla="*/ 15 w 33"/>
                <a:gd name="T19" fmla="*/ 0 h 20"/>
                <a:gd name="T20" fmla="*/ 33 w 33"/>
                <a:gd name="T21" fmla="*/ 18 h 20"/>
                <a:gd name="T22" fmla="*/ 31 w 33"/>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20">
                  <a:moveTo>
                    <a:pt x="31" y="20"/>
                  </a:moveTo>
                  <a:cubicBezTo>
                    <a:pt x="9" y="20"/>
                    <a:pt x="9" y="20"/>
                    <a:pt x="9" y="20"/>
                  </a:cubicBezTo>
                  <a:cubicBezTo>
                    <a:pt x="8" y="20"/>
                    <a:pt x="7" y="19"/>
                    <a:pt x="7" y="18"/>
                  </a:cubicBezTo>
                  <a:cubicBezTo>
                    <a:pt x="7" y="17"/>
                    <a:pt x="8" y="16"/>
                    <a:pt x="9" y="16"/>
                  </a:cubicBezTo>
                  <a:cubicBezTo>
                    <a:pt x="29" y="16"/>
                    <a:pt x="29" y="16"/>
                    <a:pt x="29" y="16"/>
                  </a:cubicBezTo>
                  <a:cubicBezTo>
                    <a:pt x="28" y="9"/>
                    <a:pt x="22" y="4"/>
                    <a:pt x="15" y="4"/>
                  </a:cubicBezTo>
                  <a:cubicBezTo>
                    <a:pt x="11" y="4"/>
                    <a:pt x="6" y="6"/>
                    <a:pt x="4" y="10"/>
                  </a:cubicBezTo>
                  <a:cubicBezTo>
                    <a:pt x="3" y="11"/>
                    <a:pt x="2" y="11"/>
                    <a:pt x="1" y="10"/>
                  </a:cubicBezTo>
                  <a:cubicBezTo>
                    <a:pt x="0" y="9"/>
                    <a:pt x="0" y="8"/>
                    <a:pt x="0" y="7"/>
                  </a:cubicBezTo>
                  <a:cubicBezTo>
                    <a:pt x="4" y="3"/>
                    <a:pt x="9" y="0"/>
                    <a:pt x="15" y="0"/>
                  </a:cubicBezTo>
                  <a:cubicBezTo>
                    <a:pt x="25" y="0"/>
                    <a:pt x="33" y="8"/>
                    <a:pt x="33" y="18"/>
                  </a:cubicBezTo>
                  <a:cubicBezTo>
                    <a:pt x="33" y="19"/>
                    <a:pt x="32" y="20"/>
                    <a:pt x="31"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137" name="Freeform 81">
              <a:extLst>
                <a:ext uri="{FF2B5EF4-FFF2-40B4-BE49-F238E27FC236}">
                  <a16:creationId xmlns:a16="http://schemas.microsoft.com/office/drawing/2014/main" id="{05EA89AE-E66B-4E21-BDF1-B4E1D5F682F4}"/>
                </a:ext>
              </a:extLst>
            </p:cNvPr>
            <p:cNvSpPr>
              <a:spLocks noEditPoints="1"/>
            </p:cNvSpPr>
            <p:nvPr/>
          </p:nvSpPr>
          <p:spPr bwMode="auto">
            <a:xfrm>
              <a:off x="7904163" y="1312863"/>
              <a:ext cx="123825" cy="130175"/>
            </a:xfrm>
            <a:custGeom>
              <a:avLst/>
              <a:gdLst>
                <a:gd name="T0" fmla="*/ 16 w 32"/>
                <a:gd name="T1" fmla="*/ 33 h 33"/>
                <a:gd name="T2" fmla="*/ 0 w 32"/>
                <a:gd name="T3" fmla="*/ 16 h 33"/>
                <a:gd name="T4" fmla="*/ 16 w 32"/>
                <a:gd name="T5" fmla="*/ 0 h 33"/>
                <a:gd name="T6" fmla="*/ 32 w 32"/>
                <a:gd name="T7" fmla="*/ 16 h 33"/>
                <a:gd name="T8" fmla="*/ 16 w 32"/>
                <a:gd name="T9" fmla="*/ 33 h 33"/>
                <a:gd name="T10" fmla="*/ 16 w 32"/>
                <a:gd name="T11" fmla="*/ 4 h 33"/>
                <a:gd name="T12" fmla="*/ 4 w 32"/>
                <a:gd name="T13" fmla="*/ 16 h 33"/>
                <a:gd name="T14" fmla="*/ 16 w 32"/>
                <a:gd name="T15" fmla="*/ 29 h 33"/>
                <a:gd name="T16" fmla="*/ 28 w 32"/>
                <a:gd name="T17" fmla="*/ 16 h 33"/>
                <a:gd name="T18" fmla="*/ 16 w 32"/>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33"/>
                  </a:moveTo>
                  <a:cubicBezTo>
                    <a:pt x="7" y="33"/>
                    <a:pt x="0" y="26"/>
                    <a:pt x="0" y="16"/>
                  </a:cubicBezTo>
                  <a:cubicBezTo>
                    <a:pt x="0" y="7"/>
                    <a:pt x="7" y="0"/>
                    <a:pt x="16" y="0"/>
                  </a:cubicBezTo>
                  <a:cubicBezTo>
                    <a:pt x="25" y="0"/>
                    <a:pt x="32" y="7"/>
                    <a:pt x="32" y="16"/>
                  </a:cubicBezTo>
                  <a:cubicBezTo>
                    <a:pt x="32" y="26"/>
                    <a:pt x="25" y="33"/>
                    <a:pt x="16" y="33"/>
                  </a:cubicBezTo>
                  <a:close/>
                  <a:moveTo>
                    <a:pt x="16" y="4"/>
                  </a:moveTo>
                  <a:cubicBezTo>
                    <a:pt x="9" y="4"/>
                    <a:pt x="4" y="10"/>
                    <a:pt x="4" y="16"/>
                  </a:cubicBezTo>
                  <a:cubicBezTo>
                    <a:pt x="4" y="23"/>
                    <a:pt x="9" y="29"/>
                    <a:pt x="16" y="29"/>
                  </a:cubicBezTo>
                  <a:cubicBezTo>
                    <a:pt x="23" y="29"/>
                    <a:pt x="28" y="23"/>
                    <a:pt x="28" y="16"/>
                  </a:cubicBezTo>
                  <a:cubicBezTo>
                    <a:pt x="28" y="10"/>
                    <a:pt x="23"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138" name="Freeform 82">
              <a:extLst>
                <a:ext uri="{FF2B5EF4-FFF2-40B4-BE49-F238E27FC236}">
                  <a16:creationId xmlns:a16="http://schemas.microsoft.com/office/drawing/2014/main" id="{9B5AE40D-85A8-4E7E-BCEC-0BF1764273AC}"/>
                </a:ext>
              </a:extLst>
            </p:cNvPr>
            <p:cNvSpPr>
              <a:spLocks noEditPoints="1"/>
            </p:cNvSpPr>
            <p:nvPr/>
          </p:nvSpPr>
          <p:spPr bwMode="auto">
            <a:xfrm>
              <a:off x="7869238" y="1427163"/>
              <a:ext cx="193675" cy="106363"/>
            </a:xfrm>
            <a:custGeom>
              <a:avLst/>
              <a:gdLst>
                <a:gd name="T0" fmla="*/ 48 w 50"/>
                <a:gd name="T1" fmla="*/ 27 h 27"/>
                <a:gd name="T2" fmla="*/ 48 w 50"/>
                <a:gd name="T3" fmla="*/ 27 h 27"/>
                <a:gd name="T4" fmla="*/ 2 w 50"/>
                <a:gd name="T5" fmla="*/ 27 h 27"/>
                <a:gd name="T6" fmla="*/ 0 w 50"/>
                <a:gd name="T7" fmla="*/ 25 h 27"/>
                <a:gd name="T8" fmla="*/ 25 w 50"/>
                <a:gd name="T9" fmla="*/ 0 h 27"/>
                <a:gd name="T10" fmla="*/ 50 w 50"/>
                <a:gd name="T11" fmla="*/ 24 h 27"/>
                <a:gd name="T12" fmla="*/ 50 w 50"/>
                <a:gd name="T13" fmla="*/ 25 h 27"/>
                <a:gd name="T14" fmla="*/ 48 w 50"/>
                <a:gd name="T15" fmla="*/ 27 h 27"/>
                <a:gd name="T16" fmla="*/ 4 w 50"/>
                <a:gd name="T17" fmla="*/ 23 h 27"/>
                <a:gd name="T18" fmla="*/ 46 w 50"/>
                <a:gd name="T19" fmla="*/ 23 h 27"/>
                <a:gd name="T20" fmla="*/ 25 w 50"/>
                <a:gd name="T21" fmla="*/ 4 h 27"/>
                <a:gd name="T22" fmla="*/ 4 w 50"/>
                <a:gd name="T23"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27">
                  <a:moveTo>
                    <a:pt x="48" y="27"/>
                  </a:moveTo>
                  <a:cubicBezTo>
                    <a:pt x="48" y="27"/>
                    <a:pt x="48" y="27"/>
                    <a:pt x="48" y="27"/>
                  </a:cubicBezTo>
                  <a:cubicBezTo>
                    <a:pt x="2" y="27"/>
                    <a:pt x="2" y="27"/>
                    <a:pt x="2" y="27"/>
                  </a:cubicBezTo>
                  <a:cubicBezTo>
                    <a:pt x="1" y="27"/>
                    <a:pt x="0" y="26"/>
                    <a:pt x="0" y="25"/>
                  </a:cubicBezTo>
                  <a:cubicBezTo>
                    <a:pt x="0" y="11"/>
                    <a:pt x="11" y="0"/>
                    <a:pt x="25" y="0"/>
                  </a:cubicBezTo>
                  <a:cubicBezTo>
                    <a:pt x="39" y="0"/>
                    <a:pt x="50" y="11"/>
                    <a:pt x="50" y="24"/>
                  </a:cubicBezTo>
                  <a:cubicBezTo>
                    <a:pt x="50" y="25"/>
                    <a:pt x="50" y="25"/>
                    <a:pt x="50" y="25"/>
                  </a:cubicBezTo>
                  <a:cubicBezTo>
                    <a:pt x="50" y="26"/>
                    <a:pt x="49" y="27"/>
                    <a:pt x="48" y="27"/>
                  </a:cubicBezTo>
                  <a:close/>
                  <a:moveTo>
                    <a:pt x="4" y="23"/>
                  </a:moveTo>
                  <a:cubicBezTo>
                    <a:pt x="46" y="23"/>
                    <a:pt x="46" y="23"/>
                    <a:pt x="46" y="23"/>
                  </a:cubicBezTo>
                  <a:cubicBezTo>
                    <a:pt x="45" y="12"/>
                    <a:pt x="36" y="4"/>
                    <a:pt x="25" y="4"/>
                  </a:cubicBezTo>
                  <a:cubicBezTo>
                    <a:pt x="14" y="4"/>
                    <a:pt x="5" y="12"/>
                    <a:pt x="4"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grpSp>
      <p:grpSp>
        <p:nvGrpSpPr>
          <p:cNvPr id="105" name="Group 104">
            <a:extLst>
              <a:ext uri="{FF2B5EF4-FFF2-40B4-BE49-F238E27FC236}">
                <a16:creationId xmlns:a16="http://schemas.microsoft.com/office/drawing/2014/main" id="{6CCB076F-38F3-4D10-87C2-E0D291629C8B}"/>
              </a:ext>
            </a:extLst>
          </p:cNvPr>
          <p:cNvGrpSpPr>
            <a:grpSpLocks noChangeAspect="1"/>
          </p:cNvGrpSpPr>
          <p:nvPr/>
        </p:nvGrpSpPr>
        <p:grpSpPr>
          <a:xfrm>
            <a:off x="3540183" y="4802131"/>
            <a:ext cx="476728" cy="435980"/>
            <a:chOff x="8607425" y="5676900"/>
            <a:chExt cx="371475" cy="339725"/>
          </a:xfrm>
          <a:solidFill>
            <a:schemeClr val="accent4"/>
          </a:solidFill>
        </p:grpSpPr>
        <p:sp>
          <p:nvSpPr>
            <p:cNvPr id="125" name="Freeform 86">
              <a:extLst>
                <a:ext uri="{FF2B5EF4-FFF2-40B4-BE49-F238E27FC236}">
                  <a16:creationId xmlns:a16="http://schemas.microsoft.com/office/drawing/2014/main" id="{C772BE97-09C9-4524-9D89-084D57CBFB8D}"/>
                </a:ext>
              </a:extLst>
            </p:cNvPr>
            <p:cNvSpPr>
              <a:spLocks/>
            </p:cNvSpPr>
            <p:nvPr/>
          </p:nvSpPr>
          <p:spPr bwMode="auto">
            <a:xfrm>
              <a:off x="8607425" y="5753100"/>
              <a:ext cx="371475" cy="263525"/>
            </a:xfrm>
            <a:custGeom>
              <a:avLst/>
              <a:gdLst>
                <a:gd name="T0" fmla="*/ 94 w 96"/>
                <a:gd name="T1" fmla="*/ 68 h 68"/>
                <a:gd name="T2" fmla="*/ 2 w 96"/>
                <a:gd name="T3" fmla="*/ 68 h 68"/>
                <a:gd name="T4" fmla="*/ 0 w 96"/>
                <a:gd name="T5" fmla="*/ 66 h 68"/>
                <a:gd name="T6" fmla="*/ 0 w 96"/>
                <a:gd name="T7" fmla="*/ 2 h 68"/>
                <a:gd name="T8" fmla="*/ 2 w 96"/>
                <a:gd name="T9" fmla="*/ 0 h 68"/>
                <a:gd name="T10" fmla="*/ 30 w 96"/>
                <a:gd name="T11" fmla="*/ 0 h 68"/>
                <a:gd name="T12" fmla="*/ 32 w 96"/>
                <a:gd name="T13" fmla="*/ 2 h 68"/>
                <a:gd name="T14" fmla="*/ 30 w 96"/>
                <a:gd name="T15" fmla="*/ 4 h 68"/>
                <a:gd name="T16" fmla="*/ 4 w 96"/>
                <a:gd name="T17" fmla="*/ 4 h 68"/>
                <a:gd name="T18" fmla="*/ 4 w 96"/>
                <a:gd name="T19" fmla="*/ 64 h 68"/>
                <a:gd name="T20" fmla="*/ 92 w 96"/>
                <a:gd name="T21" fmla="*/ 64 h 68"/>
                <a:gd name="T22" fmla="*/ 92 w 96"/>
                <a:gd name="T23" fmla="*/ 4 h 68"/>
                <a:gd name="T24" fmla="*/ 66 w 96"/>
                <a:gd name="T25" fmla="*/ 4 h 68"/>
                <a:gd name="T26" fmla="*/ 64 w 96"/>
                <a:gd name="T27" fmla="*/ 2 h 68"/>
                <a:gd name="T28" fmla="*/ 66 w 96"/>
                <a:gd name="T29" fmla="*/ 0 h 68"/>
                <a:gd name="T30" fmla="*/ 94 w 96"/>
                <a:gd name="T31" fmla="*/ 0 h 68"/>
                <a:gd name="T32" fmla="*/ 96 w 96"/>
                <a:gd name="T33" fmla="*/ 2 h 68"/>
                <a:gd name="T34" fmla="*/ 96 w 96"/>
                <a:gd name="T35" fmla="*/ 66 h 68"/>
                <a:gd name="T36" fmla="*/ 94 w 96"/>
                <a:gd name="T37"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68">
                  <a:moveTo>
                    <a:pt x="94" y="68"/>
                  </a:moveTo>
                  <a:cubicBezTo>
                    <a:pt x="2" y="68"/>
                    <a:pt x="2" y="68"/>
                    <a:pt x="2" y="68"/>
                  </a:cubicBezTo>
                  <a:cubicBezTo>
                    <a:pt x="1" y="68"/>
                    <a:pt x="0" y="67"/>
                    <a:pt x="0" y="66"/>
                  </a:cubicBezTo>
                  <a:cubicBezTo>
                    <a:pt x="0" y="2"/>
                    <a:pt x="0" y="2"/>
                    <a:pt x="0" y="2"/>
                  </a:cubicBezTo>
                  <a:cubicBezTo>
                    <a:pt x="0" y="1"/>
                    <a:pt x="1" y="0"/>
                    <a:pt x="2" y="0"/>
                  </a:cubicBezTo>
                  <a:cubicBezTo>
                    <a:pt x="30" y="0"/>
                    <a:pt x="30" y="0"/>
                    <a:pt x="30" y="0"/>
                  </a:cubicBezTo>
                  <a:cubicBezTo>
                    <a:pt x="31" y="0"/>
                    <a:pt x="32" y="1"/>
                    <a:pt x="32" y="2"/>
                  </a:cubicBezTo>
                  <a:cubicBezTo>
                    <a:pt x="32" y="3"/>
                    <a:pt x="31" y="4"/>
                    <a:pt x="30" y="4"/>
                  </a:cubicBezTo>
                  <a:cubicBezTo>
                    <a:pt x="4" y="4"/>
                    <a:pt x="4" y="4"/>
                    <a:pt x="4" y="4"/>
                  </a:cubicBezTo>
                  <a:cubicBezTo>
                    <a:pt x="4" y="64"/>
                    <a:pt x="4" y="64"/>
                    <a:pt x="4" y="64"/>
                  </a:cubicBezTo>
                  <a:cubicBezTo>
                    <a:pt x="92" y="64"/>
                    <a:pt x="92" y="64"/>
                    <a:pt x="92" y="64"/>
                  </a:cubicBezTo>
                  <a:cubicBezTo>
                    <a:pt x="92" y="4"/>
                    <a:pt x="92" y="4"/>
                    <a:pt x="92" y="4"/>
                  </a:cubicBezTo>
                  <a:cubicBezTo>
                    <a:pt x="66" y="4"/>
                    <a:pt x="66" y="4"/>
                    <a:pt x="66" y="4"/>
                  </a:cubicBezTo>
                  <a:cubicBezTo>
                    <a:pt x="65" y="4"/>
                    <a:pt x="64" y="3"/>
                    <a:pt x="64" y="2"/>
                  </a:cubicBezTo>
                  <a:cubicBezTo>
                    <a:pt x="64" y="1"/>
                    <a:pt x="65" y="0"/>
                    <a:pt x="66" y="0"/>
                  </a:cubicBezTo>
                  <a:cubicBezTo>
                    <a:pt x="94" y="0"/>
                    <a:pt x="94" y="0"/>
                    <a:pt x="94" y="0"/>
                  </a:cubicBezTo>
                  <a:cubicBezTo>
                    <a:pt x="95" y="0"/>
                    <a:pt x="96" y="1"/>
                    <a:pt x="96" y="2"/>
                  </a:cubicBezTo>
                  <a:cubicBezTo>
                    <a:pt x="96" y="66"/>
                    <a:pt x="96" y="66"/>
                    <a:pt x="96" y="66"/>
                  </a:cubicBezTo>
                  <a:cubicBezTo>
                    <a:pt x="96" y="67"/>
                    <a:pt x="95" y="68"/>
                    <a:pt x="94"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126" name="Freeform 87">
              <a:extLst>
                <a:ext uri="{FF2B5EF4-FFF2-40B4-BE49-F238E27FC236}">
                  <a16:creationId xmlns:a16="http://schemas.microsoft.com/office/drawing/2014/main" id="{48329C0D-D812-4434-ACB8-E200D1DDBA22}"/>
                </a:ext>
              </a:extLst>
            </p:cNvPr>
            <p:cNvSpPr>
              <a:spLocks/>
            </p:cNvSpPr>
            <p:nvPr/>
          </p:nvSpPr>
          <p:spPr bwMode="auto">
            <a:xfrm>
              <a:off x="8607425" y="5815013"/>
              <a:ext cx="371475" cy="15875"/>
            </a:xfrm>
            <a:custGeom>
              <a:avLst/>
              <a:gdLst>
                <a:gd name="T0" fmla="*/ 94 w 96"/>
                <a:gd name="T1" fmla="*/ 4 h 4"/>
                <a:gd name="T2" fmla="*/ 2 w 96"/>
                <a:gd name="T3" fmla="*/ 4 h 4"/>
                <a:gd name="T4" fmla="*/ 0 w 96"/>
                <a:gd name="T5" fmla="*/ 2 h 4"/>
                <a:gd name="T6" fmla="*/ 2 w 96"/>
                <a:gd name="T7" fmla="*/ 0 h 4"/>
                <a:gd name="T8" fmla="*/ 94 w 96"/>
                <a:gd name="T9" fmla="*/ 0 h 4"/>
                <a:gd name="T10" fmla="*/ 96 w 96"/>
                <a:gd name="T11" fmla="*/ 2 h 4"/>
                <a:gd name="T12" fmla="*/ 94 w 9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6" h="4">
                  <a:moveTo>
                    <a:pt x="94" y="4"/>
                  </a:moveTo>
                  <a:cubicBezTo>
                    <a:pt x="2" y="4"/>
                    <a:pt x="2" y="4"/>
                    <a:pt x="2" y="4"/>
                  </a:cubicBezTo>
                  <a:cubicBezTo>
                    <a:pt x="1" y="4"/>
                    <a:pt x="0" y="3"/>
                    <a:pt x="0" y="2"/>
                  </a:cubicBezTo>
                  <a:cubicBezTo>
                    <a:pt x="0" y="1"/>
                    <a:pt x="1" y="0"/>
                    <a:pt x="2" y="0"/>
                  </a:cubicBezTo>
                  <a:cubicBezTo>
                    <a:pt x="94" y="0"/>
                    <a:pt x="94" y="0"/>
                    <a:pt x="94" y="0"/>
                  </a:cubicBezTo>
                  <a:cubicBezTo>
                    <a:pt x="95" y="0"/>
                    <a:pt x="96" y="1"/>
                    <a:pt x="96" y="2"/>
                  </a:cubicBezTo>
                  <a:cubicBezTo>
                    <a:pt x="96" y="3"/>
                    <a:pt x="95" y="4"/>
                    <a:pt x="9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127" name="Freeform 88">
              <a:extLst>
                <a:ext uri="{FF2B5EF4-FFF2-40B4-BE49-F238E27FC236}">
                  <a16:creationId xmlns:a16="http://schemas.microsoft.com/office/drawing/2014/main" id="{3A9CBBC4-1393-411C-9D14-0D0B52960DF4}"/>
                </a:ext>
              </a:extLst>
            </p:cNvPr>
            <p:cNvSpPr>
              <a:spLocks/>
            </p:cNvSpPr>
            <p:nvPr/>
          </p:nvSpPr>
          <p:spPr bwMode="auto">
            <a:xfrm>
              <a:off x="8793163" y="5876925"/>
              <a:ext cx="77788" cy="15875"/>
            </a:xfrm>
            <a:custGeom>
              <a:avLst/>
              <a:gdLst>
                <a:gd name="T0" fmla="*/ 18 w 20"/>
                <a:gd name="T1" fmla="*/ 4 h 4"/>
                <a:gd name="T2" fmla="*/ 2 w 20"/>
                <a:gd name="T3" fmla="*/ 4 h 4"/>
                <a:gd name="T4" fmla="*/ 0 w 20"/>
                <a:gd name="T5" fmla="*/ 2 h 4"/>
                <a:gd name="T6" fmla="*/ 2 w 20"/>
                <a:gd name="T7" fmla="*/ 0 h 4"/>
                <a:gd name="T8" fmla="*/ 18 w 20"/>
                <a:gd name="T9" fmla="*/ 0 h 4"/>
                <a:gd name="T10" fmla="*/ 20 w 20"/>
                <a:gd name="T11" fmla="*/ 2 h 4"/>
                <a:gd name="T12" fmla="*/ 18 w 2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0" h="4">
                  <a:moveTo>
                    <a:pt x="18" y="4"/>
                  </a:moveTo>
                  <a:cubicBezTo>
                    <a:pt x="2" y="4"/>
                    <a:pt x="2" y="4"/>
                    <a:pt x="2" y="4"/>
                  </a:cubicBezTo>
                  <a:cubicBezTo>
                    <a:pt x="1" y="4"/>
                    <a:pt x="0" y="3"/>
                    <a:pt x="0" y="2"/>
                  </a:cubicBezTo>
                  <a:cubicBezTo>
                    <a:pt x="0" y="1"/>
                    <a:pt x="1" y="0"/>
                    <a:pt x="2" y="0"/>
                  </a:cubicBezTo>
                  <a:cubicBezTo>
                    <a:pt x="18" y="0"/>
                    <a:pt x="18" y="0"/>
                    <a:pt x="18" y="0"/>
                  </a:cubicBezTo>
                  <a:cubicBezTo>
                    <a:pt x="19" y="0"/>
                    <a:pt x="20" y="1"/>
                    <a:pt x="20" y="2"/>
                  </a:cubicBezTo>
                  <a:cubicBezTo>
                    <a:pt x="20" y="3"/>
                    <a:pt x="19"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128" name="Freeform 89">
              <a:extLst>
                <a:ext uri="{FF2B5EF4-FFF2-40B4-BE49-F238E27FC236}">
                  <a16:creationId xmlns:a16="http://schemas.microsoft.com/office/drawing/2014/main" id="{11E0A291-35A1-4A1C-BF71-11093F9E2F4E}"/>
                </a:ext>
              </a:extLst>
            </p:cNvPr>
            <p:cNvSpPr>
              <a:spLocks/>
            </p:cNvSpPr>
            <p:nvPr/>
          </p:nvSpPr>
          <p:spPr bwMode="auto">
            <a:xfrm>
              <a:off x="8793163" y="5907088"/>
              <a:ext cx="107950" cy="15875"/>
            </a:xfrm>
            <a:custGeom>
              <a:avLst/>
              <a:gdLst>
                <a:gd name="T0" fmla="*/ 26 w 28"/>
                <a:gd name="T1" fmla="*/ 4 h 4"/>
                <a:gd name="T2" fmla="*/ 2 w 28"/>
                <a:gd name="T3" fmla="*/ 4 h 4"/>
                <a:gd name="T4" fmla="*/ 0 w 28"/>
                <a:gd name="T5" fmla="*/ 2 h 4"/>
                <a:gd name="T6" fmla="*/ 2 w 28"/>
                <a:gd name="T7" fmla="*/ 0 h 4"/>
                <a:gd name="T8" fmla="*/ 26 w 28"/>
                <a:gd name="T9" fmla="*/ 0 h 4"/>
                <a:gd name="T10" fmla="*/ 28 w 28"/>
                <a:gd name="T11" fmla="*/ 2 h 4"/>
                <a:gd name="T12" fmla="*/ 26 w 2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8" h="4">
                  <a:moveTo>
                    <a:pt x="26" y="4"/>
                  </a:moveTo>
                  <a:cubicBezTo>
                    <a:pt x="2" y="4"/>
                    <a:pt x="2" y="4"/>
                    <a:pt x="2" y="4"/>
                  </a:cubicBezTo>
                  <a:cubicBezTo>
                    <a:pt x="1" y="4"/>
                    <a:pt x="0" y="3"/>
                    <a:pt x="0" y="2"/>
                  </a:cubicBezTo>
                  <a:cubicBezTo>
                    <a:pt x="0" y="1"/>
                    <a:pt x="1" y="0"/>
                    <a:pt x="2" y="0"/>
                  </a:cubicBezTo>
                  <a:cubicBezTo>
                    <a:pt x="26" y="0"/>
                    <a:pt x="26" y="0"/>
                    <a:pt x="26" y="0"/>
                  </a:cubicBezTo>
                  <a:cubicBezTo>
                    <a:pt x="27" y="0"/>
                    <a:pt x="28" y="1"/>
                    <a:pt x="28" y="2"/>
                  </a:cubicBezTo>
                  <a:cubicBezTo>
                    <a:pt x="28" y="3"/>
                    <a:pt x="27"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129" name="Freeform 90">
              <a:extLst>
                <a:ext uri="{FF2B5EF4-FFF2-40B4-BE49-F238E27FC236}">
                  <a16:creationId xmlns:a16="http://schemas.microsoft.com/office/drawing/2014/main" id="{9E08FB90-687E-4D18-A231-18F6224C528F}"/>
                </a:ext>
              </a:extLst>
            </p:cNvPr>
            <p:cNvSpPr>
              <a:spLocks/>
            </p:cNvSpPr>
            <p:nvPr/>
          </p:nvSpPr>
          <p:spPr bwMode="auto">
            <a:xfrm>
              <a:off x="8793163" y="5938838"/>
              <a:ext cx="93663" cy="15875"/>
            </a:xfrm>
            <a:custGeom>
              <a:avLst/>
              <a:gdLst>
                <a:gd name="T0" fmla="*/ 22 w 24"/>
                <a:gd name="T1" fmla="*/ 4 h 4"/>
                <a:gd name="T2" fmla="*/ 2 w 24"/>
                <a:gd name="T3" fmla="*/ 4 h 4"/>
                <a:gd name="T4" fmla="*/ 0 w 24"/>
                <a:gd name="T5" fmla="*/ 2 h 4"/>
                <a:gd name="T6" fmla="*/ 2 w 24"/>
                <a:gd name="T7" fmla="*/ 0 h 4"/>
                <a:gd name="T8" fmla="*/ 22 w 24"/>
                <a:gd name="T9" fmla="*/ 0 h 4"/>
                <a:gd name="T10" fmla="*/ 24 w 24"/>
                <a:gd name="T11" fmla="*/ 2 h 4"/>
                <a:gd name="T12" fmla="*/ 22 w 2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2" y="4"/>
                  </a:moveTo>
                  <a:cubicBezTo>
                    <a:pt x="2" y="4"/>
                    <a:pt x="2" y="4"/>
                    <a:pt x="2" y="4"/>
                  </a:cubicBezTo>
                  <a:cubicBezTo>
                    <a:pt x="1" y="4"/>
                    <a:pt x="0" y="3"/>
                    <a:pt x="0" y="2"/>
                  </a:cubicBezTo>
                  <a:cubicBezTo>
                    <a:pt x="0" y="1"/>
                    <a:pt x="1" y="0"/>
                    <a:pt x="2" y="0"/>
                  </a:cubicBezTo>
                  <a:cubicBezTo>
                    <a:pt x="22" y="0"/>
                    <a:pt x="22" y="0"/>
                    <a:pt x="22" y="0"/>
                  </a:cubicBezTo>
                  <a:cubicBezTo>
                    <a:pt x="23" y="0"/>
                    <a:pt x="24" y="1"/>
                    <a:pt x="24" y="2"/>
                  </a:cubicBezTo>
                  <a:cubicBezTo>
                    <a:pt x="24" y="3"/>
                    <a:pt x="23" y="4"/>
                    <a:pt x="2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130" name="Freeform 91">
              <a:extLst>
                <a:ext uri="{FF2B5EF4-FFF2-40B4-BE49-F238E27FC236}">
                  <a16:creationId xmlns:a16="http://schemas.microsoft.com/office/drawing/2014/main" id="{FA15DD4D-22C4-431C-BFBA-4D67AD30376B}"/>
                </a:ext>
              </a:extLst>
            </p:cNvPr>
            <p:cNvSpPr>
              <a:spLocks noEditPoints="1"/>
            </p:cNvSpPr>
            <p:nvPr/>
          </p:nvSpPr>
          <p:spPr bwMode="auto">
            <a:xfrm>
              <a:off x="8747125" y="5676900"/>
              <a:ext cx="92075" cy="122237"/>
            </a:xfrm>
            <a:custGeom>
              <a:avLst/>
              <a:gdLst>
                <a:gd name="T0" fmla="*/ 22 w 24"/>
                <a:gd name="T1" fmla="*/ 32 h 32"/>
                <a:gd name="T2" fmla="*/ 2 w 24"/>
                <a:gd name="T3" fmla="*/ 32 h 32"/>
                <a:gd name="T4" fmla="*/ 0 w 24"/>
                <a:gd name="T5" fmla="*/ 30 h 32"/>
                <a:gd name="T6" fmla="*/ 0 w 24"/>
                <a:gd name="T7" fmla="*/ 12 h 32"/>
                <a:gd name="T8" fmla="*/ 12 w 24"/>
                <a:gd name="T9" fmla="*/ 0 h 32"/>
                <a:gd name="T10" fmla="*/ 24 w 24"/>
                <a:gd name="T11" fmla="*/ 12 h 32"/>
                <a:gd name="T12" fmla="*/ 24 w 24"/>
                <a:gd name="T13" fmla="*/ 30 h 32"/>
                <a:gd name="T14" fmla="*/ 22 w 24"/>
                <a:gd name="T15" fmla="*/ 32 h 32"/>
                <a:gd name="T16" fmla="*/ 4 w 24"/>
                <a:gd name="T17" fmla="*/ 28 h 32"/>
                <a:gd name="T18" fmla="*/ 20 w 24"/>
                <a:gd name="T19" fmla="*/ 28 h 32"/>
                <a:gd name="T20" fmla="*/ 20 w 24"/>
                <a:gd name="T21" fmla="*/ 12 h 32"/>
                <a:gd name="T22" fmla="*/ 12 w 24"/>
                <a:gd name="T23" fmla="*/ 4 h 32"/>
                <a:gd name="T24" fmla="*/ 4 w 24"/>
                <a:gd name="T25" fmla="*/ 12 h 32"/>
                <a:gd name="T26" fmla="*/ 4 w 24"/>
                <a:gd name="T27"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32">
                  <a:moveTo>
                    <a:pt x="22" y="32"/>
                  </a:moveTo>
                  <a:cubicBezTo>
                    <a:pt x="2" y="32"/>
                    <a:pt x="2" y="32"/>
                    <a:pt x="2" y="32"/>
                  </a:cubicBezTo>
                  <a:cubicBezTo>
                    <a:pt x="1" y="32"/>
                    <a:pt x="0" y="31"/>
                    <a:pt x="0" y="30"/>
                  </a:cubicBezTo>
                  <a:cubicBezTo>
                    <a:pt x="0" y="12"/>
                    <a:pt x="0" y="12"/>
                    <a:pt x="0" y="12"/>
                  </a:cubicBezTo>
                  <a:cubicBezTo>
                    <a:pt x="0" y="5"/>
                    <a:pt x="5" y="0"/>
                    <a:pt x="12" y="0"/>
                  </a:cubicBezTo>
                  <a:cubicBezTo>
                    <a:pt x="19" y="0"/>
                    <a:pt x="24" y="5"/>
                    <a:pt x="24" y="12"/>
                  </a:cubicBezTo>
                  <a:cubicBezTo>
                    <a:pt x="24" y="30"/>
                    <a:pt x="24" y="30"/>
                    <a:pt x="24" y="30"/>
                  </a:cubicBezTo>
                  <a:cubicBezTo>
                    <a:pt x="24" y="31"/>
                    <a:pt x="23" y="32"/>
                    <a:pt x="22" y="32"/>
                  </a:cubicBezTo>
                  <a:close/>
                  <a:moveTo>
                    <a:pt x="4" y="28"/>
                  </a:moveTo>
                  <a:cubicBezTo>
                    <a:pt x="20" y="28"/>
                    <a:pt x="20" y="28"/>
                    <a:pt x="20" y="28"/>
                  </a:cubicBezTo>
                  <a:cubicBezTo>
                    <a:pt x="20" y="12"/>
                    <a:pt x="20" y="12"/>
                    <a:pt x="20" y="12"/>
                  </a:cubicBezTo>
                  <a:cubicBezTo>
                    <a:pt x="20" y="8"/>
                    <a:pt x="16" y="4"/>
                    <a:pt x="12" y="4"/>
                  </a:cubicBezTo>
                  <a:cubicBezTo>
                    <a:pt x="8" y="4"/>
                    <a:pt x="4" y="8"/>
                    <a:pt x="4" y="12"/>
                  </a:cubicBez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131" name="Freeform 92">
              <a:extLst>
                <a:ext uri="{FF2B5EF4-FFF2-40B4-BE49-F238E27FC236}">
                  <a16:creationId xmlns:a16="http://schemas.microsoft.com/office/drawing/2014/main" id="{238DA2E8-2C0C-4D6F-AAA3-C299E38CFCC1}"/>
                </a:ext>
              </a:extLst>
            </p:cNvPr>
            <p:cNvSpPr>
              <a:spLocks noEditPoints="1"/>
            </p:cNvSpPr>
            <p:nvPr/>
          </p:nvSpPr>
          <p:spPr bwMode="auto">
            <a:xfrm>
              <a:off x="8685213" y="5861050"/>
              <a:ext cx="61913" cy="61912"/>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4 h 16"/>
                <a:gd name="T12" fmla="*/ 4 w 16"/>
                <a:gd name="T13" fmla="*/ 8 h 16"/>
                <a:gd name="T14" fmla="*/ 8 w 16"/>
                <a:gd name="T15" fmla="*/ 12 h 16"/>
                <a:gd name="T16" fmla="*/ 12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4" y="16"/>
                    <a:pt x="0" y="12"/>
                    <a:pt x="0" y="8"/>
                  </a:cubicBezTo>
                  <a:cubicBezTo>
                    <a:pt x="0" y="4"/>
                    <a:pt x="4" y="0"/>
                    <a:pt x="8" y="0"/>
                  </a:cubicBezTo>
                  <a:cubicBezTo>
                    <a:pt x="12" y="0"/>
                    <a:pt x="16" y="4"/>
                    <a:pt x="16" y="8"/>
                  </a:cubicBezTo>
                  <a:cubicBezTo>
                    <a:pt x="16" y="12"/>
                    <a:pt x="12" y="16"/>
                    <a:pt x="8" y="16"/>
                  </a:cubicBezTo>
                  <a:close/>
                  <a:moveTo>
                    <a:pt x="8" y="4"/>
                  </a:moveTo>
                  <a:cubicBezTo>
                    <a:pt x="6" y="4"/>
                    <a:pt x="4" y="6"/>
                    <a:pt x="4" y="8"/>
                  </a:cubicBezTo>
                  <a:cubicBezTo>
                    <a:pt x="4" y="10"/>
                    <a:pt x="6" y="12"/>
                    <a:pt x="8" y="12"/>
                  </a:cubicBezTo>
                  <a:cubicBezTo>
                    <a:pt x="10" y="12"/>
                    <a:pt x="12" y="10"/>
                    <a:pt x="12" y="8"/>
                  </a:cubicBezTo>
                  <a:cubicBezTo>
                    <a:pt x="12" y="6"/>
                    <a:pt x="10"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132" name="Freeform 93">
              <a:extLst>
                <a:ext uri="{FF2B5EF4-FFF2-40B4-BE49-F238E27FC236}">
                  <a16:creationId xmlns:a16="http://schemas.microsoft.com/office/drawing/2014/main" id="{FC5DD552-9DF3-422E-8656-3D09DA54D67B}"/>
                </a:ext>
              </a:extLst>
            </p:cNvPr>
            <p:cNvSpPr>
              <a:spLocks noEditPoints="1"/>
            </p:cNvSpPr>
            <p:nvPr/>
          </p:nvSpPr>
          <p:spPr bwMode="auto">
            <a:xfrm>
              <a:off x="8669338" y="5907088"/>
              <a:ext cx="93663" cy="61912"/>
            </a:xfrm>
            <a:custGeom>
              <a:avLst/>
              <a:gdLst>
                <a:gd name="T0" fmla="*/ 22 w 24"/>
                <a:gd name="T1" fmla="*/ 16 h 16"/>
                <a:gd name="T2" fmla="*/ 22 w 24"/>
                <a:gd name="T3" fmla="*/ 16 h 16"/>
                <a:gd name="T4" fmla="*/ 2 w 24"/>
                <a:gd name="T5" fmla="*/ 16 h 16"/>
                <a:gd name="T6" fmla="*/ 0 w 24"/>
                <a:gd name="T7" fmla="*/ 14 h 16"/>
                <a:gd name="T8" fmla="*/ 12 w 24"/>
                <a:gd name="T9" fmla="*/ 0 h 16"/>
                <a:gd name="T10" fmla="*/ 24 w 24"/>
                <a:gd name="T11" fmla="*/ 13 h 16"/>
                <a:gd name="T12" fmla="*/ 24 w 24"/>
                <a:gd name="T13" fmla="*/ 14 h 16"/>
                <a:gd name="T14" fmla="*/ 22 w 24"/>
                <a:gd name="T15" fmla="*/ 16 h 16"/>
                <a:gd name="T16" fmla="*/ 4 w 24"/>
                <a:gd name="T17" fmla="*/ 12 h 16"/>
                <a:gd name="T18" fmla="*/ 20 w 24"/>
                <a:gd name="T19" fmla="*/ 12 h 16"/>
                <a:gd name="T20" fmla="*/ 12 w 24"/>
                <a:gd name="T21" fmla="*/ 4 h 16"/>
                <a:gd name="T22" fmla="*/ 4 w 24"/>
                <a:gd name="T23"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16">
                  <a:moveTo>
                    <a:pt x="22" y="16"/>
                  </a:moveTo>
                  <a:cubicBezTo>
                    <a:pt x="22" y="16"/>
                    <a:pt x="22" y="16"/>
                    <a:pt x="22" y="16"/>
                  </a:cubicBezTo>
                  <a:cubicBezTo>
                    <a:pt x="2" y="16"/>
                    <a:pt x="2" y="16"/>
                    <a:pt x="2" y="16"/>
                  </a:cubicBezTo>
                  <a:cubicBezTo>
                    <a:pt x="1" y="16"/>
                    <a:pt x="0" y="15"/>
                    <a:pt x="0" y="14"/>
                  </a:cubicBezTo>
                  <a:cubicBezTo>
                    <a:pt x="0" y="6"/>
                    <a:pt x="5" y="0"/>
                    <a:pt x="12" y="0"/>
                  </a:cubicBezTo>
                  <a:cubicBezTo>
                    <a:pt x="18" y="0"/>
                    <a:pt x="24" y="6"/>
                    <a:pt x="24" y="13"/>
                  </a:cubicBezTo>
                  <a:cubicBezTo>
                    <a:pt x="24" y="14"/>
                    <a:pt x="24" y="14"/>
                    <a:pt x="24" y="14"/>
                  </a:cubicBezTo>
                  <a:cubicBezTo>
                    <a:pt x="24" y="15"/>
                    <a:pt x="23" y="16"/>
                    <a:pt x="22" y="16"/>
                  </a:cubicBezTo>
                  <a:close/>
                  <a:moveTo>
                    <a:pt x="4" y="12"/>
                  </a:moveTo>
                  <a:cubicBezTo>
                    <a:pt x="20" y="12"/>
                    <a:pt x="20" y="12"/>
                    <a:pt x="20" y="12"/>
                  </a:cubicBezTo>
                  <a:cubicBezTo>
                    <a:pt x="19" y="7"/>
                    <a:pt x="16" y="4"/>
                    <a:pt x="12" y="4"/>
                  </a:cubicBezTo>
                  <a:cubicBezTo>
                    <a:pt x="8" y="4"/>
                    <a:pt x="5" y="7"/>
                    <a:pt x="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grpSp>
      <p:grpSp>
        <p:nvGrpSpPr>
          <p:cNvPr id="106" name="Group 105">
            <a:extLst>
              <a:ext uri="{FF2B5EF4-FFF2-40B4-BE49-F238E27FC236}">
                <a16:creationId xmlns:a16="http://schemas.microsoft.com/office/drawing/2014/main" id="{0E63391F-8E02-4B23-BA45-D8EC18ABEFB8}"/>
              </a:ext>
            </a:extLst>
          </p:cNvPr>
          <p:cNvGrpSpPr>
            <a:grpSpLocks noChangeAspect="1"/>
          </p:cNvGrpSpPr>
          <p:nvPr/>
        </p:nvGrpSpPr>
        <p:grpSpPr>
          <a:xfrm>
            <a:off x="1468984" y="4809328"/>
            <a:ext cx="439742" cy="435982"/>
            <a:chOff x="3738563" y="4918076"/>
            <a:chExt cx="371475" cy="368299"/>
          </a:xfrm>
          <a:solidFill>
            <a:schemeClr val="accent4"/>
          </a:solidFill>
        </p:grpSpPr>
        <p:sp>
          <p:nvSpPr>
            <p:cNvPr id="118" name="Freeform 97">
              <a:extLst>
                <a:ext uri="{FF2B5EF4-FFF2-40B4-BE49-F238E27FC236}">
                  <a16:creationId xmlns:a16="http://schemas.microsoft.com/office/drawing/2014/main" id="{441878E6-57C9-4B73-9A47-60468793B423}"/>
                </a:ext>
              </a:extLst>
            </p:cNvPr>
            <p:cNvSpPr>
              <a:spLocks/>
            </p:cNvSpPr>
            <p:nvPr/>
          </p:nvSpPr>
          <p:spPr bwMode="auto">
            <a:xfrm>
              <a:off x="3746501" y="4918076"/>
              <a:ext cx="355600" cy="233362"/>
            </a:xfrm>
            <a:custGeom>
              <a:avLst/>
              <a:gdLst>
                <a:gd name="T0" fmla="*/ 14 w 92"/>
                <a:gd name="T1" fmla="*/ 59 h 60"/>
                <a:gd name="T2" fmla="*/ 0 w 92"/>
                <a:gd name="T3" fmla="*/ 50 h 60"/>
                <a:gd name="T4" fmla="*/ 0 w 92"/>
                <a:gd name="T5" fmla="*/ 48 h 60"/>
                <a:gd name="T6" fmla="*/ 2 w 92"/>
                <a:gd name="T7" fmla="*/ 47 h 60"/>
                <a:gd name="T8" fmla="*/ 12 w 92"/>
                <a:gd name="T9" fmla="*/ 29 h 60"/>
                <a:gd name="T10" fmla="*/ 25 w 92"/>
                <a:gd name="T11" fmla="*/ 2 h 60"/>
                <a:gd name="T12" fmla="*/ 46 w 92"/>
                <a:gd name="T13" fmla="*/ 5 h 60"/>
                <a:gd name="T14" fmla="*/ 67 w 92"/>
                <a:gd name="T15" fmla="*/ 2 h 60"/>
                <a:gd name="T16" fmla="*/ 80 w 92"/>
                <a:gd name="T17" fmla="*/ 29 h 60"/>
                <a:gd name="T18" fmla="*/ 90 w 92"/>
                <a:gd name="T19" fmla="*/ 47 h 60"/>
                <a:gd name="T20" fmla="*/ 92 w 92"/>
                <a:gd name="T21" fmla="*/ 48 h 60"/>
                <a:gd name="T22" fmla="*/ 92 w 92"/>
                <a:gd name="T23" fmla="*/ 50 h 60"/>
                <a:gd name="T24" fmla="*/ 75 w 92"/>
                <a:gd name="T25" fmla="*/ 59 h 60"/>
                <a:gd name="T26" fmla="*/ 64 w 92"/>
                <a:gd name="T27" fmla="*/ 47 h 60"/>
                <a:gd name="T28" fmla="*/ 66 w 92"/>
                <a:gd name="T29" fmla="*/ 45 h 60"/>
                <a:gd name="T30" fmla="*/ 68 w 92"/>
                <a:gd name="T31" fmla="*/ 47 h 60"/>
                <a:gd name="T32" fmla="*/ 76 w 92"/>
                <a:gd name="T33" fmla="*/ 55 h 60"/>
                <a:gd name="T34" fmla="*/ 87 w 92"/>
                <a:gd name="T35" fmla="*/ 50 h 60"/>
                <a:gd name="T36" fmla="*/ 77 w 92"/>
                <a:gd name="T37" fmla="*/ 30 h 60"/>
                <a:gd name="T38" fmla="*/ 65 w 92"/>
                <a:gd name="T39" fmla="*/ 6 h 60"/>
                <a:gd name="T40" fmla="*/ 47 w 92"/>
                <a:gd name="T41" fmla="*/ 9 h 60"/>
                <a:gd name="T42" fmla="*/ 45 w 92"/>
                <a:gd name="T43" fmla="*/ 9 h 60"/>
                <a:gd name="T44" fmla="*/ 27 w 92"/>
                <a:gd name="T45" fmla="*/ 6 h 60"/>
                <a:gd name="T46" fmla="*/ 15 w 92"/>
                <a:gd name="T47" fmla="*/ 30 h 60"/>
                <a:gd name="T48" fmla="*/ 5 w 92"/>
                <a:gd name="T49" fmla="*/ 50 h 60"/>
                <a:gd name="T50" fmla="*/ 16 w 92"/>
                <a:gd name="T51" fmla="*/ 55 h 60"/>
                <a:gd name="T52" fmla="*/ 24 w 92"/>
                <a:gd name="T53" fmla="*/ 47 h 60"/>
                <a:gd name="T54" fmla="*/ 26 w 92"/>
                <a:gd name="T55" fmla="*/ 45 h 60"/>
                <a:gd name="T56" fmla="*/ 28 w 92"/>
                <a:gd name="T57" fmla="*/ 47 h 60"/>
                <a:gd name="T58" fmla="*/ 17 w 92"/>
                <a:gd name="T59" fmla="*/ 59 h 60"/>
                <a:gd name="T60" fmla="*/ 14 w 92"/>
                <a:gd name="T61" fmla="*/ 5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2" h="60">
                  <a:moveTo>
                    <a:pt x="14" y="59"/>
                  </a:moveTo>
                  <a:cubicBezTo>
                    <a:pt x="9" y="59"/>
                    <a:pt x="3" y="57"/>
                    <a:pt x="0" y="50"/>
                  </a:cubicBezTo>
                  <a:cubicBezTo>
                    <a:pt x="0" y="49"/>
                    <a:pt x="0" y="48"/>
                    <a:pt x="0" y="48"/>
                  </a:cubicBezTo>
                  <a:cubicBezTo>
                    <a:pt x="1" y="47"/>
                    <a:pt x="1" y="47"/>
                    <a:pt x="2" y="47"/>
                  </a:cubicBezTo>
                  <a:cubicBezTo>
                    <a:pt x="7" y="47"/>
                    <a:pt x="9" y="38"/>
                    <a:pt x="12" y="29"/>
                  </a:cubicBezTo>
                  <a:cubicBezTo>
                    <a:pt x="14" y="18"/>
                    <a:pt x="17" y="7"/>
                    <a:pt x="25" y="2"/>
                  </a:cubicBezTo>
                  <a:cubicBezTo>
                    <a:pt x="31" y="0"/>
                    <a:pt x="38" y="1"/>
                    <a:pt x="46" y="5"/>
                  </a:cubicBezTo>
                  <a:cubicBezTo>
                    <a:pt x="54" y="1"/>
                    <a:pt x="61" y="0"/>
                    <a:pt x="67" y="2"/>
                  </a:cubicBezTo>
                  <a:cubicBezTo>
                    <a:pt x="75" y="7"/>
                    <a:pt x="78" y="18"/>
                    <a:pt x="80" y="29"/>
                  </a:cubicBezTo>
                  <a:cubicBezTo>
                    <a:pt x="83" y="38"/>
                    <a:pt x="85" y="47"/>
                    <a:pt x="90" y="47"/>
                  </a:cubicBezTo>
                  <a:cubicBezTo>
                    <a:pt x="91" y="47"/>
                    <a:pt x="91" y="47"/>
                    <a:pt x="92" y="48"/>
                  </a:cubicBezTo>
                  <a:cubicBezTo>
                    <a:pt x="92" y="48"/>
                    <a:pt x="92" y="49"/>
                    <a:pt x="92" y="50"/>
                  </a:cubicBezTo>
                  <a:cubicBezTo>
                    <a:pt x="88" y="58"/>
                    <a:pt x="80" y="60"/>
                    <a:pt x="75" y="59"/>
                  </a:cubicBezTo>
                  <a:cubicBezTo>
                    <a:pt x="68" y="58"/>
                    <a:pt x="64" y="53"/>
                    <a:pt x="64" y="47"/>
                  </a:cubicBezTo>
                  <a:cubicBezTo>
                    <a:pt x="64" y="46"/>
                    <a:pt x="64" y="45"/>
                    <a:pt x="66" y="45"/>
                  </a:cubicBezTo>
                  <a:cubicBezTo>
                    <a:pt x="67" y="45"/>
                    <a:pt x="68" y="46"/>
                    <a:pt x="68" y="47"/>
                  </a:cubicBezTo>
                  <a:cubicBezTo>
                    <a:pt x="68" y="51"/>
                    <a:pt x="72" y="54"/>
                    <a:pt x="76" y="55"/>
                  </a:cubicBezTo>
                  <a:cubicBezTo>
                    <a:pt x="78" y="55"/>
                    <a:pt x="83" y="56"/>
                    <a:pt x="87" y="50"/>
                  </a:cubicBezTo>
                  <a:cubicBezTo>
                    <a:pt x="81" y="48"/>
                    <a:pt x="79" y="39"/>
                    <a:pt x="77" y="30"/>
                  </a:cubicBezTo>
                  <a:cubicBezTo>
                    <a:pt x="74" y="20"/>
                    <a:pt x="72" y="9"/>
                    <a:pt x="65" y="6"/>
                  </a:cubicBezTo>
                  <a:cubicBezTo>
                    <a:pt x="61" y="4"/>
                    <a:pt x="55" y="5"/>
                    <a:pt x="47" y="9"/>
                  </a:cubicBezTo>
                  <a:cubicBezTo>
                    <a:pt x="46" y="9"/>
                    <a:pt x="46" y="9"/>
                    <a:pt x="45" y="9"/>
                  </a:cubicBezTo>
                  <a:cubicBezTo>
                    <a:pt x="37" y="5"/>
                    <a:pt x="31" y="4"/>
                    <a:pt x="27" y="6"/>
                  </a:cubicBezTo>
                  <a:cubicBezTo>
                    <a:pt x="20" y="9"/>
                    <a:pt x="18" y="20"/>
                    <a:pt x="15" y="30"/>
                  </a:cubicBezTo>
                  <a:cubicBezTo>
                    <a:pt x="13" y="39"/>
                    <a:pt x="11" y="48"/>
                    <a:pt x="5" y="50"/>
                  </a:cubicBezTo>
                  <a:cubicBezTo>
                    <a:pt x="9" y="56"/>
                    <a:pt x="14" y="55"/>
                    <a:pt x="16" y="55"/>
                  </a:cubicBezTo>
                  <a:cubicBezTo>
                    <a:pt x="20" y="54"/>
                    <a:pt x="24" y="51"/>
                    <a:pt x="24" y="47"/>
                  </a:cubicBezTo>
                  <a:cubicBezTo>
                    <a:pt x="24" y="46"/>
                    <a:pt x="25" y="45"/>
                    <a:pt x="26" y="45"/>
                  </a:cubicBezTo>
                  <a:cubicBezTo>
                    <a:pt x="28" y="45"/>
                    <a:pt x="28" y="46"/>
                    <a:pt x="28" y="47"/>
                  </a:cubicBezTo>
                  <a:cubicBezTo>
                    <a:pt x="28" y="53"/>
                    <a:pt x="24" y="58"/>
                    <a:pt x="17" y="59"/>
                  </a:cubicBezTo>
                  <a:cubicBezTo>
                    <a:pt x="16" y="59"/>
                    <a:pt x="15" y="59"/>
                    <a:pt x="14"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119" name="Freeform 98">
              <a:extLst>
                <a:ext uri="{FF2B5EF4-FFF2-40B4-BE49-F238E27FC236}">
                  <a16:creationId xmlns:a16="http://schemas.microsoft.com/office/drawing/2014/main" id="{E654FE98-D435-4514-BFBA-DB671C57600D}"/>
                </a:ext>
              </a:extLst>
            </p:cNvPr>
            <p:cNvSpPr>
              <a:spLocks noEditPoints="1"/>
            </p:cNvSpPr>
            <p:nvPr/>
          </p:nvSpPr>
          <p:spPr bwMode="auto">
            <a:xfrm>
              <a:off x="3824288" y="4976813"/>
              <a:ext cx="204788" cy="201612"/>
            </a:xfrm>
            <a:custGeom>
              <a:avLst/>
              <a:gdLst>
                <a:gd name="T0" fmla="*/ 26 w 53"/>
                <a:gd name="T1" fmla="*/ 52 h 52"/>
                <a:gd name="T2" fmla="*/ 25 w 53"/>
                <a:gd name="T3" fmla="*/ 52 h 52"/>
                <a:gd name="T4" fmla="*/ 4 w 53"/>
                <a:gd name="T5" fmla="*/ 32 h 52"/>
                <a:gd name="T6" fmla="*/ 0 w 53"/>
                <a:gd name="T7" fmla="*/ 24 h 52"/>
                <a:gd name="T8" fmla="*/ 1 w 53"/>
                <a:gd name="T9" fmla="*/ 19 h 52"/>
                <a:gd name="T10" fmla="*/ 4 w 53"/>
                <a:gd name="T11" fmla="*/ 16 h 52"/>
                <a:gd name="T12" fmla="*/ 6 w 53"/>
                <a:gd name="T13" fmla="*/ 9 h 52"/>
                <a:gd name="T14" fmla="*/ 8 w 53"/>
                <a:gd name="T15" fmla="*/ 8 h 52"/>
                <a:gd name="T16" fmla="*/ 23 w 53"/>
                <a:gd name="T17" fmla="*/ 2 h 52"/>
                <a:gd name="T18" fmla="*/ 25 w 53"/>
                <a:gd name="T19" fmla="*/ 1 h 52"/>
                <a:gd name="T20" fmla="*/ 27 w 53"/>
                <a:gd name="T21" fmla="*/ 1 h 52"/>
                <a:gd name="T22" fmla="*/ 29 w 53"/>
                <a:gd name="T23" fmla="*/ 2 h 52"/>
                <a:gd name="T24" fmla="*/ 44 w 53"/>
                <a:gd name="T25" fmla="*/ 8 h 52"/>
                <a:gd name="T26" fmla="*/ 46 w 53"/>
                <a:gd name="T27" fmla="*/ 9 h 52"/>
                <a:gd name="T28" fmla="*/ 48 w 53"/>
                <a:gd name="T29" fmla="*/ 16 h 52"/>
                <a:gd name="T30" fmla="*/ 53 w 53"/>
                <a:gd name="T31" fmla="*/ 24 h 52"/>
                <a:gd name="T32" fmla="*/ 48 w 53"/>
                <a:gd name="T33" fmla="*/ 32 h 52"/>
                <a:gd name="T34" fmla="*/ 27 w 53"/>
                <a:gd name="T35" fmla="*/ 52 h 52"/>
                <a:gd name="T36" fmla="*/ 26 w 53"/>
                <a:gd name="T37" fmla="*/ 52 h 52"/>
                <a:gd name="T38" fmla="*/ 10 w 53"/>
                <a:gd name="T39" fmla="*/ 12 h 52"/>
                <a:gd name="T40" fmla="*/ 8 w 53"/>
                <a:gd name="T41" fmla="*/ 18 h 52"/>
                <a:gd name="T42" fmla="*/ 6 w 53"/>
                <a:gd name="T43" fmla="*/ 20 h 52"/>
                <a:gd name="T44" fmla="*/ 4 w 53"/>
                <a:gd name="T45" fmla="*/ 24 h 52"/>
                <a:gd name="T46" fmla="*/ 6 w 53"/>
                <a:gd name="T47" fmla="*/ 28 h 52"/>
                <a:gd name="T48" fmla="*/ 8 w 53"/>
                <a:gd name="T49" fmla="*/ 30 h 52"/>
                <a:gd name="T50" fmla="*/ 26 w 53"/>
                <a:gd name="T51" fmla="*/ 48 h 52"/>
                <a:gd name="T52" fmla="*/ 44 w 53"/>
                <a:gd name="T53" fmla="*/ 30 h 52"/>
                <a:gd name="T54" fmla="*/ 46 w 53"/>
                <a:gd name="T55" fmla="*/ 28 h 52"/>
                <a:gd name="T56" fmla="*/ 49 w 53"/>
                <a:gd name="T57" fmla="*/ 24 h 52"/>
                <a:gd name="T58" fmla="*/ 46 w 53"/>
                <a:gd name="T59" fmla="*/ 20 h 52"/>
                <a:gd name="T60" fmla="*/ 44 w 53"/>
                <a:gd name="T61" fmla="*/ 18 h 52"/>
                <a:gd name="T62" fmla="*/ 42 w 53"/>
                <a:gd name="T63" fmla="*/ 12 h 52"/>
                <a:gd name="T64" fmla="*/ 26 w 53"/>
                <a:gd name="T65" fmla="*/ 6 h 52"/>
                <a:gd name="T66" fmla="*/ 10 w 53"/>
                <a:gd name="T67"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2">
                  <a:moveTo>
                    <a:pt x="26" y="52"/>
                  </a:moveTo>
                  <a:cubicBezTo>
                    <a:pt x="26" y="52"/>
                    <a:pt x="26" y="52"/>
                    <a:pt x="25" y="52"/>
                  </a:cubicBezTo>
                  <a:cubicBezTo>
                    <a:pt x="17" y="49"/>
                    <a:pt x="7" y="42"/>
                    <a:pt x="4" y="32"/>
                  </a:cubicBezTo>
                  <a:cubicBezTo>
                    <a:pt x="1" y="31"/>
                    <a:pt x="0" y="28"/>
                    <a:pt x="0" y="24"/>
                  </a:cubicBezTo>
                  <a:cubicBezTo>
                    <a:pt x="0" y="22"/>
                    <a:pt x="0" y="20"/>
                    <a:pt x="1" y="19"/>
                  </a:cubicBezTo>
                  <a:cubicBezTo>
                    <a:pt x="2" y="17"/>
                    <a:pt x="3" y="17"/>
                    <a:pt x="4" y="16"/>
                  </a:cubicBezTo>
                  <a:cubicBezTo>
                    <a:pt x="6" y="9"/>
                    <a:pt x="6" y="9"/>
                    <a:pt x="6" y="9"/>
                  </a:cubicBezTo>
                  <a:cubicBezTo>
                    <a:pt x="6" y="9"/>
                    <a:pt x="7" y="8"/>
                    <a:pt x="8" y="8"/>
                  </a:cubicBezTo>
                  <a:cubicBezTo>
                    <a:pt x="20" y="8"/>
                    <a:pt x="22" y="5"/>
                    <a:pt x="23" y="2"/>
                  </a:cubicBezTo>
                  <a:cubicBezTo>
                    <a:pt x="24" y="2"/>
                    <a:pt x="24" y="1"/>
                    <a:pt x="25" y="1"/>
                  </a:cubicBezTo>
                  <a:cubicBezTo>
                    <a:pt x="25" y="0"/>
                    <a:pt x="27" y="0"/>
                    <a:pt x="27" y="1"/>
                  </a:cubicBezTo>
                  <a:cubicBezTo>
                    <a:pt x="28" y="1"/>
                    <a:pt x="28" y="2"/>
                    <a:pt x="29" y="2"/>
                  </a:cubicBezTo>
                  <a:cubicBezTo>
                    <a:pt x="30" y="5"/>
                    <a:pt x="32" y="8"/>
                    <a:pt x="44" y="8"/>
                  </a:cubicBezTo>
                  <a:cubicBezTo>
                    <a:pt x="45" y="8"/>
                    <a:pt x="46" y="9"/>
                    <a:pt x="46" y="9"/>
                  </a:cubicBezTo>
                  <a:cubicBezTo>
                    <a:pt x="48" y="16"/>
                    <a:pt x="48" y="16"/>
                    <a:pt x="48" y="16"/>
                  </a:cubicBezTo>
                  <a:cubicBezTo>
                    <a:pt x="51" y="17"/>
                    <a:pt x="53" y="20"/>
                    <a:pt x="53" y="24"/>
                  </a:cubicBezTo>
                  <a:cubicBezTo>
                    <a:pt x="53" y="28"/>
                    <a:pt x="51" y="31"/>
                    <a:pt x="48" y="32"/>
                  </a:cubicBezTo>
                  <a:cubicBezTo>
                    <a:pt x="45" y="42"/>
                    <a:pt x="35" y="49"/>
                    <a:pt x="27" y="52"/>
                  </a:cubicBezTo>
                  <a:cubicBezTo>
                    <a:pt x="26" y="52"/>
                    <a:pt x="26" y="52"/>
                    <a:pt x="26" y="52"/>
                  </a:cubicBezTo>
                  <a:close/>
                  <a:moveTo>
                    <a:pt x="10" y="12"/>
                  </a:moveTo>
                  <a:cubicBezTo>
                    <a:pt x="8" y="18"/>
                    <a:pt x="8" y="18"/>
                    <a:pt x="8" y="18"/>
                  </a:cubicBezTo>
                  <a:cubicBezTo>
                    <a:pt x="8" y="19"/>
                    <a:pt x="7" y="20"/>
                    <a:pt x="6" y="20"/>
                  </a:cubicBezTo>
                  <a:cubicBezTo>
                    <a:pt x="4" y="20"/>
                    <a:pt x="4" y="23"/>
                    <a:pt x="4" y="24"/>
                  </a:cubicBezTo>
                  <a:cubicBezTo>
                    <a:pt x="4" y="25"/>
                    <a:pt x="4" y="28"/>
                    <a:pt x="6" y="28"/>
                  </a:cubicBezTo>
                  <a:cubicBezTo>
                    <a:pt x="7" y="28"/>
                    <a:pt x="8" y="29"/>
                    <a:pt x="8" y="30"/>
                  </a:cubicBezTo>
                  <a:cubicBezTo>
                    <a:pt x="10" y="41"/>
                    <a:pt x="22" y="46"/>
                    <a:pt x="26" y="48"/>
                  </a:cubicBezTo>
                  <a:cubicBezTo>
                    <a:pt x="30" y="46"/>
                    <a:pt x="42" y="41"/>
                    <a:pt x="44" y="30"/>
                  </a:cubicBezTo>
                  <a:cubicBezTo>
                    <a:pt x="44" y="29"/>
                    <a:pt x="45" y="28"/>
                    <a:pt x="46" y="28"/>
                  </a:cubicBezTo>
                  <a:cubicBezTo>
                    <a:pt x="48" y="28"/>
                    <a:pt x="49" y="25"/>
                    <a:pt x="49" y="24"/>
                  </a:cubicBezTo>
                  <a:cubicBezTo>
                    <a:pt x="49" y="23"/>
                    <a:pt x="48" y="20"/>
                    <a:pt x="46" y="20"/>
                  </a:cubicBezTo>
                  <a:cubicBezTo>
                    <a:pt x="45" y="20"/>
                    <a:pt x="44" y="19"/>
                    <a:pt x="44" y="18"/>
                  </a:cubicBezTo>
                  <a:cubicBezTo>
                    <a:pt x="42" y="12"/>
                    <a:pt x="42" y="12"/>
                    <a:pt x="42" y="12"/>
                  </a:cubicBezTo>
                  <a:cubicBezTo>
                    <a:pt x="32" y="12"/>
                    <a:pt x="28" y="9"/>
                    <a:pt x="26" y="6"/>
                  </a:cubicBezTo>
                  <a:cubicBezTo>
                    <a:pt x="24" y="9"/>
                    <a:pt x="20" y="12"/>
                    <a:pt x="1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120" name="Freeform 99">
              <a:extLst>
                <a:ext uri="{FF2B5EF4-FFF2-40B4-BE49-F238E27FC236}">
                  <a16:creationId xmlns:a16="http://schemas.microsoft.com/office/drawing/2014/main" id="{72F00D1F-9148-48BA-AF15-70AA0D8B6FE7}"/>
                </a:ext>
              </a:extLst>
            </p:cNvPr>
            <p:cNvSpPr>
              <a:spLocks/>
            </p:cNvSpPr>
            <p:nvPr/>
          </p:nvSpPr>
          <p:spPr bwMode="auto">
            <a:xfrm>
              <a:off x="3738563" y="5143500"/>
              <a:ext cx="371475" cy="142875"/>
            </a:xfrm>
            <a:custGeom>
              <a:avLst/>
              <a:gdLst>
                <a:gd name="T0" fmla="*/ 94 w 96"/>
                <a:gd name="T1" fmla="*/ 37 h 37"/>
                <a:gd name="T2" fmla="*/ 2 w 96"/>
                <a:gd name="T3" fmla="*/ 37 h 37"/>
                <a:gd name="T4" fmla="*/ 0 w 96"/>
                <a:gd name="T5" fmla="*/ 35 h 37"/>
                <a:gd name="T6" fmla="*/ 0 w 96"/>
                <a:gd name="T7" fmla="*/ 29 h 37"/>
                <a:gd name="T8" fmla="*/ 29 w 96"/>
                <a:gd name="T9" fmla="*/ 4 h 37"/>
                <a:gd name="T10" fmla="*/ 37 w 96"/>
                <a:gd name="T11" fmla="*/ 0 h 37"/>
                <a:gd name="T12" fmla="*/ 40 w 96"/>
                <a:gd name="T13" fmla="*/ 1 h 37"/>
                <a:gd name="T14" fmla="*/ 39 w 96"/>
                <a:gd name="T15" fmla="*/ 4 h 37"/>
                <a:gd name="T16" fmla="*/ 31 w 96"/>
                <a:gd name="T17" fmla="*/ 7 h 37"/>
                <a:gd name="T18" fmla="*/ 4 w 96"/>
                <a:gd name="T19" fmla="*/ 29 h 37"/>
                <a:gd name="T20" fmla="*/ 4 w 96"/>
                <a:gd name="T21" fmla="*/ 33 h 37"/>
                <a:gd name="T22" fmla="*/ 92 w 96"/>
                <a:gd name="T23" fmla="*/ 33 h 37"/>
                <a:gd name="T24" fmla="*/ 92 w 96"/>
                <a:gd name="T25" fmla="*/ 29 h 37"/>
                <a:gd name="T26" fmla="*/ 65 w 96"/>
                <a:gd name="T27" fmla="*/ 7 h 37"/>
                <a:gd name="T28" fmla="*/ 57 w 96"/>
                <a:gd name="T29" fmla="*/ 4 h 37"/>
                <a:gd name="T30" fmla="*/ 56 w 96"/>
                <a:gd name="T31" fmla="*/ 1 h 37"/>
                <a:gd name="T32" fmla="*/ 59 w 96"/>
                <a:gd name="T33" fmla="*/ 0 h 37"/>
                <a:gd name="T34" fmla="*/ 67 w 96"/>
                <a:gd name="T35" fmla="*/ 4 h 37"/>
                <a:gd name="T36" fmla="*/ 96 w 96"/>
                <a:gd name="T37" fmla="*/ 29 h 37"/>
                <a:gd name="T38" fmla="*/ 96 w 96"/>
                <a:gd name="T39" fmla="*/ 35 h 37"/>
                <a:gd name="T40" fmla="*/ 94 w 96"/>
                <a:gd name="T4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37">
                  <a:moveTo>
                    <a:pt x="94" y="37"/>
                  </a:moveTo>
                  <a:cubicBezTo>
                    <a:pt x="2" y="37"/>
                    <a:pt x="2" y="37"/>
                    <a:pt x="2" y="37"/>
                  </a:cubicBezTo>
                  <a:cubicBezTo>
                    <a:pt x="1" y="37"/>
                    <a:pt x="0" y="36"/>
                    <a:pt x="0" y="35"/>
                  </a:cubicBezTo>
                  <a:cubicBezTo>
                    <a:pt x="0" y="29"/>
                    <a:pt x="0" y="29"/>
                    <a:pt x="0" y="29"/>
                  </a:cubicBezTo>
                  <a:cubicBezTo>
                    <a:pt x="0" y="16"/>
                    <a:pt x="14" y="10"/>
                    <a:pt x="29" y="4"/>
                  </a:cubicBezTo>
                  <a:cubicBezTo>
                    <a:pt x="32" y="3"/>
                    <a:pt x="35" y="1"/>
                    <a:pt x="37" y="0"/>
                  </a:cubicBezTo>
                  <a:cubicBezTo>
                    <a:pt x="38" y="0"/>
                    <a:pt x="39" y="0"/>
                    <a:pt x="40" y="1"/>
                  </a:cubicBezTo>
                  <a:cubicBezTo>
                    <a:pt x="40" y="2"/>
                    <a:pt x="40" y="3"/>
                    <a:pt x="39" y="4"/>
                  </a:cubicBezTo>
                  <a:cubicBezTo>
                    <a:pt x="36" y="5"/>
                    <a:pt x="33" y="6"/>
                    <a:pt x="31" y="7"/>
                  </a:cubicBezTo>
                  <a:cubicBezTo>
                    <a:pt x="16" y="13"/>
                    <a:pt x="4" y="18"/>
                    <a:pt x="4" y="29"/>
                  </a:cubicBezTo>
                  <a:cubicBezTo>
                    <a:pt x="4" y="33"/>
                    <a:pt x="4" y="33"/>
                    <a:pt x="4" y="33"/>
                  </a:cubicBezTo>
                  <a:cubicBezTo>
                    <a:pt x="92" y="33"/>
                    <a:pt x="92" y="33"/>
                    <a:pt x="92" y="33"/>
                  </a:cubicBezTo>
                  <a:cubicBezTo>
                    <a:pt x="92" y="29"/>
                    <a:pt x="92" y="29"/>
                    <a:pt x="92" y="29"/>
                  </a:cubicBezTo>
                  <a:cubicBezTo>
                    <a:pt x="92" y="18"/>
                    <a:pt x="80" y="13"/>
                    <a:pt x="65" y="7"/>
                  </a:cubicBezTo>
                  <a:cubicBezTo>
                    <a:pt x="63" y="6"/>
                    <a:pt x="60" y="5"/>
                    <a:pt x="57" y="4"/>
                  </a:cubicBezTo>
                  <a:cubicBezTo>
                    <a:pt x="56" y="3"/>
                    <a:pt x="56" y="2"/>
                    <a:pt x="56" y="1"/>
                  </a:cubicBezTo>
                  <a:cubicBezTo>
                    <a:pt x="57" y="0"/>
                    <a:pt x="58" y="0"/>
                    <a:pt x="59" y="0"/>
                  </a:cubicBezTo>
                  <a:cubicBezTo>
                    <a:pt x="61" y="1"/>
                    <a:pt x="64" y="3"/>
                    <a:pt x="67" y="4"/>
                  </a:cubicBezTo>
                  <a:cubicBezTo>
                    <a:pt x="82" y="10"/>
                    <a:pt x="96" y="16"/>
                    <a:pt x="96" y="29"/>
                  </a:cubicBezTo>
                  <a:cubicBezTo>
                    <a:pt x="96" y="35"/>
                    <a:pt x="96" y="35"/>
                    <a:pt x="96" y="35"/>
                  </a:cubicBezTo>
                  <a:cubicBezTo>
                    <a:pt x="96" y="36"/>
                    <a:pt x="95" y="37"/>
                    <a:pt x="94"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121" name="Freeform 100">
              <a:extLst>
                <a:ext uri="{FF2B5EF4-FFF2-40B4-BE49-F238E27FC236}">
                  <a16:creationId xmlns:a16="http://schemas.microsoft.com/office/drawing/2014/main" id="{FA1852CC-F992-4A13-A73D-EEAC1ACCEEFA}"/>
                </a:ext>
              </a:extLst>
            </p:cNvPr>
            <p:cNvSpPr>
              <a:spLocks/>
            </p:cNvSpPr>
            <p:nvPr/>
          </p:nvSpPr>
          <p:spPr bwMode="auto">
            <a:xfrm>
              <a:off x="3816351" y="5170488"/>
              <a:ext cx="115888" cy="115887"/>
            </a:xfrm>
            <a:custGeom>
              <a:avLst/>
              <a:gdLst>
                <a:gd name="T0" fmla="*/ 28 w 30"/>
                <a:gd name="T1" fmla="*/ 30 h 30"/>
                <a:gd name="T2" fmla="*/ 26 w 30"/>
                <a:gd name="T3" fmla="*/ 28 h 30"/>
                <a:gd name="T4" fmla="*/ 14 w 30"/>
                <a:gd name="T5" fmla="*/ 17 h 30"/>
                <a:gd name="T6" fmla="*/ 0 w 30"/>
                <a:gd name="T7" fmla="*/ 2 h 30"/>
                <a:gd name="T8" fmla="*/ 2 w 30"/>
                <a:gd name="T9" fmla="*/ 0 h 30"/>
                <a:gd name="T10" fmla="*/ 4 w 30"/>
                <a:gd name="T11" fmla="*/ 2 h 30"/>
                <a:gd name="T12" fmla="*/ 16 w 30"/>
                <a:gd name="T13" fmla="*/ 13 h 30"/>
                <a:gd name="T14" fmla="*/ 30 w 30"/>
                <a:gd name="T15" fmla="*/ 28 h 30"/>
                <a:gd name="T16" fmla="*/ 28 w 30"/>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28" y="30"/>
                  </a:moveTo>
                  <a:cubicBezTo>
                    <a:pt x="27" y="30"/>
                    <a:pt x="26" y="29"/>
                    <a:pt x="26" y="28"/>
                  </a:cubicBezTo>
                  <a:cubicBezTo>
                    <a:pt x="26" y="23"/>
                    <a:pt x="20" y="20"/>
                    <a:pt x="14" y="17"/>
                  </a:cubicBezTo>
                  <a:cubicBezTo>
                    <a:pt x="7" y="13"/>
                    <a:pt x="0" y="9"/>
                    <a:pt x="0" y="2"/>
                  </a:cubicBezTo>
                  <a:cubicBezTo>
                    <a:pt x="0" y="1"/>
                    <a:pt x="1" y="0"/>
                    <a:pt x="2" y="0"/>
                  </a:cubicBezTo>
                  <a:cubicBezTo>
                    <a:pt x="3" y="0"/>
                    <a:pt x="4" y="1"/>
                    <a:pt x="4" y="2"/>
                  </a:cubicBezTo>
                  <a:cubicBezTo>
                    <a:pt x="4" y="7"/>
                    <a:pt x="10" y="10"/>
                    <a:pt x="16" y="13"/>
                  </a:cubicBezTo>
                  <a:cubicBezTo>
                    <a:pt x="23" y="17"/>
                    <a:pt x="30" y="21"/>
                    <a:pt x="30" y="28"/>
                  </a:cubicBezTo>
                  <a:cubicBezTo>
                    <a:pt x="30" y="29"/>
                    <a:pt x="29" y="30"/>
                    <a:pt x="28"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122" name="Freeform 101">
              <a:extLst>
                <a:ext uri="{FF2B5EF4-FFF2-40B4-BE49-F238E27FC236}">
                  <a16:creationId xmlns:a16="http://schemas.microsoft.com/office/drawing/2014/main" id="{43F489DF-CE10-4668-9913-A7E30E6D156C}"/>
                </a:ext>
              </a:extLst>
            </p:cNvPr>
            <p:cNvSpPr>
              <a:spLocks/>
            </p:cNvSpPr>
            <p:nvPr/>
          </p:nvSpPr>
          <p:spPr bwMode="auto">
            <a:xfrm>
              <a:off x="3916363" y="5170488"/>
              <a:ext cx="115888" cy="115887"/>
            </a:xfrm>
            <a:custGeom>
              <a:avLst/>
              <a:gdLst>
                <a:gd name="T0" fmla="*/ 2 w 30"/>
                <a:gd name="T1" fmla="*/ 30 h 30"/>
                <a:gd name="T2" fmla="*/ 0 w 30"/>
                <a:gd name="T3" fmla="*/ 28 h 30"/>
                <a:gd name="T4" fmla="*/ 14 w 30"/>
                <a:gd name="T5" fmla="*/ 13 h 30"/>
                <a:gd name="T6" fmla="*/ 26 w 30"/>
                <a:gd name="T7" fmla="*/ 2 h 30"/>
                <a:gd name="T8" fmla="*/ 28 w 30"/>
                <a:gd name="T9" fmla="*/ 0 h 30"/>
                <a:gd name="T10" fmla="*/ 30 w 30"/>
                <a:gd name="T11" fmla="*/ 2 h 30"/>
                <a:gd name="T12" fmla="*/ 16 w 30"/>
                <a:gd name="T13" fmla="*/ 17 h 30"/>
                <a:gd name="T14" fmla="*/ 4 w 30"/>
                <a:gd name="T15" fmla="*/ 28 h 30"/>
                <a:gd name="T16" fmla="*/ 2 w 30"/>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2" y="30"/>
                  </a:moveTo>
                  <a:cubicBezTo>
                    <a:pt x="1" y="30"/>
                    <a:pt x="0" y="29"/>
                    <a:pt x="0" y="28"/>
                  </a:cubicBezTo>
                  <a:cubicBezTo>
                    <a:pt x="0" y="21"/>
                    <a:pt x="7" y="17"/>
                    <a:pt x="14" y="13"/>
                  </a:cubicBezTo>
                  <a:cubicBezTo>
                    <a:pt x="20" y="10"/>
                    <a:pt x="26" y="7"/>
                    <a:pt x="26" y="2"/>
                  </a:cubicBezTo>
                  <a:cubicBezTo>
                    <a:pt x="26" y="1"/>
                    <a:pt x="27" y="0"/>
                    <a:pt x="28" y="0"/>
                  </a:cubicBezTo>
                  <a:cubicBezTo>
                    <a:pt x="29" y="0"/>
                    <a:pt x="30" y="1"/>
                    <a:pt x="30" y="2"/>
                  </a:cubicBezTo>
                  <a:cubicBezTo>
                    <a:pt x="30" y="9"/>
                    <a:pt x="23" y="13"/>
                    <a:pt x="16" y="17"/>
                  </a:cubicBezTo>
                  <a:cubicBezTo>
                    <a:pt x="10" y="20"/>
                    <a:pt x="4" y="23"/>
                    <a:pt x="4" y="28"/>
                  </a:cubicBezTo>
                  <a:cubicBezTo>
                    <a:pt x="4" y="29"/>
                    <a:pt x="3" y="30"/>
                    <a:pt x="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123" name="Freeform 102">
              <a:extLst>
                <a:ext uri="{FF2B5EF4-FFF2-40B4-BE49-F238E27FC236}">
                  <a16:creationId xmlns:a16="http://schemas.microsoft.com/office/drawing/2014/main" id="{98A3831E-6718-41F4-BA3A-1DC0DEFAC58F}"/>
                </a:ext>
              </a:extLst>
            </p:cNvPr>
            <p:cNvSpPr>
              <a:spLocks/>
            </p:cNvSpPr>
            <p:nvPr/>
          </p:nvSpPr>
          <p:spPr bwMode="auto">
            <a:xfrm>
              <a:off x="3870326" y="5038725"/>
              <a:ext cx="46038" cy="23812"/>
            </a:xfrm>
            <a:custGeom>
              <a:avLst/>
              <a:gdLst>
                <a:gd name="T0" fmla="*/ 10 w 12"/>
                <a:gd name="T1" fmla="*/ 6 h 6"/>
                <a:gd name="T2" fmla="*/ 8 w 12"/>
                <a:gd name="T3" fmla="*/ 4 h 6"/>
                <a:gd name="T4" fmla="*/ 7 w 12"/>
                <a:gd name="T5" fmla="*/ 4 h 6"/>
                <a:gd name="T6" fmla="*/ 6 w 12"/>
                <a:gd name="T7" fmla="*/ 4 h 6"/>
                <a:gd name="T8" fmla="*/ 5 w 12"/>
                <a:gd name="T9" fmla="*/ 4 h 6"/>
                <a:gd name="T10" fmla="*/ 4 w 12"/>
                <a:gd name="T11" fmla="*/ 4 h 6"/>
                <a:gd name="T12" fmla="*/ 2 w 12"/>
                <a:gd name="T13" fmla="*/ 6 h 6"/>
                <a:gd name="T14" fmla="*/ 0 w 12"/>
                <a:gd name="T15" fmla="*/ 4 h 6"/>
                <a:gd name="T16" fmla="*/ 1 w 12"/>
                <a:gd name="T17" fmla="*/ 1 h 6"/>
                <a:gd name="T18" fmla="*/ 5 w 12"/>
                <a:gd name="T19" fmla="*/ 0 h 6"/>
                <a:gd name="T20" fmla="*/ 6 w 12"/>
                <a:gd name="T21" fmla="*/ 0 h 6"/>
                <a:gd name="T22" fmla="*/ 7 w 12"/>
                <a:gd name="T23" fmla="*/ 0 h 6"/>
                <a:gd name="T24" fmla="*/ 11 w 12"/>
                <a:gd name="T25" fmla="*/ 1 h 6"/>
                <a:gd name="T26" fmla="*/ 12 w 12"/>
                <a:gd name="T27" fmla="*/ 4 h 6"/>
                <a:gd name="T28" fmla="*/ 10 w 12"/>
                <a:gd name="T2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6">
                  <a:moveTo>
                    <a:pt x="10" y="6"/>
                  </a:moveTo>
                  <a:cubicBezTo>
                    <a:pt x="9" y="6"/>
                    <a:pt x="8" y="5"/>
                    <a:pt x="8" y="4"/>
                  </a:cubicBezTo>
                  <a:cubicBezTo>
                    <a:pt x="8" y="4"/>
                    <a:pt x="7" y="4"/>
                    <a:pt x="7" y="4"/>
                  </a:cubicBezTo>
                  <a:cubicBezTo>
                    <a:pt x="6" y="4"/>
                    <a:pt x="6" y="4"/>
                    <a:pt x="6" y="4"/>
                  </a:cubicBezTo>
                  <a:cubicBezTo>
                    <a:pt x="5" y="4"/>
                    <a:pt x="5" y="4"/>
                    <a:pt x="5" y="4"/>
                  </a:cubicBezTo>
                  <a:cubicBezTo>
                    <a:pt x="5" y="4"/>
                    <a:pt x="4" y="4"/>
                    <a:pt x="4" y="4"/>
                  </a:cubicBezTo>
                  <a:cubicBezTo>
                    <a:pt x="4" y="5"/>
                    <a:pt x="3" y="6"/>
                    <a:pt x="2" y="6"/>
                  </a:cubicBezTo>
                  <a:cubicBezTo>
                    <a:pt x="1" y="6"/>
                    <a:pt x="0" y="5"/>
                    <a:pt x="0" y="4"/>
                  </a:cubicBezTo>
                  <a:cubicBezTo>
                    <a:pt x="0" y="3"/>
                    <a:pt x="0" y="2"/>
                    <a:pt x="1" y="1"/>
                  </a:cubicBezTo>
                  <a:cubicBezTo>
                    <a:pt x="2" y="0"/>
                    <a:pt x="4" y="0"/>
                    <a:pt x="5" y="0"/>
                  </a:cubicBezTo>
                  <a:cubicBezTo>
                    <a:pt x="6" y="0"/>
                    <a:pt x="6" y="0"/>
                    <a:pt x="6" y="0"/>
                  </a:cubicBezTo>
                  <a:cubicBezTo>
                    <a:pt x="7" y="0"/>
                    <a:pt x="7" y="0"/>
                    <a:pt x="7" y="0"/>
                  </a:cubicBezTo>
                  <a:cubicBezTo>
                    <a:pt x="8" y="0"/>
                    <a:pt x="10" y="0"/>
                    <a:pt x="11" y="1"/>
                  </a:cubicBezTo>
                  <a:cubicBezTo>
                    <a:pt x="12" y="2"/>
                    <a:pt x="12" y="3"/>
                    <a:pt x="12" y="4"/>
                  </a:cubicBezTo>
                  <a:cubicBezTo>
                    <a:pt x="12" y="5"/>
                    <a:pt x="11"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124" name="Freeform 103">
              <a:extLst>
                <a:ext uri="{FF2B5EF4-FFF2-40B4-BE49-F238E27FC236}">
                  <a16:creationId xmlns:a16="http://schemas.microsoft.com/office/drawing/2014/main" id="{31B759BD-200F-4046-A579-DF3625007F03}"/>
                </a:ext>
              </a:extLst>
            </p:cNvPr>
            <p:cNvSpPr>
              <a:spLocks/>
            </p:cNvSpPr>
            <p:nvPr/>
          </p:nvSpPr>
          <p:spPr bwMode="auto">
            <a:xfrm>
              <a:off x="3932238" y="5038725"/>
              <a:ext cx="46038" cy="23812"/>
            </a:xfrm>
            <a:custGeom>
              <a:avLst/>
              <a:gdLst>
                <a:gd name="T0" fmla="*/ 10 w 12"/>
                <a:gd name="T1" fmla="*/ 6 h 6"/>
                <a:gd name="T2" fmla="*/ 8 w 12"/>
                <a:gd name="T3" fmla="*/ 4 h 6"/>
                <a:gd name="T4" fmla="*/ 7 w 12"/>
                <a:gd name="T5" fmla="*/ 4 h 6"/>
                <a:gd name="T6" fmla="*/ 6 w 12"/>
                <a:gd name="T7" fmla="*/ 4 h 6"/>
                <a:gd name="T8" fmla="*/ 5 w 12"/>
                <a:gd name="T9" fmla="*/ 4 h 6"/>
                <a:gd name="T10" fmla="*/ 4 w 12"/>
                <a:gd name="T11" fmla="*/ 4 h 6"/>
                <a:gd name="T12" fmla="*/ 2 w 12"/>
                <a:gd name="T13" fmla="*/ 6 h 6"/>
                <a:gd name="T14" fmla="*/ 0 w 12"/>
                <a:gd name="T15" fmla="*/ 4 h 6"/>
                <a:gd name="T16" fmla="*/ 1 w 12"/>
                <a:gd name="T17" fmla="*/ 1 h 6"/>
                <a:gd name="T18" fmla="*/ 5 w 12"/>
                <a:gd name="T19" fmla="*/ 0 h 6"/>
                <a:gd name="T20" fmla="*/ 6 w 12"/>
                <a:gd name="T21" fmla="*/ 0 h 6"/>
                <a:gd name="T22" fmla="*/ 7 w 12"/>
                <a:gd name="T23" fmla="*/ 0 h 6"/>
                <a:gd name="T24" fmla="*/ 11 w 12"/>
                <a:gd name="T25" fmla="*/ 1 h 6"/>
                <a:gd name="T26" fmla="*/ 12 w 12"/>
                <a:gd name="T27" fmla="*/ 4 h 6"/>
                <a:gd name="T28" fmla="*/ 10 w 12"/>
                <a:gd name="T2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6">
                  <a:moveTo>
                    <a:pt x="10" y="6"/>
                  </a:moveTo>
                  <a:cubicBezTo>
                    <a:pt x="9" y="6"/>
                    <a:pt x="8" y="5"/>
                    <a:pt x="8" y="4"/>
                  </a:cubicBezTo>
                  <a:cubicBezTo>
                    <a:pt x="8" y="4"/>
                    <a:pt x="7" y="4"/>
                    <a:pt x="7" y="4"/>
                  </a:cubicBezTo>
                  <a:cubicBezTo>
                    <a:pt x="6" y="4"/>
                    <a:pt x="6" y="4"/>
                    <a:pt x="6" y="4"/>
                  </a:cubicBezTo>
                  <a:cubicBezTo>
                    <a:pt x="5" y="4"/>
                    <a:pt x="5" y="4"/>
                    <a:pt x="5" y="4"/>
                  </a:cubicBezTo>
                  <a:cubicBezTo>
                    <a:pt x="5" y="4"/>
                    <a:pt x="4" y="4"/>
                    <a:pt x="4" y="4"/>
                  </a:cubicBezTo>
                  <a:cubicBezTo>
                    <a:pt x="4" y="5"/>
                    <a:pt x="3" y="6"/>
                    <a:pt x="2" y="6"/>
                  </a:cubicBezTo>
                  <a:cubicBezTo>
                    <a:pt x="1" y="6"/>
                    <a:pt x="0" y="5"/>
                    <a:pt x="0" y="4"/>
                  </a:cubicBezTo>
                  <a:cubicBezTo>
                    <a:pt x="0" y="3"/>
                    <a:pt x="0" y="2"/>
                    <a:pt x="1" y="1"/>
                  </a:cubicBezTo>
                  <a:cubicBezTo>
                    <a:pt x="2" y="0"/>
                    <a:pt x="4" y="0"/>
                    <a:pt x="5" y="0"/>
                  </a:cubicBezTo>
                  <a:cubicBezTo>
                    <a:pt x="6" y="0"/>
                    <a:pt x="6" y="0"/>
                    <a:pt x="6" y="0"/>
                  </a:cubicBezTo>
                  <a:cubicBezTo>
                    <a:pt x="7" y="0"/>
                    <a:pt x="7" y="0"/>
                    <a:pt x="7" y="0"/>
                  </a:cubicBezTo>
                  <a:cubicBezTo>
                    <a:pt x="8" y="0"/>
                    <a:pt x="10" y="0"/>
                    <a:pt x="11" y="1"/>
                  </a:cubicBezTo>
                  <a:cubicBezTo>
                    <a:pt x="12" y="2"/>
                    <a:pt x="12" y="3"/>
                    <a:pt x="12" y="4"/>
                  </a:cubicBezTo>
                  <a:cubicBezTo>
                    <a:pt x="12" y="5"/>
                    <a:pt x="11"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grpSp>
      <p:grpSp>
        <p:nvGrpSpPr>
          <p:cNvPr id="110" name="Group 109">
            <a:extLst>
              <a:ext uri="{FF2B5EF4-FFF2-40B4-BE49-F238E27FC236}">
                <a16:creationId xmlns:a16="http://schemas.microsoft.com/office/drawing/2014/main" id="{DCF11443-85C6-46CE-90F3-56A14DB9BCDA}"/>
              </a:ext>
            </a:extLst>
          </p:cNvPr>
          <p:cNvGrpSpPr>
            <a:grpSpLocks noChangeAspect="1"/>
          </p:cNvGrpSpPr>
          <p:nvPr/>
        </p:nvGrpSpPr>
        <p:grpSpPr>
          <a:xfrm>
            <a:off x="2141621" y="3089266"/>
            <a:ext cx="1057360" cy="1061820"/>
            <a:chOff x="1165229" y="4221163"/>
            <a:chExt cx="369885" cy="371441"/>
          </a:xfrm>
          <a:solidFill>
            <a:schemeClr val="accent3"/>
          </a:solidFill>
        </p:grpSpPr>
        <p:sp>
          <p:nvSpPr>
            <p:cNvPr id="112" name="Freeform 10">
              <a:extLst>
                <a:ext uri="{FF2B5EF4-FFF2-40B4-BE49-F238E27FC236}">
                  <a16:creationId xmlns:a16="http://schemas.microsoft.com/office/drawing/2014/main" id="{4FB040BF-0E3D-4106-AC3C-B3A65E00E622}"/>
                </a:ext>
              </a:extLst>
            </p:cNvPr>
            <p:cNvSpPr>
              <a:spLocks noEditPoints="1"/>
            </p:cNvSpPr>
            <p:nvPr/>
          </p:nvSpPr>
          <p:spPr bwMode="auto">
            <a:xfrm>
              <a:off x="1165229" y="4406867"/>
              <a:ext cx="323851" cy="185737"/>
            </a:xfrm>
            <a:custGeom>
              <a:avLst/>
              <a:gdLst>
                <a:gd name="T0" fmla="*/ 24 w 84"/>
                <a:gd name="T1" fmla="*/ 48 h 48"/>
                <a:gd name="T2" fmla="*/ 0 w 84"/>
                <a:gd name="T3" fmla="*/ 24 h 48"/>
                <a:gd name="T4" fmla="*/ 24 w 84"/>
                <a:gd name="T5" fmla="*/ 0 h 48"/>
                <a:gd name="T6" fmla="*/ 47 w 84"/>
                <a:gd name="T7" fmla="*/ 16 h 48"/>
                <a:gd name="T8" fmla="*/ 76 w 84"/>
                <a:gd name="T9" fmla="*/ 16 h 48"/>
                <a:gd name="T10" fmla="*/ 77 w 84"/>
                <a:gd name="T11" fmla="*/ 17 h 48"/>
                <a:gd name="T12" fmla="*/ 83 w 84"/>
                <a:gd name="T13" fmla="*/ 23 h 48"/>
                <a:gd name="T14" fmla="*/ 83 w 84"/>
                <a:gd name="T15" fmla="*/ 25 h 48"/>
                <a:gd name="T16" fmla="*/ 77 w 84"/>
                <a:gd name="T17" fmla="*/ 31 h 48"/>
                <a:gd name="T18" fmla="*/ 76 w 84"/>
                <a:gd name="T19" fmla="*/ 32 h 48"/>
                <a:gd name="T20" fmla="*/ 71 w 84"/>
                <a:gd name="T21" fmla="*/ 32 h 48"/>
                <a:gd name="T22" fmla="*/ 67 w 84"/>
                <a:gd name="T23" fmla="*/ 35 h 48"/>
                <a:gd name="T24" fmla="*/ 65 w 84"/>
                <a:gd name="T25" fmla="*/ 35 h 48"/>
                <a:gd name="T26" fmla="*/ 61 w 84"/>
                <a:gd name="T27" fmla="*/ 32 h 48"/>
                <a:gd name="T28" fmla="*/ 59 w 84"/>
                <a:gd name="T29" fmla="*/ 32 h 48"/>
                <a:gd name="T30" fmla="*/ 55 w 84"/>
                <a:gd name="T31" fmla="*/ 35 h 48"/>
                <a:gd name="T32" fmla="*/ 53 w 84"/>
                <a:gd name="T33" fmla="*/ 35 h 48"/>
                <a:gd name="T34" fmla="*/ 49 w 84"/>
                <a:gd name="T35" fmla="*/ 32 h 48"/>
                <a:gd name="T36" fmla="*/ 47 w 84"/>
                <a:gd name="T37" fmla="*/ 32 h 48"/>
                <a:gd name="T38" fmla="*/ 24 w 84"/>
                <a:gd name="T39" fmla="*/ 48 h 48"/>
                <a:gd name="T40" fmla="*/ 24 w 84"/>
                <a:gd name="T41" fmla="*/ 4 h 48"/>
                <a:gd name="T42" fmla="*/ 4 w 84"/>
                <a:gd name="T43" fmla="*/ 24 h 48"/>
                <a:gd name="T44" fmla="*/ 24 w 84"/>
                <a:gd name="T45" fmla="*/ 44 h 48"/>
                <a:gd name="T46" fmla="*/ 43 w 84"/>
                <a:gd name="T47" fmla="*/ 29 h 48"/>
                <a:gd name="T48" fmla="*/ 45 w 84"/>
                <a:gd name="T49" fmla="*/ 28 h 48"/>
                <a:gd name="T50" fmla="*/ 50 w 84"/>
                <a:gd name="T51" fmla="*/ 28 h 48"/>
                <a:gd name="T52" fmla="*/ 51 w 84"/>
                <a:gd name="T53" fmla="*/ 29 h 48"/>
                <a:gd name="T54" fmla="*/ 54 w 84"/>
                <a:gd name="T55" fmla="*/ 31 h 48"/>
                <a:gd name="T56" fmla="*/ 57 w 84"/>
                <a:gd name="T57" fmla="*/ 29 h 48"/>
                <a:gd name="T58" fmla="*/ 58 w 84"/>
                <a:gd name="T59" fmla="*/ 28 h 48"/>
                <a:gd name="T60" fmla="*/ 62 w 84"/>
                <a:gd name="T61" fmla="*/ 28 h 48"/>
                <a:gd name="T62" fmla="*/ 63 w 84"/>
                <a:gd name="T63" fmla="*/ 29 h 48"/>
                <a:gd name="T64" fmla="*/ 66 w 84"/>
                <a:gd name="T65" fmla="*/ 31 h 48"/>
                <a:gd name="T66" fmla="*/ 69 w 84"/>
                <a:gd name="T67" fmla="*/ 29 h 48"/>
                <a:gd name="T68" fmla="*/ 70 w 84"/>
                <a:gd name="T69" fmla="*/ 28 h 48"/>
                <a:gd name="T70" fmla="*/ 75 w 84"/>
                <a:gd name="T71" fmla="*/ 28 h 48"/>
                <a:gd name="T72" fmla="*/ 79 w 84"/>
                <a:gd name="T73" fmla="*/ 24 h 48"/>
                <a:gd name="T74" fmla="*/ 75 w 84"/>
                <a:gd name="T75" fmla="*/ 20 h 48"/>
                <a:gd name="T76" fmla="*/ 45 w 84"/>
                <a:gd name="T77" fmla="*/ 20 h 48"/>
                <a:gd name="T78" fmla="*/ 43 w 84"/>
                <a:gd name="T79" fmla="*/ 19 h 48"/>
                <a:gd name="T80" fmla="*/ 24 w 84"/>
                <a:gd name="T81" fmla="*/ 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4" h="48">
                  <a:moveTo>
                    <a:pt x="24" y="48"/>
                  </a:moveTo>
                  <a:cubicBezTo>
                    <a:pt x="11" y="48"/>
                    <a:pt x="0" y="37"/>
                    <a:pt x="0" y="24"/>
                  </a:cubicBezTo>
                  <a:cubicBezTo>
                    <a:pt x="0" y="11"/>
                    <a:pt x="11" y="0"/>
                    <a:pt x="24" y="0"/>
                  </a:cubicBezTo>
                  <a:cubicBezTo>
                    <a:pt x="34" y="0"/>
                    <a:pt x="43" y="7"/>
                    <a:pt x="47" y="16"/>
                  </a:cubicBezTo>
                  <a:cubicBezTo>
                    <a:pt x="76" y="16"/>
                    <a:pt x="76" y="16"/>
                    <a:pt x="76" y="16"/>
                  </a:cubicBezTo>
                  <a:cubicBezTo>
                    <a:pt x="77" y="16"/>
                    <a:pt x="77" y="16"/>
                    <a:pt x="77" y="17"/>
                  </a:cubicBezTo>
                  <a:cubicBezTo>
                    <a:pt x="83" y="23"/>
                    <a:pt x="83" y="23"/>
                    <a:pt x="83" y="23"/>
                  </a:cubicBezTo>
                  <a:cubicBezTo>
                    <a:pt x="84" y="23"/>
                    <a:pt x="84" y="25"/>
                    <a:pt x="83" y="25"/>
                  </a:cubicBezTo>
                  <a:cubicBezTo>
                    <a:pt x="77" y="31"/>
                    <a:pt x="77" y="31"/>
                    <a:pt x="77" y="31"/>
                  </a:cubicBezTo>
                  <a:cubicBezTo>
                    <a:pt x="77" y="32"/>
                    <a:pt x="77" y="32"/>
                    <a:pt x="76" y="32"/>
                  </a:cubicBezTo>
                  <a:cubicBezTo>
                    <a:pt x="71" y="32"/>
                    <a:pt x="71" y="32"/>
                    <a:pt x="71" y="32"/>
                  </a:cubicBezTo>
                  <a:cubicBezTo>
                    <a:pt x="67" y="35"/>
                    <a:pt x="67" y="35"/>
                    <a:pt x="67" y="35"/>
                  </a:cubicBezTo>
                  <a:cubicBezTo>
                    <a:pt x="67" y="36"/>
                    <a:pt x="65" y="36"/>
                    <a:pt x="65" y="35"/>
                  </a:cubicBezTo>
                  <a:cubicBezTo>
                    <a:pt x="61" y="32"/>
                    <a:pt x="61" y="32"/>
                    <a:pt x="61" y="32"/>
                  </a:cubicBezTo>
                  <a:cubicBezTo>
                    <a:pt x="59" y="32"/>
                    <a:pt x="59" y="32"/>
                    <a:pt x="59" y="32"/>
                  </a:cubicBezTo>
                  <a:cubicBezTo>
                    <a:pt x="55" y="35"/>
                    <a:pt x="55" y="35"/>
                    <a:pt x="55" y="35"/>
                  </a:cubicBezTo>
                  <a:cubicBezTo>
                    <a:pt x="55" y="36"/>
                    <a:pt x="53" y="36"/>
                    <a:pt x="53" y="35"/>
                  </a:cubicBezTo>
                  <a:cubicBezTo>
                    <a:pt x="49" y="32"/>
                    <a:pt x="49" y="32"/>
                    <a:pt x="49" y="32"/>
                  </a:cubicBezTo>
                  <a:cubicBezTo>
                    <a:pt x="47" y="32"/>
                    <a:pt x="47" y="32"/>
                    <a:pt x="47" y="32"/>
                  </a:cubicBezTo>
                  <a:cubicBezTo>
                    <a:pt x="43" y="41"/>
                    <a:pt x="34" y="48"/>
                    <a:pt x="24" y="48"/>
                  </a:cubicBezTo>
                  <a:close/>
                  <a:moveTo>
                    <a:pt x="24" y="4"/>
                  </a:moveTo>
                  <a:cubicBezTo>
                    <a:pt x="13" y="4"/>
                    <a:pt x="4" y="13"/>
                    <a:pt x="4" y="24"/>
                  </a:cubicBezTo>
                  <a:cubicBezTo>
                    <a:pt x="4" y="35"/>
                    <a:pt x="13" y="44"/>
                    <a:pt x="24" y="44"/>
                  </a:cubicBezTo>
                  <a:cubicBezTo>
                    <a:pt x="33" y="44"/>
                    <a:pt x="41" y="38"/>
                    <a:pt x="43" y="29"/>
                  </a:cubicBezTo>
                  <a:cubicBezTo>
                    <a:pt x="43" y="29"/>
                    <a:pt x="44" y="28"/>
                    <a:pt x="45" y="28"/>
                  </a:cubicBezTo>
                  <a:cubicBezTo>
                    <a:pt x="50" y="28"/>
                    <a:pt x="50" y="28"/>
                    <a:pt x="50" y="28"/>
                  </a:cubicBezTo>
                  <a:cubicBezTo>
                    <a:pt x="51" y="28"/>
                    <a:pt x="51" y="28"/>
                    <a:pt x="51" y="29"/>
                  </a:cubicBezTo>
                  <a:cubicBezTo>
                    <a:pt x="54" y="31"/>
                    <a:pt x="54" y="31"/>
                    <a:pt x="54" y="31"/>
                  </a:cubicBezTo>
                  <a:cubicBezTo>
                    <a:pt x="57" y="29"/>
                    <a:pt x="57" y="29"/>
                    <a:pt x="57" y="29"/>
                  </a:cubicBezTo>
                  <a:cubicBezTo>
                    <a:pt x="57" y="28"/>
                    <a:pt x="57" y="28"/>
                    <a:pt x="58" y="28"/>
                  </a:cubicBezTo>
                  <a:cubicBezTo>
                    <a:pt x="62" y="28"/>
                    <a:pt x="62" y="28"/>
                    <a:pt x="62" y="28"/>
                  </a:cubicBezTo>
                  <a:cubicBezTo>
                    <a:pt x="63" y="28"/>
                    <a:pt x="63" y="28"/>
                    <a:pt x="63" y="29"/>
                  </a:cubicBezTo>
                  <a:cubicBezTo>
                    <a:pt x="66" y="31"/>
                    <a:pt x="66" y="31"/>
                    <a:pt x="66" y="31"/>
                  </a:cubicBezTo>
                  <a:cubicBezTo>
                    <a:pt x="69" y="29"/>
                    <a:pt x="69" y="29"/>
                    <a:pt x="69" y="29"/>
                  </a:cubicBezTo>
                  <a:cubicBezTo>
                    <a:pt x="69" y="28"/>
                    <a:pt x="69" y="28"/>
                    <a:pt x="70" y="28"/>
                  </a:cubicBezTo>
                  <a:cubicBezTo>
                    <a:pt x="75" y="28"/>
                    <a:pt x="75" y="28"/>
                    <a:pt x="75" y="28"/>
                  </a:cubicBezTo>
                  <a:cubicBezTo>
                    <a:pt x="79" y="24"/>
                    <a:pt x="79" y="24"/>
                    <a:pt x="79" y="24"/>
                  </a:cubicBezTo>
                  <a:cubicBezTo>
                    <a:pt x="75" y="20"/>
                    <a:pt x="75" y="20"/>
                    <a:pt x="75" y="20"/>
                  </a:cubicBezTo>
                  <a:cubicBezTo>
                    <a:pt x="45" y="20"/>
                    <a:pt x="45" y="20"/>
                    <a:pt x="45" y="20"/>
                  </a:cubicBezTo>
                  <a:cubicBezTo>
                    <a:pt x="44" y="20"/>
                    <a:pt x="43" y="19"/>
                    <a:pt x="43" y="19"/>
                  </a:cubicBezTo>
                  <a:cubicBezTo>
                    <a:pt x="41" y="10"/>
                    <a:pt x="33" y="4"/>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113" name="Freeform 11">
              <a:extLst>
                <a:ext uri="{FF2B5EF4-FFF2-40B4-BE49-F238E27FC236}">
                  <a16:creationId xmlns:a16="http://schemas.microsoft.com/office/drawing/2014/main" id="{864E1871-2B81-4EC0-9C65-5E79288C1367}"/>
                </a:ext>
              </a:extLst>
            </p:cNvPr>
            <p:cNvSpPr>
              <a:spLocks noEditPoints="1"/>
            </p:cNvSpPr>
            <p:nvPr/>
          </p:nvSpPr>
          <p:spPr bwMode="auto">
            <a:xfrm>
              <a:off x="1195391" y="4468785"/>
              <a:ext cx="61913" cy="61913"/>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4 h 16"/>
                <a:gd name="T12" fmla="*/ 4 w 16"/>
                <a:gd name="T13" fmla="*/ 8 h 16"/>
                <a:gd name="T14" fmla="*/ 8 w 16"/>
                <a:gd name="T15" fmla="*/ 12 h 16"/>
                <a:gd name="T16" fmla="*/ 12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4" y="16"/>
                    <a:pt x="0" y="12"/>
                    <a:pt x="0" y="8"/>
                  </a:cubicBezTo>
                  <a:cubicBezTo>
                    <a:pt x="0" y="4"/>
                    <a:pt x="4" y="0"/>
                    <a:pt x="8" y="0"/>
                  </a:cubicBezTo>
                  <a:cubicBezTo>
                    <a:pt x="12" y="0"/>
                    <a:pt x="16" y="4"/>
                    <a:pt x="16" y="8"/>
                  </a:cubicBezTo>
                  <a:cubicBezTo>
                    <a:pt x="16" y="12"/>
                    <a:pt x="12" y="16"/>
                    <a:pt x="8" y="16"/>
                  </a:cubicBezTo>
                  <a:close/>
                  <a:moveTo>
                    <a:pt x="8" y="4"/>
                  </a:moveTo>
                  <a:cubicBezTo>
                    <a:pt x="6" y="4"/>
                    <a:pt x="4" y="6"/>
                    <a:pt x="4" y="8"/>
                  </a:cubicBezTo>
                  <a:cubicBezTo>
                    <a:pt x="4" y="10"/>
                    <a:pt x="6" y="12"/>
                    <a:pt x="8" y="12"/>
                  </a:cubicBezTo>
                  <a:cubicBezTo>
                    <a:pt x="10" y="12"/>
                    <a:pt x="12" y="10"/>
                    <a:pt x="12" y="8"/>
                  </a:cubicBezTo>
                  <a:cubicBezTo>
                    <a:pt x="12" y="6"/>
                    <a:pt x="10"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114" name="Oval 12">
              <a:extLst>
                <a:ext uri="{FF2B5EF4-FFF2-40B4-BE49-F238E27FC236}">
                  <a16:creationId xmlns:a16="http://schemas.microsoft.com/office/drawing/2014/main" id="{28529F01-AAF6-431B-BD25-478C733844E1}"/>
                </a:ext>
              </a:extLst>
            </p:cNvPr>
            <p:cNvSpPr>
              <a:spLocks noChangeArrowheads="1"/>
            </p:cNvSpPr>
            <p:nvPr/>
          </p:nvSpPr>
          <p:spPr bwMode="auto">
            <a:xfrm>
              <a:off x="1411292" y="4368774"/>
              <a:ext cx="31750"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115" name="Freeform 13">
              <a:extLst>
                <a:ext uri="{FF2B5EF4-FFF2-40B4-BE49-F238E27FC236}">
                  <a16:creationId xmlns:a16="http://schemas.microsoft.com/office/drawing/2014/main" id="{A91E5356-D398-4B20-9D6B-7384673DF385}"/>
                </a:ext>
              </a:extLst>
            </p:cNvPr>
            <p:cNvSpPr>
              <a:spLocks/>
            </p:cNvSpPr>
            <p:nvPr/>
          </p:nvSpPr>
          <p:spPr bwMode="auto">
            <a:xfrm>
              <a:off x="1419229" y="4383061"/>
              <a:ext cx="15875" cy="47625"/>
            </a:xfrm>
            <a:custGeom>
              <a:avLst/>
              <a:gdLst>
                <a:gd name="T0" fmla="*/ 2 w 4"/>
                <a:gd name="T1" fmla="*/ 12 h 12"/>
                <a:gd name="T2" fmla="*/ 0 w 4"/>
                <a:gd name="T3" fmla="*/ 10 h 12"/>
                <a:gd name="T4" fmla="*/ 0 w 4"/>
                <a:gd name="T5" fmla="*/ 2 h 12"/>
                <a:gd name="T6" fmla="*/ 2 w 4"/>
                <a:gd name="T7" fmla="*/ 0 h 12"/>
                <a:gd name="T8" fmla="*/ 4 w 4"/>
                <a:gd name="T9" fmla="*/ 2 h 12"/>
                <a:gd name="T10" fmla="*/ 4 w 4"/>
                <a:gd name="T11" fmla="*/ 10 h 12"/>
                <a:gd name="T12" fmla="*/ 2 w 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 h="12">
                  <a:moveTo>
                    <a:pt x="2" y="12"/>
                  </a:moveTo>
                  <a:cubicBezTo>
                    <a:pt x="1" y="12"/>
                    <a:pt x="0" y="11"/>
                    <a:pt x="0" y="10"/>
                  </a:cubicBezTo>
                  <a:cubicBezTo>
                    <a:pt x="0" y="2"/>
                    <a:pt x="0" y="2"/>
                    <a:pt x="0" y="2"/>
                  </a:cubicBezTo>
                  <a:cubicBezTo>
                    <a:pt x="0" y="1"/>
                    <a:pt x="1" y="0"/>
                    <a:pt x="2" y="0"/>
                  </a:cubicBezTo>
                  <a:cubicBezTo>
                    <a:pt x="3" y="0"/>
                    <a:pt x="4" y="1"/>
                    <a:pt x="4" y="2"/>
                  </a:cubicBezTo>
                  <a:cubicBezTo>
                    <a:pt x="4" y="10"/>
                    <a:pt x="4" y="10"/>
                    <a:pt x="4" y="10"/>
                  </a:cubicBezTo>
                  <a:cubicBezTo>
                    <a:pt x="4" y="11"/>
                    <a:pt x="3"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116" name="Freeform 14">
              <a:extLst>
                <a:ext uri="{FF2B5EF4-FFF2-40B4-BE49-F238E27FC236}">
                  <a16:creationId xmlns:a16="http://schemas.microsoft.com/office/drawing/2014/main" id="{B79C3967-B51C-45DC-844D-D7692E2F022B}"/>
                </a:ext>
              </a:extLst>
            </p:cNvPr>
            <p:cNvSpPr>
              <a:spLocks/>
            </p:cNvSpPr>
            <p:nvPr/>
          </p:nvSpPr>
          <p:spPr bwMode="auto">
            <a:xfrm>
              <a:off x="1319214" y="4329089"/>
              <a:ext cx="215900" cy="171448"/>
            </a:xfrm>
            <a:custGeom>
              <a:avLst/>
              <a:gdLst>
                <a:gd name="T0" fmla="*/ 54 w 56"/>
                <a:gd name="T1" fmla="*/ 44 h 44"/>
                <a:gd name="T2" fmla="*/ 50 w 56"/>
                <a:gd name="T3" fmla="*/ 44 h 44"/>
                <a:gd name="T4" fmla="*/ 48 w 56"/>
                <a:gd name="T5" fmla="*/ 42 h 44"/>
                <a:gd name="T6" fmla="*/ 50 w 56"/>
                <a:gd name="T7" fmla="*/ 40 h 44"/>
                <a:gd name="T8" fmla="*/ 52 w 56"/>
                <a:gd name="T9" fmla="*/ 40 h 44"/>
                <a:gd name="T10" fmla="*/ 52 w 56"/>
                <a:gd name="T11" fmla="*/ 4 h 44"/>
                <a:gd name="T12" fmla="*/ 4 w 56"/>
                <a:gd name="T13" fmla="*/ 4 h 44"/>
                <a:gd name="T14" fmla="*/ 4 w 56"/>
                <a:gd name="T15" fmla="*/ 18 h 44"/>
                <a:gd name="T16" fmla="*/ 2 w 56"/>
                <a:gd name="T17" fmla="*/ 20 h 44"/>
                <a:gd name="T18" fmla="*/ 0 w 56"/>
                <a:gd name="T19" fmla="*/ 18 h 44"/>
                <a:gd name="T20" fmla="*/ 0 w 56"/>
                <a:gd name="T21" fmla="*/ 2 h 44"/>
                <a:gd name="T22" fmla="*/ 2 w 56"/>
                <a:gd name="T23" fmla="*/ 0 h 44"/>
                <a:gd name="T24" fmla="*/ 54 w 56"/>
                <a:gd name="T25" fmla="*/ 0 h 44"/>
                <a:gd name="T26" fmla="*/ 56 w 56"/>
                <a:gd name="T27" fmla="*/ 2 h 44"/>
                <a:gd name="T28" fmla="*/ 56 w 56"/>
                <a:gd name="T29" fmla="*/ 42 h 44"/>
                <a:gd name="T30" fmla="*/ 54 w 56"/>
                <a:gd name="T31"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44">
                  <a:moveTo>
                    <a:pt x="54" y="44"/>
                  </a:moveTo>
                  <a:cubicBezTo>
                    <a:pt x="50" y="44"/>
                    <a:pt x="50" y="44"/>
                    <a:pt x="50" y="44"/>
                  </a:cubicBezTo>
                  <a:cubicBezTo>
                    <a:pt x="49" y="44"/>
                    <a:pt x="48" y="43"/>
                    <a:pt x="48" y="42"/>
                  </a:cubicBezTo>
                  <a:cubicBezTo>
                    <a:pt x="48" y="41"/>
                    <a:pt x="49" y="40"/>
                    <a:pt x="50" y="40"/>
                  </a:cubicBezTo>
                  <a:cubicBezTo>
                    <a:pt x="52" y="40"/>
                    <a:pt x="52" y="40"/>
                    <a:pt x="52" y="40"/>
                  </a:cubicBezTo>
                  <a:cubicBezTo>
                    <a:pt x="52" y="4"/>
                    <a:pt x="52" y="4"/>
                    <a:pt x="52" y="4"/>
                  </a:cubicBezTo>
                  <a:cubicBezTo>
                    <a:pt x="4" y="4"/>
                    <a:pt x="4" y="4"/>
                    <a:pt x="4" y="4"/>
                  </a:cubicBezTo>
                  <a:cubicBezTo>
                    <a:pt x="4" y="18"/>
                    <a:pt x="4" y="18"/>
                    <a:pt x="4" y="18"/>
                  </a:cubicBezTo>
                  <a:cubicBezTo>
                    <a:pt x="4" y="19"/>
                    <a:pt x="3" y="20"/>
                    <a:pt x="2" y="20"/>
                  </a:cubicBezTo>
                  <a:cubicBezTo>
                    <a:pt x="1" y="20"/>
                    <a:pt x="0" y="19"/>
                    <a:pt x="0" y="18"/>
                  </a:cubicBezTo>
                  <a:cubicBezTo>
                    <a:pt x="0" y="2"/>
                    <a:pt x="0" y="2"/>
                    <a:pt x="0" y="2"/>
                  </a:cubicBezTo>
                  <a:cubicBezTo>
                    <a:pt x="0" y="1"/>
                    <a:pt x="1" y="0"/>
                    <a:pt x="2" y="0"/>
                  </a:cubicBezTo>
                  <a:cubicBezTo>
                    <a:pt x="54" y="0"/>
                    <a:pt x="54" y="0"/>
                    <a:pt x="54" y="0"/>
                  </a:cubicBezTo>
                  <a:cubicBezTo>
                    <a:pt x="55" y="0"/>
                    <a:pt x="56" y="1"/>
                    <a:pt x="56" y="2"/>
                  </a:cubicBezTo>
                  <a:cubicBezTo>
                    <a:pt x="56" y="42"/>
                    <a:pt x="56" y="42"/>
                    <a:pt x="56" y="42"/>
                  </a:cubicBezTo>
                  <a:cubicBezTo>
                    <a:pt x="56" y="43"/>
                    <a:pt x="55" y="44"/>
                    <a:pt x="54"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sp>
          <p:nvSpPr>
            <p:cNvPr id="117" name="Freeform 15">
              <a:extLst>
                <a:ext uri="{FF2B5EF4-FFF2-40B4-BE49-F238E27FC236}">
                  <a16:creationId xmlns:a16="http://schemas.microsoft.com/office/drawing/2014/main" id="{B80F4CBF-CF42-45B1-B9A9-5F248F75094C}"/>
                </a:ext>
              </a:extLst>
            </p:cNvPr>
            <p:cNvSpPr>
              <a:spLocks/>
            </p:cNvSpPr>
            <p:nvPr/>
          </p:nvSpPr>
          <p:spPr bwMode="auto">
            <a:xfrm>
              <a:off x="1350963" y="4221163"/>
              <a:ext cx="153988" cy="123825"/>
            </a:xfrm>
            <a:custGeom>
              <a:avLst/>
              <a:gdLst>
                <a:gd name="T0" fmla="*/ 38 w 40"/>
                <a:gd name="T1" fmla="*/ 32 h 32"/>
                <a:gd name="T2" fmla="*/ 36 w 40"/>
                <a:gd name="T3" fmla="*/ 30 h 32"/>
                <a:gd name="T4" fmla="*/ 36 w 40"/>
                <a:gd name="T5" fmla="*/ 20 h 32"/>
                <a:gd name="T6" fmla="*/ 20 w 40"/>
                <a:gd name="T7" fmla="*/ 4 h 32"/>
                <a:gd name="T8" fmla="*/ 4 w 40"/>
                <a:gd name="T9" fmla="*/ 20 h 32"/>
                <a:gd name="T10" fmla="*/ 4 w 40"/>
                <a:gd name="T11" fmla="*/ 30 h 32"/>
                <a:gd name="T12" fmla="*/ 2 w 40"/>
                <a:gd name="T13" fmla="*/ 32 h 32"/>
                <a:gd name="T14" fmla="*/ 0 w 40"/>
                <a:gd name="T15" fmla="*/ 30 h 32"/>
                <a:gd name="T16" fmla="*/ 0 w 40"/>
                <a:gd name="T17" fmla="*/ 20 h 32"/>
                <a:gd name="T18" fmla="*/ 20 w 40"/>
                <a:gd name="T19" fmla="*/ 0 h 32"/>
                <a:gd name="T20" fmla="*/ 40 w 40"/>
                <a:gd name="T21" fmla="*/ 20 h 32"/>
                <a:gd name="T22" fmla="*/ 40 w 40"/>
                <a:gd name="T23" fmla="*/ 30 h 32"/>
                <a:gd name="T24" fmla="*/ 38 w 40"/>
                <a:gd name="T25"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32">
                  <a:moveTo>
                    <a:pt x="38" y="32"/>
                  </a:moveTo>
                  <a:cubicBezTo>
                    <a:pt x="37" y="32"/>
                    <a:pt x="36" y="31"/>
                    <a:pt x="36" y="30"/>
                  </a:cubicBezTo>
                  <a:cubicBezTo>
                    <a:pt x="36" y="20"/>
                    <a:pt x="36" y="20"/>
                    <a:pt x="36" y="20"/>
                  </a:cubicBezTo>
                  <a:cubicBezTo>
                    <a:pt x="36" y="11"/>
                    <a:pt x="29" y="4"/>
                    <a:pt x="20" y="4"/>
                  </a:cubicBezTo>
                  <a:cubicBezTo>
                    <a:pt x="11" y="4"/>
                    <a:pt x="4" y="11"/>
                    <a:pt x="4" y="20"/>
                  </a:cubicBezTo>
                  <a:cubicBezTo>
                    <a:pt x="4" y="30"/>
                    <a:pt x="4" y="30"/>
                    <a:pt x="4" y="30"/>
                  </a:cubicBezTo>
                  <a:cubicBezTo>
                    <a:pt x="4" y="31"/>
                    <a:pt x="3" y="32"/>
                    <a:pt x="2" y="32"/>
                  </a:cubicBezTo>
                  <a:cubicBezTo>
                    <a:pt x="1" y="32"/>
                    <a:pt x="0" y="31"/>
                    <a:pt x="0" y="30"/>
                  </a:cubicBezTo>
                  <a:cubicBezTo>
                    <a:pt x="0" y="20"/>
                    <a:pt x="0" y="20"/>
                    <a:pt x="0" y="20"/>
                  </a:cubicBezTo>
                  <a:cubicBezTo>
                    <a:pt x="0" y="9"/>
                    <a:pt x="9" y="0"/>
                    <a:pt x="20" y="0"/>
                  </a:cubicBezTo>
                  <a:cubicBezTo>
                    <a:pt x="31" y="0"/>
                    <a:pt x="40" y="9"/>
                    <a:pt x="40" y="20"/>
                  </a:cubicBezTo>
                  <a:cubicBezTo>
                    <a:pt x="40" y="30"/>
                    <a:pt x="40" y="30"/>
                    <a:pt x="40" y="30"/>
                  </a:cubicBezTo>
                  <a:cubicBezTo>
                    <a:pt x="40" y="31"/>
                    <a:pt x="39" y="32"/>
                    <a:pt x="3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kern="0">
                <a:solidFill>
                  <a:schemeClr val="bg1"/>
                </a:solidFill>
              </a:endParaRPr>
            </a:p>
          </p:txBody>
        </p:sp>
      </p:grpSp>
      <p:sp>
        <p:nvSpPr>
          <p:cNvPr id="5" name="TextBox 4">
            <a:extLst>
              <a:ext uri="{FF2B5EF4-FFF2-40B4-BE49-F238E27FC236}">
                <a16:creationId xmlns:a16="http://schemas.microsoft.com/office/drawing/2014/main" id="{80C88A81-328E-32C5-DA9E-50D78E854849}"/>
              </a:ext>
            </a:extLst>
          </p:cNvPr>
          <p:cNvSpPr txBox="1"/>
          <p:nvPr/>
        </p:nvSpPr>
        <p:spPr>
          <a:xfrm>
            <a:off x="5419450" y="1420274"/>
            <a:ext cx="8359875" cy="1200329"/>
          </a:xfrm>
          <a:prstGeom prst="rect">
            <a:avLst/>
          </a:prstGeom>
          <a:noFill/>
        </p:spPr>
        <p:txBody>
          <a:bodyPr wrap="square">
            <a:spAutoFit/>
          </a:bodyPr>
          <a:lstStyle/>
          <a:p>
            <a:r>
              <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We have successfully created our Model</a:t>
            </a:r>
          </a:p>
          <a:p>
            <a:r>
              <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Which verifies the legitimate and fraudulent </a:t>
            </a:r>
          </a:p>
          <a:p>
            <a:r>
              <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transaction based of previous behavior</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 name="TextBox 7">
            <a:extLst>
              <a:ext uri="{FF2B5EF4-FFF2-40B4-BE49-F238E27FC236}">
                <a16:creationId xmlns:a16="http://schemas.microsoft.com/office/drawing/2014/main" id="{BEBDAD72-4159-8EBF-AACB-2454B2EAD169}"/>
              </a:ext>
            </a:extLst>
          </p:cNvPr>
          <p:cNvSpPr txBox="1"/>
          <p:nvPr/>
        </p:nvSpPr>
        <p:spPr>
          <a:xfrm>
            <a:off x="5500685" y="3088054"/>
            <a:ext cx="8359875" cy="1569660"/>
          </a:xfrm>
          <a:prstGeom prst="rect">
            <a:avLst/>
          </a:prstGeom>
          <a:noFill/>
        </p:spPr>
        <p:txBody>
          <a:bodyPr wrap="square">
            <a:spAutoFit/>
          </a:bodyPr>
          <a:lstStyle/>
          <a:p>
            <a:r>
              <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Our model can very accurately detect </a:t>
            </a:r>
          </a:p>
          <a:p>
            <a:r>
              <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Fraud transactions but still there is a </a:t>
            </a:r>
          </a:p>
          <a:p>
            <a:r>
              <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Chance of improvement in every mode</a:t>
            </a:r>
            <a:r>
              <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l.</a:t>
            </a:r>
          </a:p>
          <a:p>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258316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D49652-AE68-4632-BA28-9C7D89B56B0C}"/>
              </a:ext>
            </a:extLst>
          </p:cNvPr>
          <p:cNvPicPr>
            <a:picLocks noChangeAspect="1"/>
          </p:cNvPicPr>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6"/>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64564716-03C4-4ECD-A880-5D68677E3234}"/>
              </a:ext>
            </a:extLst>
          </p:cNvPr>
          <p:cNvSpPr/>
          <p:nvPr/>
        </p:nvSpPr>
        <p:spPr>
          <a:xfrm>
            <a:off x="-1" y="0"/>
            <a:ext cx="12192000" cy="6858000"/>
          </a:xfrm>
          <a:prstGeom prst="rect">
            <a:avLst/>
          </a:prstGeom>
          <a:gradFill>
            <a:gsLst>
              <a:gs pos="0">
                <a:schemeClr val="accent1">
                  <a:alpha val="80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Triangle 30">
            <a:extLst>
              <a:ext uri="{FF2B5EF4-FFF2-40B4-BE49-F238E27FC236}">
                <a16:creationId xmlns:a16="http://schemas.microsoft.com/office/drawing/2014/main" id="{6C4D1E73-1855-4938-A776-09A4676D6DAF}"/>
              </a:ext>
            </a:extLst>
          </p:cNvPr>
          <p:cNvSpPr/>
          <p:nvPr/>
        </p:nvSpPr>
        <p:spPr>
          <a:xfrm flipH="1">
            <a:off x="9002400" y="3670300"/>
            <a:ext cx="3189600" cy="3187700"/>
          </a:xfrm>
          <a:prstGeom prst="rtTriangl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4C358AB8-2F14-4DF8-842B-74BE63C33492}"/>
              </a:ext>
            </a:extLst>
          </p:cNvPr>
          <p:cNvSpPr/>
          <p:nvPr/>
        </p:nvSpPr>
        <p:spPr>
          <a:xfrm rot="10800000">
            <a:off x="1" y="0"/>
            <a:ext cx="5003799" cy="6858000"/>
          </a:xfrm>
          <a:prstGeom prst="rect">
            <a:avLst/>
          </a:prstGeom>
          <a:gradFill>
            <a:gsLst>
              <a:gs pos="0">
                <a:schemeClr val="accent4">
                  <a:alpha val="0"/>
                </a:schemeClr>
              </a:gs>
              <a:gs pos="100000">
                <a:schemeClr val="accent4">
                  <a:alpha val="39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Triangle 34">
            <a:extLst>
              <a:ext uri="{FF2B5EF4-FFF2-40B4-BE49-F238E27FC236}">
                <a16:creationId xmlns:a16="http://schemas.microsoft.com/office/drawing/2014/main" id="{C81E30FB-57D3-40D4-A29E-F24F707F51D8}"/>
              </a:ext>
            </a:extLst>
          </p:cNvPr>
          <p:cNvSpPr/>
          <p:nvPr/>
        </p:nvSpPr>
        <p:spPr>
          <a:xfrm flipH="1" flipV="1">
            <a:off x="7810500" y="-6"/>
            <a:ext cx="4381498" cy="5422905"/>
          </a:xfrm>
          <a:prstGeom prst="rtTriangle">
            <a:avLst/>
          </a:prstGeom>
          <a:gradFill flip="none" rotWithShape="1">
            <a:gsLst>
              <a:gs pos="100000">
                <a:schemeClr val="accent4">
                  <a:alpha val="10000"/>
                </a:schemeClr>
              </a:gs>
              <a:gs pos="0">
                <a:schemeClr val="accent1">
                  <a:alpha val="45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A0FD99-A133-4DDF-B7C5-04CA58D32AF2}"/>
              </a:ext>
            </a:extLst>
          </p:cNvPr>
          <p:cNvSpPr>
            <a:spLocks noGrp="1"/>
          </p:cNvSpPr>
          <p:nvPr>
            <p:ph type="title"/>
          </p:nvPr>
        </p:nvSpPr>
        <p:spPr>
          <a:xfrm>
            <a:off x="2580968" y="442451"/>
            <a:ext cx="8008373" cy="1637071"/>
          </a:xfrm>
        </p:spPr>
        <p:txBody>
          <a:bodyPr anchor="ctr"/>
          <a:lstStyle/>
          <a:p>
            <a:pPr>
              <a:lnSpc>
                <a:spcPct val="80000"/>
              </a:lnSpc>
            </a:pPr>
            <a:r>
              <a:rPr lang="en-US" sz="9600" i="1" dirty="0"/>
              <a:t>CONCLUSION</a:t>
            </a:r>
          </a:p>
        </p:txBody>
      </p:sp>
      <p:grpSp>
        <p:nvGrpSpPr>
          <p:cNvPr id="13" name="Group 12">
            <a:extLst>
              <a:ext uri="{FF2B5EF4-FFF2-40B4-BE49-F238E27FC236}">
                <a16:creationId xmlns:a16="http://schemas.microsoft.com/office/drawing/2014/main" id="{5BF09152-57F0-4C56-B151-C0D20612B96E}"/>
              </a:ext>
            </a:extLst>
          </p:cNvPr>
          <p:cNvGrpSpPr/>
          <p:nvPr/>
        </p:nvGrpSpPr>
        <p:grpSpPr>
          <a:xfrm rot="10800000">
            <a:off x="474724" y="-2"/>
            <a:ext cx="3897859" cy="1098331"/>
            <a:chOff x="4203700" y="5759669"/>
            <a:chExt cx="3567824" cy="1098331"/>
          </a:xfrm>
        </p:grpSpPr>
        <p:cxnSp>
          <p:nvCxnSpPr>
            <p:cNvPr id="14" name="Straight Connector 13">
              <a:extLst>
                <a:ext uri="{FF2B5EF4-FFF2-40B4-BE49-F238E27FC236}">
                  <a16:creationId xmlns:a16="http://schemas.microsoft.com/office/drawing/2014/main" id="{E023F002-5C19-47CD-9E24-5C82DCCE7797}"/>
                </a:ext>
              </a:extLst>
            </p:cNvPr>
            <p:cNvCxnSpPr>
              <a:cxnSpLocks/>
            </p:cNvCxnSpPr>
            <p:nvPr/>
          </p:nvCxnSpPr>
          <p:spPr>
            <a:xfrm flipV="1">
              <a:off x="420370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6F9B5FB-4EA9-4A21-939F-C5333983A504}"/>
                </a:ext>
              </a:extLst>
            </p:cNvPr>
            <p:cNvCxnSpPr>
              <a:cxnSpLocks/>
            </p:cNvCxnSpPr>
            <p:nvPr/>
          </p:nvCxnSpPr>
          <p:spPr>
            <a:xfrm flipV="1">
              <a:off x="563083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7EC06FF-89AE-4AEB-A0A4-93F7CE12E5BA}"/>
                </a:ext>
              </a:extLst>
            </p:cNvPr>
            <p:cNvCxnSpPr>
              <a:cxnSpLocks/>
            </p:cNvCxnSpPr>
            <p:nvPr/>
          </p:nvCxnSpPr>
          <p:spPr>
            <a:xfrm flipV="1">
              <a:off x="4917265"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AD423F6-5CE7-4454-8764-07A323D4AE48}"/>
                </a:ext>
              </a:extLst>
            </p:cNvPr>
            <p:cNvCxnSpPr>
              <a:cxnSpLocks/>
            </p:cNvCxnSpPr>
            <p:nvPr/>
          </p:nvCxnSpPr>
          <p:spPr>
            <a:xfrm flipV="1">
              <a:off x="6344395"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35BFFC-0C9F-4DE9-96EC-C77FD5A5CB83}"/>
                </a:ext>
              </a:extLst>
            </p:cNvPr>
            <p:cNvCxnSpPr>
              <a:cxnSpLocks/>
            </p:cNvCxnSpPr>
            <p:nvPr/>
          </p:nvCxnSpPr>
          <p:spPr>
            <a:xfrm flipV="1">
              <a:off x="7771524"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410F917-A11B-4FA2-BF6B-9019E7AE370C}"/>
                </a:ext>
              </a:extLst>
            </p:cNvPr>
            <p:cNvCxnSpPr>
              <a:cxnSpLocks/>
            </p:cNvCxnSpPr>
            <p:nvPr/>
          </p:nvCxnSpPr>
          <p:spPr>
            <a:xfrm flipV="1">
              <a:off x="705796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grpSp>
      <p:sp>
        <p:nvSpPr>
          <p:cNvPr id="22" name="Freeform 108">
            <a:extLst>
              <a:ext uri="{FF2B5EF4-FFF2-40B4-BE49-F238E27FC236}">
                <a16:creationId xmlns:a16="http://schemas.microsoft.com/office/drawing/2014/main" id="{6A02011B-41CE-4E20-9214-001F7D847E12}"/>
              </a:ext>
            </a:extLst>
          </p:cNvPr>
          <p:cNvSpPr/>
          <p:nvPr/>
        </p:nvSpPr>
        <p:spPr>
          <a:xfrm>
            <a:off x="894289" y="337206"/>
            <a:ext cx="1568692" cy="1683321"/>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 name="Rectangle 23"/>
          <p:cNvSpPr/>
          <p:nvPr/>
        </p:nvSpPr>
        <p:spPr>
          <a:xfrm>
            <a:off x="1222830" y="2075284"/>
            <a:ext cx="8509000" cy="3785652"/>
          </a:xfrm>
          <a:prstGeom prst="rect">
            <a:avLst/>
          </a:prstGeom>
        </p:spPr>
        <p:txBody>
          <a:bodyPr wrap="square">
            <a:spAutoFit/>
          </a:bodyPr>
          <a:lstStyle/>
          <a:p>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Our model checks the behavior of the transactions of the user, then matches up with the previous state of the expenditures and then predict the fallacy.</a:t>
            </a:r>
          </a:p>
          <a:p>
            <a:endPar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It has detected those transaction as fraud where user belongs to low category and high category payment is made or vice versa.</a:t>
            </a:r>
          </a:p>
          <a:p>
            <a:endPar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The mechanism require at least 10 transaction to determine accurately the transaction as fraud or not.</a:t>
            </a:r>
          </a:p>
        </p:txBody>
      </p:sp>
      <p:sp>
        <p:nvSpPr>
          <p:cNvPr id="25" name="Round Same Side Corner Rectangle 6">
            <a:extLst>
              <a:ext uri="{FF2B5EF4-FFF2-40B4-BE49-F238E27FC236}">
                <a16:creationId xmlns:a16="http://schemas.microsoft.com/office/drawing/2014/main" id="{11207448-F26A-4EF1-8764-2D6798600849}"/>
              </a:ext>
            </a:extLst>
          </p:cNvPr>
          <p:cNvSpPr/>
          <p:nvPr/>
        </p:nvSpPr>
        <p:spPr>
          <a:xfrm rot="2700000">
            <a:off x="857628" y="2225280"/>
            <a:ext cx="190721" cy="76462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6" name="Round Same Side Corner Rectangle 6">
            <a:extLst>
              <a:ext uri="{FF2B5EF4-FFF2-40B4-BE49-F238E27FC236}">
                <a16:creationId xmlns:a16="http://schemas.microsoft.com/office/drawing/2014/main" id="{11207448-F26A-4EF1-8764-2D6798600849}"/>
              </a:ext>
            </a:extLst>
          </p:cNvPr>
          <p:cNvSpPr/>
          <p:nvPr/>
        </p:nvSpPr>
        <p:spPr>
          <a:xfrm rot="2700000">
            <a:off x="832228" y="3640424"/>
            <a:ext cx="190721" cy="76462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0" name="Round Same Side Corner Rectangle 6">
            <a:extLst>
              <a:ext uri="{FF2B5EF4-FFF2-40B4-BE49-F238E27FC236}">
                <a16:creationId xmlns:a16="http://schemas.microsoft.com/office/drawing/2014/main" id="{11207448-F26A-4EF1-8764-2D6798600849}"/>
              </a:ext>
            </a:extLst>
          </p:cNvPr>
          <p:cNvSpPr/>
          <p:nvPr/>
        </p:nvSpPr>
        <p:spPr>
          <a:xfrm rot="2700000">
            <a:off x="806830" y="5019285"/>
            <a:ext cx="190721" cy="76462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2" name="Oval 31">
            <a:extLst>
              <a:ext uri="{FF2B5EF4-FFF2-40B4-BE49-F238E27FC236}">
                <a16:creationId xmlns:a16="http://schemas.microsoft.com/office/drawing/2014/main" id="{0D11BB80-1818-475E-B5E5-2AC3EB0DB539}"/>
              </a:ext>
            </a:extLst>
          </p:cNvPr>
          <p:cNvSpPr/>
          <p:nvPr/>
        </p:nvSpPr>
        <p:spPr>
          <a:xfrm>
            <a:off x="9944100" y="4711700"/>
            <a:ext cx="2057400" cy="1866900"/>
          </a:xfrm>
          <a:prstGeom prst="ellipse">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2000" kern="0" dirty="0">
              <a:solidFill>
                <a:schemeClr val="accent2"/>
              </a:solidFill>
            </a:endParaRPr>
          </a:p>
        </p:txBody>
      </p:sp>
      <p:sp>
        <p:nvSpPr>
          <p:cNvPr id="34" name="Oval 33">
            <a:extLst>
              <a:ext uri="{FF2B5EF4-FFF2-40B4-BE49-F238E27FC236}">
                <a16:creationId xmlns:a16="http://schemas.microsoft.com/office/drawing/2014/main" id="{401FEBC7-D98D-49D1-9C88-8B7C13F028B5}"/>
              </a:ext>
            </a:extLst>
          </p:cNvPr>
          <p:cNvSpPr/>
          <p:nvPr/>
        </p:nvSpPr>
        <p:spPr>
          <a:xfrm>
            <a:off x="10111926" y="4834938"/>
            <a:ext cx="1673673" cy="1616662"/>
          </a:xfrm>
          <a:prstGeom prst="ellipse">
            <a:avLst/>
          </a:prstGeom>
          <a:solidFill>
            <a:schemeClr val="accent2"/>
          </a:solidFill>
          <a:ln>
            <a:noFill/>
          </a:ln>
          <a:effectLst>
            <a:outerShdw blurRad="4445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35">
            <a:extLst>
              <a:ext uri="{FF2B5EF4-FFF2-40B4-BE49-F238E27FC236}">
                <a16:creationId xmlns:a16="http://schemas.microsoft.com/office/drawing/2014/main" id="{EA00B48D-C7F8-4A82-AAC1-3E4E174E9FDC}"/>
              </a:ext>
            </a:extLst>
          </p:cNvPr>
          <p:cNvGrpSpPr/>
          <p:nvPr/>
        </p:nvGrpSpPr>
        <p:grpSpPr>
          <a:xfrm>
            <a:off x="10354704" y="4977031"/>
            <a:ext cx="1075303" cy="1106273"/>
            <a:chOff x="10455277" y="2498725"/>
            <a:chExt cx="285750" cy="287337"/>
          </a:xfrm>
          <a:solidFill>
            <a:schemeClr val="accent3"/>
          </a:solidFill>
        </p:grpSpPr>
        <p:sp>
          <p:nvSpPr>
            <p:cNvPr id="37" name="Freeform 214">
              <a:extLst>
                <a:ext uri="{FF2B5EF4-FFF2-40B4-BE49-F238E27FC236}">
                  <a16:creationId xmlns:a16="http://schemas.microsoft.com/office/drawing/2014/main" id="{A500BAEB-A5A9-4134-BDD1-3AB406BAE7D9}"/>
                </a:ext>
              </a:extLst>
            </p:cNvPr>
            <p:cNvSpPr>
              <a:spLocks noEditPoints="1"/>
            </p:cNvSpPr>
            <p:nvPr/>
          </p:nvSpPr>
          <p:spPr bwMode="auto">
            <a:xfrm>
              <a:off x="10455277" y="2593974"/>
              <a:ext cx="285750" cy="192088"/>
            </a:xfrm>
            <a:custGeom>
              <a:avLst/>
              <a:gdLst>
                <a:gd name="T0" fmla="*/ 812 w 903"/>
                <a:gd name="T1" fmla="*/ 30 h 601"/>
                <a:gd name="T2" fmla="*/ 512 w 903"/>
                <a:gd name="T3" fmla="*/ 571 h 601"/>
                <a:gd name="T4" fmla="*/ 602 w 903"/>
                <a:gd name="T5" fmla="*/ 571 h 601"/>
                <a:gd name="T6" fmla="*/ 301 w 903"/>
                <a:gd name="T7" fmla="*/ 210 h 601"/>
                <a:gd name="T8" fmla="*/ 301 w 903"/>
                <a:gd name="T9" fmla="*/ 571 h 601"/>
                <a:gd name="T10" fmla="*/ 181 w 903"/>
                <a:gd name="T11" fmla="*/ 421 h 601"/>
                <a:gd name="T12" fmla="*/ 888 w 903"/>
                <a:gd name="T13" fmla="*/ 571 h 601"/>
                <a:gd name="T14" fmla="*/ 842 w 903"/>
                <a:gd name="T15" fmla="*/ 12 h 601"/>
                <a:gd name="T16" fmla="*/ 838 w 903"/>
                <a:gd name="T17" fmla="*/ 5 h 601"/>
                <a:gd name="T18" fmla="*/ 830 w 903"/>
                <a:gd name="T19" fmla="*/ 0 h 601"/>
                <a:gd name="T20" fmla="*/ 704 w 903"/>
                <a:gd name="T21" fmla="*/ 0 h 601"/>
                <a:gd name="T22" fmla="*/ 696 w 903"/>
                <a:gd name="T23" fmla="*/ 5 h 601"/>
                <a:gd name="T24" fmla="*/ 692 w 903"/>
                <a:gd name="T25" fmla="*/ 12 h 601"/>
                <a:gd name="T26" fmla="*/ 632 w 903"/>
                <a:gd name="T27" fmla="*/ 571 h 601"/>
                <a:gd name="T28" fmla="*/ 631 w 903"/>
                <a:gd name="T29" fmla="*/ 280 h 601"/>
                <a:gd name="T30" fmla="*/ 626 w 903"/>
                <a:gd name="T31" fmla="*/ 274 h 601"/>
                <a:gd name="T32" fmla="*/ 617 w 903"/>
                <a:gd name="T33" fmla="*/ 270 h 601"/>
                <a:gd name="T34" fmla="*/ 491 w 903"/>
                <a:gd name="T35" fmla="*/ 271 h 601"/>
                <a:gd name="T36" fmla="*/ 484 w 903"/>
                <a:gd name="T37" fmla="*/ 278 h 601"/>
                <a:gd name="T38" fmla="*/ 482 w 903"/>
                <a:gd name="T39" fmla="*/ 285 h 601"/>
                <a:gd name="T40" fmla="*/ 421 w 903"/>
                <a:gd name="T41" fmla="*/ 195 h 601"/>
                <a:gd name="T42" fmla="*/ 419 w 903"/>
                <a:gd name="T43" fmla="*/ 187 h 601"/>
                <a:gd name="T44" fmla="*/ 412 w 903"/>
                <a:gd name="T45" fmla="*/ 181 h 601"/>
                <a:gd name="T46" fmla="*/ 286 w 903"/>
                <a:gd name="T47" fmla="*/ 180 h 601"/>
                <a:gd name="T48" fmla="*/ 277 w 903"/>
                <a:gd name="T49" fmla="*/ 184 h 601"/>
                <a:gd name="T50" fmla="*/ 272 w 903"/>
                <a:gd name="T51" fmla="*/ 190 h 601"/>
                <a:gd name="T52" fmla="*/ 271 w 903"/>
                <a:gd name="T53" fmla="*/ 571 h 601"/>
                <a:gd name="T54" fmla="*/ 211 w 903"/>
                <a:gd name="T55" fmla="*/ 403 h 601"/>
                <a:gd name="T56" fmla="*/ 207 w 903"/>
                <a:gd name="T57" fmla="*/ 396 h 601"/>
                <a:gd name="T58" fmla="*/ 199 w 903"/>
                <a:gd name="T59" fmla="*/ 391 h 601"/>
                <a:gd name="T60" fmla="*/ 73 w 903"/>
                <a:gd name="T61" fmla="*/ 391 h 601"/>
                <a:gd name="T62" fmla="*/ 65 w 903"/>
                <a:gd name="T63" fmla="*/ 396 h 601"/>
                <a:gd name="T64" fmla="*/ 61 w 903"/>
                <a:gd name="T65" fmla="*/ 403 h 601"/>
                <a:gd name="T66" fmla="*/ 16 w 903"/>
                <a:gd name="T67" fmla="*/ 571 h 601"/>
                <a:gd name="T68" fmla="*/ 7 w 903"/>
                <a:gd name="T69" fmla="*/ 573 h 601"/>
                <a:gd name="T70" fmla="*/ 2 w 903"/>
                <a:gd name="T71" fmla="*/ 581 h 601"/>
                <a:gd name="T72" fmla="*/ 1 w 903"/>
                <a:gd name="T73" fmla="*/ 590 h 601"/>
                <a:gd name="T74" fmla="*/ 5 w 903"/>
                <a:gd name="T75" fmla="*/ 597 h 601"/>
                <a:gd name="T76" fmla="*/ 13 w 903"/>
                <a:gd name="T77" fmla="*/ 601 h 601"/>
                <a:gd name="T78" fmla="*/ 196 w 903"/>
                <a:gd name="T79" fmla="*/ 601 h 601"/>
                <a:gd name="T80" fmla="*/ 497 w 903"/>
                <a:gd name="T81" fmla="*/ 601 h 601"/>
                <a:gd name="T82" fmla="*/ 827 w 903"/>
                <a:gd name="T83" fmla="*/ 601 h 601"/>
                <a:gd name="T84" fmla="*/ 893 w 903"/>
                <a:gd name="T85" fmla="*/ 600 h 601"/>
                <a:gd name="T86" fmla="*/ 900 w 903"/>
                <a:gd name="T87" fmla="*/ 595 h 601"/>
                <a:gd name="T88" fmla="*/ 903 w 903"/>
                <a:gd name="T89" fmla="*/ 586 h 601"/>
                <a:gd name="T90" fmla="*/ 900 w 903"/>
                <a:gd name="T91" fmla="*/ 578 h 601"/>
                <a:gd name="T92" fmla="*/ 893 w 903"/>
                <a:gd name="T93" fmla="*/ 572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03" h="601">
                  <a:moveTo>
                    <a:pt x="722" y="571"/>
                  </a:moveTo>
                  <a:lnTo>
                    <a:pt x="722" y="30"/>
                  </a:lnTo>
                  <a:lnTo>
                    <a:pt x="812" y="30"/>
                  </a:lnTo>
                  <a:lnTo>
                    <a:pt x="812" y="571"/>
                  </a:lnTo>
                  <a:lnTo>
                    <a:pt x="722" y="571"/>
                  </a:lnTo>
                  <a:close/>
                  <a:moveTo>
                    <a:pt x="512" y="571"/>
                  </a:moveTo>
                  <a:lnTo>
                    <a:pt x="512" y="300"/>
                  </a:lnTo>
                  <a:lnTo>
                    <a:pt x="602" y="300"/>
                  </a:lnTo>
                  <a:lnTo>
                    <a:pt x="602" y="571"/>
                  </a:lnTo>
                  <a:lnTo>
                    <a:pt x="512" y="571"/>
                  </a:lnTo>
                  <a:close/>
                  <a:moveTo>
                    <a:pt x="301" y="571"/>
                  </a:moveTo>
                  <a:lnTo>
                    <a:pt x="301" y="210"/>
                  </a:lnTo>
                  <a:lnTo>
                    <a:pt x="391" y="210"/>
                  </a:lnTo>
                  <a:lnTo>
                    <a:pt x="391" y="571"/>
                  </a:lnTo>
                  <a:lnTo>
                    <a:pt x="301" y="571"/>
                  </a:lnTo>
                  <a:close/>
                  <a:moveTo>
                    <a:pt x="91" y="571"/>
                  </a:moveTo>
                  <a:lnTo>
                    <a:pt x="91" y="421"/>
                  </a:lnTo>
                  <a:lnTo>
                    <a:pt x="181" y="421"/>
                  </a:lnTo>
                  <a:lnTo>
                    <a:pt x="181" y="571"/>
                  </a:lnTo>
                  <a:lnTo>
                    <a:pt x="91" y="571"/>
                  </a:lnTo>
                  <a:close/>
                  <a:moveTo>
                    <a:pt x="888" y="571"/>
                  </a:moveTo>
                  <a:lnTo>
                    <a:pt x="842" y="571"/>
                  </a:lnTo>
                  <a:lnTo>
                    <a:pt x="842" y="15"/>
                  </a:lnTo>
                  <a:lnTo>
                    <a:pt x="842" y="12"/>
                  </a:lnTo>
                  <a:lnTo>
                    <a:pt x="841" y="9"/>
                  </a:lnTo>
                  <a:lnTo>
                    <a:pt x="840" y="7"/>
                  </a:lnTo>
                  <a:lnTo>
                    <a:pt x="838" y="5"/>
                  </a:lnTo>
                  <a:lnTo>
                    <a:pt x="836" y="3"/>
                  </a:lnTo>
                  <a:lnTo>
                    <a:pt x="833" y="1"/>
                  </a:lnTo>
                  <a:lnTo>
                    <a:pt x="830" y="0"/>
                  </a:lnTo>
                  <a:lnTo>
                    <a:pt x="827" y="0"/>
                  </a:lnTo>
                  <a:lnTo>
                    <a:pt x="707" y="0"/>
                  </a:lnTo>
                  <a:lnTo>
                    <a:pt x="704" y="0"/>
                  </a:lnTo>
                  <a:lnTo>
                    <a:pt x="702" y="1"/>
                  </a:lnTo>
                  <a:lnTo>
                    <a:pt x="698" y="3"/>
                  </a:lnTo>
                  <a:lnTo>
                    <a:pt x="696" y="5"/>
                  </a:lnTo>
                  <a:lnTo>
                    <a:pt x="694" y="7"/>
                  </a:lnTo>
                  <a:lnTo>
                    <a:pt x="693" y="9"/>
                  </a:lnTo>
                  <a:lnTo>
                    <a:pt x="692" y="12"/>
                  </a:lnTo>
                  <a:lnTo>
                    <a:pt x="692" y="15"/>
                  </a:lnTo>
                  <a:lnTo>
                    <a:pt x="692" y="571"/>
                  </a:lnTo>
                  <a:lnTo>
                    <a:pt x="632" y="571"/>
                  </a:lnTo>
                  <a:lnTo>
                    <a:pt x="632" y="285"/>
                  </a:lnTo>
                  <a:lnTo>
                    <a:pt x="632" y="283"/>
                  </a:lnTo>
                  <a:lnTo>
                    <a:pt x="631" y="280"/>
                  </a:lnTo>
                  <a:lnTo>
                    <a:pt x="630" y="278"/>
                  </a:lnTo>
                  <a:lnTo>
                    <a:pt x="628" y="275"/>
                  </a:lnTo>
                  <a:lnTo>
                    <a:pt x="626" y="274"/>
                  </a:lnTo>
                  <a:lnTo>
                    <a:pt x="622" y="271"/>
                  </a:lnTo>
                  <a:lnTo>
                    <a:pt x="620" y="271"/>
                  </a:lnTo>
                  <a:lnTo>
                    <a:pt x="617" y="270"/>
                  </a:lnTo>
                  <a:lnTo>
                    <a:pt x="497" y="270"/>
                  </a:lnTo>
                  <a:lnTo>
                    <a:pt x="494" y="271"/>
                  </a:lnTo>
                  <a:lnTo>
                    <a:pt x="491" y="271"/>
                  </a:lnTo>
                  <a:lnTo>
                    <a:pt x="488" y="274"/>
                  </a:lnTo>
                  <a:lnTo>
                    <a:pt x="486" y="275"/>
                  </a:lnTo>
                  <a:lnTo>
                    <a:pt x="484" y="278"/>
                  </a:lnTo>
                  <a:lnTo>
                    <a:pt x="483" y="280"/>
                  </a:lnTo>
                  <a:lnTo>
                    <a:pt x="482" y="283"/>
                  </a:lnTo>
                  <a:lnTo>
                    <a:pt x="482" y="285"/>
                  </a:lnTo>
                  <a:lnTo>
                    <a:pt x="482" y="571"/>
                  </a:lnTo>
                  <a:lnTo>
                    <a:pt x="421" y="571"/>
                  </a:lnTo>
                  <a:lnTo>
                    <a:pt x="421" y="195"/>
                  </a:lnTo>
                  <a:lnTo>
                    <a:pt x="421" y="192"/>
                  </a:lnTo>
                  <a:lnTo>
                    <a:pt x="420" y="190"/>
                  </a:lnTo>
                  <a:lnTo>
                    <a:pt x="419" y="187"/>
                  </a:lnTo>
                  <a:lnTo>
                    <a:pt x="417" y="185"/>
                  </a:lnTo>
                  <a:lnTo>
                    <a:pt x="415" y="184"/>
                  </a:lnTo>
                  <a:lnTo>
                    <a:pt x="412" y="181"/>
                  </a:lnTo>
                  <a:lnTo>
                    <a:pt x="409" y="180"/>
                  </a:lnTo>
                  <a:lnTo>
                    <a:pt x="406" y="180"/>
                  </a:lnTo>
                  <a:lnTo>
                    <a:pt x="286" y="180"/>
                  </a:lnTo>
                  <a:lnTo>
                    <a:pt x="283" y="180"/>
                  </a:lnTo>
                  <a:lnTo>
                    <a:pt x="281" y="181"/>
                  </a:lnTo>
                  <a:lnTo>
                    <a:pt x="277" y="184"/>
                  </a:lnTo>
                  <a:lnTo>
                    <a:pt x="275" y="185"/>
                  </a:lnTo>
                  <a:lnTo>
                    <a:pt x="274" y="187"/>
                  </a:lnTo>
                  <a:lnTo>
                    <a:pt x="272" y="190"/>
                  </a:lnTo>
                  <a:lnTo>
                    <a:pt x="271" y="192"/>
                  </a:lnTo>
                  <a:lnTo>
                    <a:pt x="271" y="195"/>
                  </a:lnTo>
                  <a:lnTo>
                    <a:pt x="271" y="571"/>
                  </a:lnTo>
                  <a:lnTo>
                    <a:pt x="211" y="571"/>
                  </a:lnTo>
                  <a:lnTo>
                    <a:pt x="211" y="406"/>
                  </a:lnTo>
                  <a:lnTo>
                    <a:pt x="211" y="403"/>
                  </a:lnTo>
                  <a:lnTo>
                    <a:pt x="210" y="400"/>
                  </a:lnTo>
                  <a:lnTo>
                    <a:pt x="209" y="398"/>
                  </a:lnTo>
                  <a:lnTo>
                    <a:pt x="207" y="396"/>
                  </a:lnTo>
                  <a:lnTo>
                    <a:pt x="205" y="394"/>
                  </a:lnTo>
                  <a:lnTo>
                    <a:pt x="201" y="392"/>
                  </a:lnTo>
                  <a:lnTo>
                    <a:pt x="199" y="391"/>
                  </a:lnTo>
                  <a:lnTo>
                    <a:pt x="196" y="391"/>
                  </a:lnTo>
                  <a:lnTo>
                    <a:pt x="76" y="391"/>
                  </a:lnTo>
                  <a:lnTo>
                    <a:pt x="73" y="391"/>
                  </a:lnTo>
                  <a:lnTo>
                    <a:pt x="70" y="392"/>
                  </a:lnTo>
                  <a:lnTo>
                    <a:pt x="67" y="394"/>
                  </a:lnTo>
                  <a:lnTo>
                    <a:pt x="65" y="396"/>
                  </a:lnTo>
                  <a:lnTo>
                    <a:pt x="63" y="398"/>
                  </a:lnTo>
                  <a:lnTo>
                    <a:pt x="62" y="400"/>
                  </a:lnTo>
                  <a:lnTo>
                    <a:pt x="61" y="403"/>
                  </a:lnTo>
                  <a:lnTo>
                    <a:pt x="61" y="406"/>
                  </a:lnTo>
                  <a:lnTo>
                    <a:pt x="61" y="571"/>
                  </a:lnTo>
                  <a:lnTo>
                    <a:pt x="16" y="571"/>
                  </a:lnTo>
                  <a:lnTo>
                    <a:pt x="13" y="571"/>
                  </a:lnTo>
                  <a:lnTo>
                    <a:pt x="10" y="572"/>
                  </a:lnTo>
                  <a:lnTo>
                    <a:pt x="7" y="573"/>
                  </a:lnTo>
                  <a:lnTo>
                    <a:pt x="5" y="576"/>
                  </a:lnTo>
                  <a:lnTo>
                    <a:pt x="3" y="578"/>
                  </a:lnTo>
                  <a:lnTo>
                    <a:pt x="2" y="581"/>
                  </a:lnTo>
                  <a:lnTo>
                    <a:pt x="1" y="583"/>
                  </a:lnTo>
                  <a:lnTo>
                    <a:pt x="0" y="586"/>
                  </a:lnTo>
                  <a:lnTo>
                    <a:pt x="1" y="590"/>
                  </a:lnTo>
                  <a:lnTo>
                    <a:pt x="2" y="593"/>
                  </a:lnTo>
                  <a:lnTo>
                    <a:pt x="3" y="595"/>
                  </a:lnTo>
                  <a:lnTo>
                    <a:pt x="5" y="597"/>
                  </a:lnTo>
                  <a:lnTo>
                    <a:pt x="7" y="599"/>
                  </a:lnTo>
                  <a:lnTo>
                    <a:pt x="10" y="600"/>
                  </a:lnTo>
                  <a:lnTo>
                    <a:pt x="13" y="601"/>
                  </a:lnTo>
                  <a:lnTo>
                    <a:pt x="16" y="601"/>
                  </a:lnTo>
                  <a:lnTo>
                    <a:pt x="76" y="601"/>
                  </a:lnTo>
                  <a:lnTo>
                    <a:pt x="196" y="601"/>
                  </a:lnTo>
                  <a:lnTo>
                    <a:pt x="286" y="601"/>
                  </a:lnTo>
                  <a:lnTo>
                    <a:pt x="406" y="601"/>
                  </a:lnTo>
                  <a:lnTo>
                    <a:pt x="497" y="601"/>
                  </a:lnTo>
                  <a:lnTo>
                    <a:pt x="617" y="601"/>
                  </a:lnTo>
                  <a:lnTo>
                    <a:pt x="707" y="601"/>
                  </a:lnTo>
                  <a:lnTo>
                    <a:pt x="827" y="601"/>
                  </a:lnTo>
                  <a:lnTo>
                    <a:pt x="888" y="601"/>
                  </a:lnTo>
                  <a:lnTo>
                    <a:pt x="890" y="601"/>
                  </a:lnTo>
                  <a:lnTo>
                    <a:pt x="893" y="600"/>
                  </a:lnTo>
                  <a:lnTo>
                    <a:pt x="896" y="599"/>
                  </a:lnTo>
                  <a:lnTo>
                    <a:pt x="898" y="597"/>
                  </a:lnTo>
                  <a:lnTo>
                    <a:pt x="900" y="595"/>
                  </a:lnTo>
                  <a:lnTo>
                    <a:pt x="901" y="593"/>
                  </a:lnTo>
                  <a:lnTo>
                    <a:pt x="902" y="590"/>
                  </a:lnTo>
                  <a:lnTo>
                    <a:pt x="903" y="586"/>
                  </a:lnTo>
                  <a:lnTo>
                    <a:pt x="902" y="583"/>
                  </a:lnTo>
                  <a:lnTo>
                    <a:pt x="901" y="581"/>
                  </a:lnTo>
                  <a:lnTo>
                    <a:pt x="900" y="578"/>
                  </a:lnTo>
                  <a:lnTo>
                    <a:pt x="898" y="576"/>
                  </a:lnTo>
                  <a:lnTo>
                    <a:pt x="896" y="573"/>
                  </a:lnTo>
                  <a:lnTo>
                    <a:pt x="893" y="572"/>
                  </a:lnTo>
                  <a:lnTo>
                    <a:pt x="890" y="571"/>
                  </a:lnTo>
                  <a:lnTo>
                    <a:pt x="888" y="5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15">
              <a:extLst>
                <a:ext uri="{FF2B5EF4-FFF2-40B4-BE49-F238E27FC236}">
                  <a16:creationId xmlns:a16="http://schemas.microsoft.com/office/drawing/2014/main" id="{1326AB58-802B-4324-B148-72387885523E}"/>
                </a:ext>
              </a:extLst>
            </p:cNvPr>
            <p:cNvSpPr>
              <a:spLocks noEditPoints="1"/>
            </p:cNvSpPr>
            <p:nvPr/>
          </p:nvSpPr>
          <p:spPr bwMode="auto">
            <a:xfrm>
              <a:off x="10474325" y="2498725"/>
              <a:ext cx="252413" cy="157163"/>
            </a:xfrm>
            <a:custGeom>
              <a:avLst/>
              <a:gdLst>
                <a:gd name="T0" fmla="*/ 83 w 796"/>
                <a:gd name="T1" fmla="*/ 417 h 496"/>
                <a:gd name="T2" fmla="*/ 89 w 796"/>
                <a:gd name="T3" fmla="*/ 431 h 496"/>
                <a:gd name="T4" fmla="*/ 76 w 796"/>
                <a:gd name="T5" fmla="*/ 461 h 496"/>
                <a:gd name="T6" fmla="*/ 43 w 796"/>
                <a:gd name="T7" fmla="*/ 461 h 496"/>
                <a:gd name="T8" fmla="*/ 30 w 796"/>
                <a:gd name="T9" fmla="*/ 430 h 496"/>
                <a:gd name="T10" fmla="*/ 54 w 796"/>
                <a:gd name="T11" fmla="*/ 407 h 496"/>
                <a:gd name="T12" fmla="*/ 302 w 796"/>
                <a:gd name="T13" fmla="*/ 216 h 496"/>
                <a:gd name="T14" fmla="*/ 315 w 796"/>
                <a:gd name="T15" fmla="*/ 247 h 496"/>
                <a:gd name="T16" fmla="*/ 291 w 796"/>
                <a:gd name="T17" fmla="*/ 270 h 496"/>
                <a:gd name="T18" fmla="*/ 260 w 796"/>
                <a:gd name="T19" fmla="*/ 257 h 496"/>
                <a:gd name="T20" fmla="*/ 260 w 796"/>
                <a:gd name="T21" fmla="*/ 224 h 496"/>
                <a:gd name="T22" fmla="*/ 511 w 796"/>
                <a:gd name="T23" fmla="*/ 301 h 496"/>
                <a:gd name="T24" fmla="*/ 530 w 796"/>
                <a:gd name="T25" fmla="*/ 308 h 496"/>
                <a:gd name="T26" fmla="*/ 541 w 796"/>
                <a:gd name="T27" fmla="*/ 331 h 496"/>
                <a:gd name="T28" fmla="*/ 523 w 796"/>
                <a:gd name="T29" fmla="*/ 359 h 496"/>
                <a:gd name="T30" fmla="*/ 490 w 796"/>
                <a:gd name="T31" fmla="*/ 353 h 496"/>
                <a:gd name="T32" fmla="*/ 483 w 796"/>
                <a:gd name="T33" fmla="*/ 320 h 496"/>
                <a:gd name="T34" fmla="*/ 511 w 796"/>
                <a:gd name="T35" fmla="*/ 301 h 496"/>
                <a:gd name="T36" fmla="*/ 757 w 796"/>
                <a:gd name="T37" fmla="*/ 39 h 496"/>
                <a:gd name="T38" fmla="*/ 764 w 796"/>
                <a:gd name="T39" fmla="*/ 72 h 496"/>
                <a:gd name="T40" fmla="*/ 736 w 796"/>
                <a:gd name="T41" fmla="*/ 90 h 496"/>
                <a:gd name="T42" fmla="*/ 708 w 796"/>
                <a:gd name="T43" fmla="*/ 72 h 496"/>
                <a:gd name="T44" fmla="*/ 716 w 796"/>
                <a:gd name="T45" fmla="*/ 39 h 496"/>
                <a:gd name="T46" fmla="*/ 60 w 796"/>
                <a:gd name="T47" fmla="*/ 496 h 496"/>
                <a:gd name="T48" fmla="*/ 93 w 796"/>
                <a:gd name="T49" fmla="*/ 487 h 496"/>
                <a:gd name="T50" fmla="*/ 115 w 796"/>
                <a:gd name="T51" fmla="*/ 460 h 496"/>
                <a:gd name="T52" fmla="*/ 118 w 796"/>
                <a:gd name="T53" fmla="*/ 422 h 496"/>
                <a:gd name="T54" fmla="*/ 276 w 796"/>
                <a:gd name="T55" fmla="*/ 300 h 496"/>
                <a:gd name="T56" fmla="*/ 318 w 796"/>
                <a:gd name="T57" fmla="*/ 291 h 496"/>
                <a:gd name="T58" fmla="*/ 451 w 796"/>
                <a:gd name="T59" fmla="*/ 331 h 496"/>
                <a:gd name="T60" fmla="*/ 461 w 796"/>
                <a:gd name="T61" fmla="*/ 365 h 496"/>
                <a:gd name="T62" fmla="*/ 487 w 796"/>
                <a:gd name="T63" fmla="*/ 387 h 496"/>
                <a:gd name="T64" fmla="*/ 523 w 796"/>
                <a:gd name="T65" fmla="*/ 390 h 496"/>
                <a:gd name="T66" fmla="*/ 554 w 796"/>
                <a:gd name="T67" fmla="*/ 373 h 496"/>
                <a:gd name="T68" fmla="*/ 570 w 796"/>
                <a:gd name="T69" fmla="*/ 343 h 496"/>
                <a:gd name="T70" fmla="*/ 559 w 796"/>
                <a:gd name="T71" fmla="*/ 296 h 496"/>
                <a:gd name="T72" fmla="*/ 742 w 796"/>
                <a:gd name="T73" fmla="*/ 120 h 496"/>
                <a:gd name="T74" fmla="*/ 775 w 796"/>
                <a:gd name="T75" fmla="*/ 106 h 496"/>
                <a:gd name="T76" fmla="*/ 794 w 796"/>
                <a:gd name="T77" fmla="*/ 79 h 496"/>
                <a:gd name="T78" fmla="*/ 794 w 796"/>
                <a:gd name="T79" fmla="*/ 43 h 496"/>
                <a:gd name="T80" fmla="*/ 775 w 796"/>
                <a:gd name="T81" fmla="*/ 14 h 496"/>
                <a:gd name="T82" fmla="*/ 742 w 796"/>
                <a:gd name="T83" fmla="*/ 0 h 496"/>
                <a:gd name="T84" fmla="*/ 708 w 796"/>
                <a:gd name="T85" fmla="*/ 8 h 496"/>
                <a:gd name="T86" fmla="*/ 683 w 796"/>
                <a:gd name="T87" fmla="*/ 31 h 496"/>
                <a:gd name="T88" fmla="*/ 677 w 796"/>
                <a:gd name="T89" fmla="*/ 70 h 496"/>
                <a:gd name="T90" fmla="*/ 524 w 796"/>
                <a:gd name="T91" fmla="*/ 272 h 496"/>
                <a:gd name="T92" fmla="*/ 483 w 796"/>
                <a:gd name="T93" fmla="*/ 278 h 496"/>
                <a:gd name="T94" fmla="*/ 345 w 796"/>
                <a:gd name="T95" fmla="*/ 245 h 496"/>
                <a:gd name="T96" fmla="*/ 339 w 796"/>
                <a:gd name="T97" fmla="*/ 212 h 496"/>
                <a:gd name="T98" fmla="*/ 314 w 796"/>
                <a:gd name="T99" fmla="*/ 188 h 496"/>
                <a:gd name="T100" fmla="*/ 280 w 796"/>
                <a:gd name="T101" fmla="*/ 181 h 496"/>
                <a:gd name="T102" fmla="*/ 247 w 796"/>
                <a:gd name="T103" fmla="*/ 194 h 496"/>
                <a:gd name="T104" fmla="*/ 228 w 796"/>
                <a:gd name="T105" fmla="*/ 223 h 496"/>
                <a:gd name="T106" fmla="*/ 229 w 796"/>
                <a:gd name="T107" fmla="*/ 262 h 496"/>
                <a:gd name="T108" fmla="*/ 60 w 796"/>
                <a:gd name="T109" fmla="*/ 376 h 496"/>
                <a:gd name="T110" fmla="*/ 26 w 796"/>
                <a:gd name="T111" fmla="*/ 387 h 496"/>
                <a:gd name="T112" fmla="*/ 4 w 796"/>
                <a:gd name="T113" fmla="*/ 413 h 496"/>
                <a:gd name="T114" fmla="*/ 1 w 796"/>
                <a:gd name="T115" fmla="*/ 448 h 496"/>
                <a:gd name="T116" fmla="*/ 17 w 796"/>
                <a:gd name="T117" fmla="*/ 479 h 496"/>
                <a:gd name="T118" fmla="*/ 47 w 796"/>
                <a:gd name="T119" fmla="*/ 49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6" h="496">
                  <a:moveTo>
                    <a:pt x="60" y="406"/>
                  </a:moveTo>
                  <a:lnTo>
                    <a:pt x="66" y="407"/>
                  </a:lnTo>
                  <a:lnTo>
                    <a:pt x="73" y="410"/>
                  </a:lnTo>
                  <a:lnTo>
                    <a:pt x="78" y="413"/>
                  </a:lnTo>
                  <a:lnTo>
                    <a:pt x="83" y="417"/>
                  </a:lnTo>
                  <a:lnTo>
                    <a:pt x="83" y="417"/>
                  </a:lnTo>
                  <a:lnTo>
                    <a:pt x="83" y="417"/>
                  </a:lnTo>
                  <a:lnTo>
                    <a:pt x="83" y="417"/>
                  </a:lnTo>
                  <a:lnTo>
                    <a:pt x="83" y="417"/>
                  </a:lnTo>
                  <a:lnTo>
                    <a:pt x="86" y="421"/>
                  </a:lnTo>
                  <a:lnTo>
                    <a:pt x="88" y="426"/>
                  </a:lnTo>
                  <a:lnTo>
                    <a:pt x="89" y="431"/>
                  </a:lnTo>
                  <a:lnTo>
                    <a:pt x="90" y="436"/>
                  </a:lnTo>
                  <a:lnTo>
                    <a:pt x="89" y="443"/>
                  </a:lnTo>
                  <a:lnTo>
                    <a:pt x="88" y="448"/>
                  </a:lnTo>
                  <a:lnTo>
                    <a:pt x="85" y="453"/>
                  </a:lnTo>
                  <a:lnTo>
                    <a:pt x="81" y="458"/>
                  </a:lnTo>
                  <a:lnTo>
                    <a:pt x="76" y="461"/>
                  </a:lnTo>
                  <a:lnTo>
                    <a:pt x="72" y="464"/>
                  </a:lnTo>
                  <a:lnTo>
                    <a:pt x="65" y="466"/>
                  </a:lnTo>
                  <a:lnTo>
                    <a:pt x="60" y="466"/>
                  </a:lnTo>
                  <a:lnTo>
                    <a:pt x="54" y="466"/>
                  </a:lnTo>
                  <a:lnTo>
                    <a:pt x="48" y="464"/>
                  </a:lnTo>
                  <a:lnTo>
                    <a:pt x="43" y="461"/>
                  </a:lnTo>
                  <a:lnTo>
                    <a:pt x="39" y="458"/>
                  </a:lnTo>
                  <a:lnTo>
                    <a:pt x="34" y="453"/>
                  </a:lnTo>
                  <a:lnTo>
                    <a:pt x="32" y="448"/>
                  </a:lnTo>
                  <a:lnTo>
                    <a:pt x="30" y="443"/>
                  </a:lnTo>
                  <a:lnTo>
                    <a:pt x="30" y="436"/>
                  </a:lnTo>
                  <a:lnTo>
                    <a:pt x="30" y="430"/>
                  </a:lnTo>
                  <a:lnTo>
                    <a:pt x="32" y="425"/>
                  </a:lnTo>
                  <a:lnTo>
                    <a:pt x="34" y="419"/>
                  </a:lnTo>
                  <a:lnTo>
                    <a:pt x="39" y="415"/>
                  </a:lnTo>
                  <a:lnTo>
                    <a:pt x="43" y="412"/>
                  </a:lnTo>
                  <a:lnTo>
                    <a:pt x="48" y="409"/>
                  </a:lnTo>
                  <a:lnTo>
                    <a:pt x="54" y="407"/>
                  </a:lnTo>
                  <a:lnTo>
                    <a:pt x="60" y="406"/>
                  </a:lnTo>
                  <a:lnTo>
                    <a:pt x="60" y="406"/>
                  </a:lnTo>
                  <a:close/>
                  <a:moveTo>
                    <a:pt x="285" y="211"/>
                  </a:moveTo>
                  <a:lnTo>
                    <a:pt x="291" y="211"/>
                  </a:lnTo>
                  <a:lnTo>
                    <a:pt x="297" y="214"/>
                  </a:lnTo>
                  <a:lnTo>
                    <a:pt x="302" y="216"/>
                  </a:lnTo>
                  <a:lnTo>
                    <a:pt x="306" y="220"/>
                  </a:lnTo>
                  <a:lnTo>
                    <a:pt x="311" y="224"/>
                  </a:lnTo>
                  <a:lnTo>
                    <a:pt x="313" y="230"/>
                  </a:lnTo>
                  <a:lnTo>
                    <a:pt x="315" y="235"/>
                  </a:lnTo>
                  <a:lnTo>
                    <a:pt x="315" y="241"/>
                  </a:lnTo>
                  <a:lnTo>
                    <a:pt x="315" y="247"/>
                  </a:lnTo>
                  <a:lnTo>
                    <a:pt x="313" y="253"/>
                  </a:lnTo>
                  <a:lnTo>
                    <a:pt x="311" y="257"/>
                  </a:lnTo>
                  <a:lnTo>
                    <a:pt x="306" y="262"/>
                  </a:lnTo>
                  <a:lnTo>
                    <a:pt x="302" y="266"/>
                  </a:lnTo>
                  <a:lnTo>
                    <a:pt x="297" y="268"/>
                  </a:lnTo>
                  <a:lnTo>
                    <a:pt x="291" y="270"/>
                  </a:lnTo>
                  <a:lnTo>
                    <a:pt x="285" y="271"/>
                  </a:lnTo>
                  <a:lnTo>
                    <a:pt x="280" y="270"/>
                  </a:lnTo>
                  <a:lnTo>
                    <a:pt x="273" y="268"/>
                  </a:lnTo>
                  <a:lnTo>
                    <a:pt x="269" y="266"/>
                  </a:lnTo>
                  <a:lnTo>
                    <a:pt x="264" y="262"/>
                  </a:lnTo>
                  <a:lnTo>
                    <a:pt x="260" y="257"/>
                  </a:lnTo>
                  <a:lnTo>
                    <a:pt x="257" y="253"/>
                  </a:lnTo>
                  <a:lnTo>
                    <a:pt x="256" y="247"/>
                  </a:lnTo>
                  <a:lnTo>
                    <a:pt x="255" y="241"/>
                  </a:lnTo>
                  <a:lnTo>
                    <a:pt x="256" y="235"/>
                  </a:lnTo>
                  <a:lnTo>
                    <a:pt x="257" y="230"/>
                  </a:lnTo>
                  <a:lnTo>
                    <a:pt x="260" y="224"/>
                  </a:lnTo>
                  <a:lnTo>
                    <a:pt x="264" y="220"/>
                  </a:lnTo>
                  <a:lnTo>
                    <a:pt x="269" y="216"/>
                  </a:lnTo>
                  <a:lnTo>
                    <a:pt x="273" y="214"/>
                  </a:lnTo>
                  <a:lnTo>
                    <a:pt x="280" y="211"/>
                  </a:lnTo>
                  <a:lnTo>
                    <a:pt x="285" y="211"/>
                  </a:lnTo>
                  <a:close/>
                  <a:moveTo>
                    <a:pt x="511" y="301"/>
                  </a:moveTo>
                  <a:lnTo>
                    <a:pt x="516" y="301"/>
                  </a:lnTo>
                  <a:lnTo>
                    <a:pt x="521" y="302"/>
                  </a:lnTo>
                  <a:lnTo>
                    <a:pt x="526" y="306"/>
                  </a:lnTo>
                  <a:lnTo>
                    <a:pt x="530" y="308"/>
                  </a:lnTo>
                  <a:lnTo>
                    <a:pt x="530" y="308"/>
                  </a:lnTo>
                  <a:lnTo>
                    <a:pt x="530" y="308"/>
                  </a:lnTo>
                  <a:lnTo>
                    <a:pt x="530" y="308"/>
                  </a:lnTo>
                  <a:lnTo>
                    <a:pt x="530" y="308"/>
                  </a:lnTo>
                  <a:lnTo>
                    <a:pt x="535" y="313"/>
                  </a:lnTo>
                  <a:lnTo>
                    <a:pt x="538" y="319"/>
                  </a:lnTo>
                  <a:lnTo>
                    <a:pt x="540" y="325"/>
                  </a:lnTo>
                  <a:lnTo>
                    <a:pt x="541" y="331"/>
                  </a:lnTo>
                  <a:lnTo>
                    <a:pt x="540" y="337"/>
                  </a:lnTo>
                  <a:lnTo>
                    <a:pt x="539" y="343"/>
                  </a:lnTo>
                  <a:lnTo>
                    <a:pt x="536" y="347"/>
                  </a:lnTo>
                  <a:lnTo>
                    <a:pt x="532" y="353"/>
                  </a:lnTo>
                  <a:lnTo>
                    <a:pt x="527" y="356"/>
                  </a:lnTo>
                  <a:lnTo>
                    <a:pt x="523" y="359"/>
                  </a:lnTo>
                  <a:lnTo>
                    <a:pt x="516" y="360"/>
                  </a:lnTo>
                  <a:lnTo>
                    <a:pt x="511" y="361"/>
                  </a:lnTo>
                  <a:lnTo>
                    <a:pt x="505" y="360"/>
                  </a:lnTo>
                  <a:lnTo>
                    <a:pt x="499" y="359"/>
                  </a:lnTo>
                  <a:lnTo>
                    <a:pt x="494" y="356"/>
                  </a:lnTo>
                  <a:lnTo>
                    <a:pt x="490" y="353"/>
                  </a:lnTo>
                  <a:lnTo>
                    <a:pt x="486" y="349"/>
                  </a:lnTo>
                  <a:lnTo>
                    <a:pt x="483" y="343"/>
                  </a:lnTo>
                  <a:lnTo>
                    <a:pt x="481" y="337"/>
                  </a:lnTo>
                  <a:lnTo>
                    <a:pt x="481" y="331"/>
                  </a:lnTo>
                  <a:lnTo>
                    <a:pt x="481" y="325"/>
                  </a:lnTo>
                  <a:lnTo>
                    <a:pt x="483" y="320"/>
                  </a:lnTo>
                  <a:lnTo>
                    <a:pt x="486" y="314"/>
                  </a:lnTo>
                  <a:lnTo>
                    <a:pt x="490" y="310"/>
                  </a:lnTo>
                  <a:lnTo>
                    <a:pt x="494" y="307"/>
                  </a:lnTo>
                  <a:lnTo>
                    <a:pt x="499" y="304"/>
                  </a:lnTo>
                  <a:lnTo>
                    <a:pt x="505" y="301"/>
                  </a:lnTo>
                  <a:lnTo>
                    <a:pt x="511" y="301"/>
                  </a:lnTo>
                  <a:lnTo>
                    <a:pt x="511" y="301"/>
                  </a:lnTo>
                  <a:close/>
                  <a:moveTo>
                    <a:pt x="736" y="30"/>
                  </a:moveTo>
                  <a:lnTo>
                    <a:pt x="742" y="31"/>
                  </a:lnTo>
                  <a:lnTo>
                    <a:pt x="748" y="33"/>
                  </a:lnTo>
                  <a:lnTo>
                    <a:pt x="753" y="36"/>
                  </a:lnTo>
                  <a:lnTo>
                    <a:pt x="757" y="39"/>
                  </a:lnTo>
                  <a:lnTo>
                    <a:pt x="762" y="43"/>
                  </a:lnTo>
                  <a:lnTo>
                    <a:pt x="764" y="49"/>
                  </a:lnTo>
                  <a:lnTo>
                    <a:pt x="766" y="55"/>
                  </a:lnTo>
                  <a:lnTo>
                    <a:pt x="766" y="60"/>
                  </a:lnTo>
                  <a:lnTo>
                    <a:pt x="766" y="67"/>
                  </a:lnTo>
                  <a:lnTo>
                    <a:pt x="764" y="72"/>
                  </a:lnTo>
                  <a:lnTo>
                    <a:pt x="762" y="78"/>
                  </a:lnTo>
                  <a:lnTo>
                    <a:pt x="757" y="82"/>
                  </a:lnTo>
                  <a:lnTo>
                    <a:pt x="753" y="85"/>
                  </a:lnTo>
                  <a:lnTo>
                    <a:pt x="748" y="88"/>
                  </a:lnTo>
                  <a:lnTo>
                    <a:pt x="742" y="90"/>
                  </a:lnTo>
                  <a:lnTo>
                    <a:pt x="736" y="90"/>
                  </a:lnTo>
                  <a:lnTo>
                    <a:pt x="731" y="90"/>
                  </a:lnTo>
                  <a:lnTo>
                    <a:pt x="724" y="88"/>
                  </a:lnTo>
                  <a:lnTo>
                    <a:pt x="720" y="85"/>
                  </a:lnTo>
                  <a:lnTo>
                    <a:pt x="716" y="82"/>
                  </a:lnTo>
                  <a:lnTo>
                    <a:pt x="711" y="78"/>
                  </a:lnTo>
                  <a:lnTo>
                    <a:pt x="708" y="72"/>
                  </a:lnTo>
                  <a:lnTo>
                    <a:pt x="707" y="67"/>
                  </a:lnTo>
                  <a:lnTo>
                    <a:pt x="706" y="60"/>
                  </a:lnTo>
                  <a:lnTo>
                    <a:pt x="707" y="55"/>
                  </a:lnTo>
                  <a:lnTo>
                    <a:pt x="708" y="49"/>
                  </a:lnTo>
                  <a:lnTo>
                    <a:pt x="711" y="43"/>
                  </a:lnTo>
                  <a:lnTo>
                    <a:pt x="716" y="39"/>
                  </a:lnTo>
                  <a:lnTo>
                    <a:pt x="720" y="36"/>
                  </a:lnTo>
                  <a:lnTo>
                    <a:pt x="724" y="33"/>
                  </a:lnTo>
                  <a:lnTo>
                    <a:pt x="731" y="31"/>
                  </a:lnTo>
                  <a:lnTo>
                    <a:pt x="736" y="30"/>
                  </a:lnTo>
                  <a:lnTo>
                    <a:pt x="736" y="30"/>
                  </a:lnTo>
                  <a:close/>
                  <a:moveTo>
                    <a:pt x="60" y="496"/>
                  </a:moveTo>
                  <a:lnTo>
                    <a:pt x="66" y="496"/>
                  </a:lnTo>
                  <a:lnTo>
                    <a:pt x="72" y="495"/>
                  </a:lnTo>
                  <a:lnTo>
                    <a:pt x="77" y="494"/>
                  </a:lnTo>
                  <a:lnTo>
                    <a:pt x="84" y="492"/>
                  </a:lnTo>
                  <a:lnTo>
                    <a:pt x="89" y="489"/>
                  </a:lnTo>
                  <a:lnTo>
                    <a:pt x="93" y="487"/>
                  </a:lnTo>
                  <a:lnTo>
                    <a:pt x="98" y="482"/>
                  </a:lnTo>
                  <a:lnTo>
                    <a:pt x="102" y="479"/>
                  </a:lnTo>
                  <a:lnTo>
                    <a:pt x="106" y="475"/>
                  </a:lnTo>
                  <a:lnTo>
                    <a:pt x="109" y="470"/>
                  </a:lnTo>
                  <a:lnTo>
                    <a:pt x="113" y="465"/>
                  </a:lnTo>
                  <a:lnTo>
                    <a:pt x="115" y="460"/>
                  </a:lnTo>
                  <a:lnTo>
                    <a:pt x="117" y="455"/>
                  </a:lnTo>
                  <a:lnTo>
                    <a:pt x="119" y="448"/>
                  </a:lnTo>
                  <a:lnTo>
                    <a:pt x="120" y="443"/>
                  </a:lnTo>
                  <a:lnTo>
                    <a:pt x="120" y="436"/>
                  </a:lnTo>
                  <a:lnTo>
                    <a:pt x="119" y="429"/>
                  </a:lnTo>
                  <a:lnTo>
                    <a:pt x="118" y="422"/>
                  </a:lnTo>
                  <a:lnTo>
                    <a:pt x="116" y="416"/>
                  </a:lnTo>
                  <a:lnTo>
                    <a:pt x="114" y="410"/>
                  </a:lnTo>
                  <a:lnTo>
                    <a:pt x="251" y="291"/>
                  </a:lnTo>
                  <a:lnTo>
                    <a:pt x="259" y="295"/>
                  </a:lnTo>
                  <a:lnTo>
                    <a:pt x="267" y="298"/>
                  </a:lnTo>
                  <a:lnTo>
                    <a:pt x="276" y="300"/>
                  </a:lnTo>
                  <a:lnTo>
                    <a:pt x="285" y="301"/>
                  </a:lnTo>
                  <a:lnTo>
                    <a:pt x="292" y="300"/>
                  </a:lnTo>
                  <a:lnTo>
                    <a:pt x="300" y="299"/>
                  </a:lnTo>
                  <a:lnTo>
                    <a:pt x="306" y="297"/>
                  </a:lnTo>
                  <a:lnTo>
                    <a:pt x="313" y="294"/>
                  </a:lnTo>
                  <a:lnTo>
                    <a:pt x="318" y="291"/>
                  </a:lnTo>
                  <a:lnTo>
                    <a:pt x="325" y="286"/>
                  </a:lnTo>
                  <a:lnTo>
                    <a:pt x="329" y="282"/>
                  </a:lnTo>
                  <a:lnTo>
                    <a:pt x="333" y="277"/>
                  </a:lnTo>
                  <a:lnTo>
                    <a:pt x="451" y="324"/>
                  </a:lnTo>
                  <a:lnTo>
                    <a:pt x="451" y="327"/>
                  </a:lnTo>
                  <a:lnTo>
                    <a:pt x="451" y="331"/>
                  </a:lnTo>
                  <a:lnTo>
                    <a:pt x="451" y="338"/>
                  </a:lnTo>
                  <a:lnTo>
                    <a:pt x="452" y="343"/>
                  </a:lnTo>
                  <a:lnTo>
                    <a:pt x="453" y="350"/>
                  </a:lnTo>
                  <a:lnTo>
                    <a:pt x="455" y="355"/>
                  </a:lnTo>
                  <a:lnTo>
                    <a:pt x="457" y="360"/>
                  </a:lnTo>
                  <a:lnTo>
                    <a:pt x="461" y="365"/>
                  </a:lnTo>
                  <a:lnTo>
                    <a:pt x="464" y="370"/>
                  </a:lnTo>
                  <a:lnTo>
                    <a:pt x="468" y="374"/>
                  </a:lnTo>
                  <a:lnTo>
                    <a:pt x="472" y="377"/>
                  </a:lnTo>
                  <a:lnTo>
                    <a:pt x="477" y="381"/>
                  </a:lnTo>
                  <a:lnTo>
                    <a:pt x="482" y="384"/>
                  </a:lnTo>
                  <a:lnTo>
                    <a:pt x="487" y="387"/>
                  </a:lnTo>
                  <a:lnTo>
                    <a:pt x="493" y="388"/>
                  </a:lnTo>
                  <a:lnTo>
                    <a:pt x="498" y="390"/>
                  </a:lnTo>
                  <a:lnTo>
                    <a:pt x="505" y="391"/>
                  </a:lnTo>
                  <a:lnTo>
                    <a:pt x="511" y="391"/>
                  </a:lnTo>
                  <a:lnTo>
                    <a:pt x="517" y="391"/>
                  </a:lnTo>
                  <a:lnTo>
                    <a:pt x="523" y="390"/>
                  </a:lnTo>
                  <a:lnTo>
                    <a:pt x="529" y="388"/>
                  </a:lnTo>
                  <a:lnTo>
                    <a:pt x="535" y="387"/>
                  </a:lnTo>
                  <a:lnTo>
                    <a:pt x="540" y="384"/>
                  </a:lnTo>
                  <a:lnTo>
                    <a:pt x="544" y="381"/>
                  </a:lnTo>
                  <a:lnTo>
                    <a:pt x="550" y="377"/>
                  </a:lnTo>
                  <a:lnTo>
                    <a:pt x="554" y="373"/>
                  </a:lnTo>
                  <a:lnTo>
                    <a:pt x="557" y="370"/>
                  </a:lnTo>
                  <a:lnTo>
                    <a:pt x="560" y="365"/>
                  </a:lnTo>
                  <a:lnTo>
                    <a:pt x="564" y="360"/>
                  </a:lnTo>
                  <a:lnTo>
                    <a:pt x="567" y="355"/>
                  </a:lnTo>
                  <a:lnTo>
                    <a:pt x="568" y="350"/>
                  </a:lnTo>
                  <a:lnTo>
                    <a:pt x="570" y="343"/>
                  </a:lnTo>
                  <a:lnTo>
                    <a:pt x="571" y="338"/>
                  </a:lnTo>
                  <a:lnTo>
                    <a:pt x="571" y="331"/>
                  </a:lnTo>
                  <a:lnTo>
                    <a:pt x="570" y="322"/>
                  </a:lnTo>
                  <a:lnTo>
                    <a:pt x="568" y="312"/>
                  </a:lnTo>
                  <a:lnTo>
                    <a:pt x="565" y="304"/>
                  </a:lnTo>
                  <a:lnTo>
                    <a:pt x="559" y="296"/>
                  </a:lnTo>
                  <a:lnTo>
                    <a:pt x="710" y="115"/>
                  </a:lnTo>
                  <a:lnTo>
                    <a:pt x="717" y="117"/>
                  </a:lnTo>
                  <a:lnTo>
                    <a:pt x="723" y="119"/>
                  </a:lnTo>
                  <a:lnTo>
                    <a:pt x="730" y="120"/>
                  </a:lnTo>
                  <a:lnTo>
                    <a:pt x="736" y="120"/>
                  </a:lnTo>
                  <a:lnTo>
                    <a:pt x="742" y="120"/>
                  </a:lnTo>
                  <a:lnTo>
                    <a:pt x="749" y="119"/>
                  </a:lnTo>
                  <a:lnTo>
                    <a:pt x="754" y="118"/>
                  </a:lnTo>
                  <a:lnTo>
                    <a:pt x="760" y="116"/>
                  </a:lnTo>
                  <a:lnTo>
                    <a:pt x="765" y="114"/>
                  </a:lnTo>
                  <a:lnTo>
                    <a:pt x="770" y="111"/>
                  </a:lnTo>
                  <a:lnTo>
                    <a:pt x="775" y="106"/>
                  </a:lnTo>
                  <a:lnTo>
                    <a:pt x="779" y="103"/>
                  </a:lnTo>
                  <a:lnTo>
                    <a:pt x="783" y="99"/>
                  </a:lnTo>
                  <a:lnTo>
                    <a:pt x="786" y="95"/>
                  </a:lnTo>
                  <a:lnTo>
                    <a:pt x="790" y="89"/>
                  </a:lnTo>
                  <a:lnTo>
                    <a:pt x="792" y="84"/>
                  </a:lnTo>
                  <a:lnTo>
                    <a:pt x="794" y="79"/>
                  </a:lnTo>
                  <a:lnTo>
                    <a:pt x="795" y="73"/>
                  </a:lnTo>
                  <a:lnTo>
                    <a:pt x="796" y="67"/>
                  </a:lnTo>
                  <a:lnTo>
                    <a:pt x="796" y="60"/>
                  </a:lnTo>
                  <a:lnTo>
                    <a:pt x="796" y="54"/>
                  </a:lnTo>
                  <a:lnTo>
                    <a:pt x="795" y="49"/>
                  </a:lnTo>
                  <a:lnTo>
                    <a:pt x="794" y="43"/>
                  </a:lnTo>
                  <a:lnTo>
                    <a:pt x="792" y="37"/>
                  </a:lnTo>
                  <a:lnTo>
                    <a:pt x="790" y="31"/>
                  </a:lnTo>
                  <a:lnTo>
                    <a:pt x="786" y="27"/>
                  </a:lnTo>
                  <a:lnTo>
                    <a:pt x="783" y="23"/>
                  </a:lnTo>
                  <a:lnTo>
                    <a:pt x="779" y="19"/>
                  </a:lnTo>
                  <a:lnTo>
                    <a:pt x="775" y="14"/>
                  </a:lnTo>
                  <a:lnTo>
                    <a:pt x="770" y="11"/>
                  </a:lnTo>
                  <a:lnTo>
                    <a:pt x="765" y="8"/>
                  </a:lnTo>
                  <a:lnTo>
                    <a:pt x="760" y="5"/>
                  </a:lnTo>
                  <a:lnTo>
                    <a:pt x="754" y="4"/>
                  </a:lnTo>
                  <a:lnTo>
                    <a:pt x="749" y="1"/>
                  </a:lnTo>
                  <a:lnTo>
                    <a:pt x="742" y="0"/>
                  </a:lnTo>
                  <a:lnTo>
                    <a:pt x="736" y="0"/>
                  </a:lnTo>
                  <a:lnTo>
                    <a:pt x="731" y="0"/>
                  </a:lnTo>
                  <a:lnTo>
                    <a:pt x="724" y="1"/>
                  </a:lnTo>
                  <a:lnTo>
                    <a:pt x="719" y="4"/>
                  </a:lnTo>
                  <a:lnTo>
                    <a:pt x="712" y="5"/>
                  </a:lnTo>
                  <a:lnTo>
                    <a:pt x="708" y="8"/>
                  </a:lnTo>
                  <a:lnTo>
                    <a:pt x="703" y="11"/>
                  </a:lnTo>
                  <a:lnTo>
                    <a:pt x="698" y="14"/>
                  </a:lnTo>
                  <a:lnTo>
                    <a:pt x="694" y="19"/>
                  </a:lnTo>
                  <a:lnTo>
                    <a:pt x="690" y="22"/>
                  </a:lnTo>
                  <a:lnTo>
                    <a:pt x="687" y="27"/>
                  </a:lnTo>
                  <a:lnTo>
                    <a:pt x="683" y="31"/>
                  </a:lnTo>
                  <a:lnTo>
                    <a:pt x="681" y="37"/>
                  </a:lnTo>
                  <a:lnTo>
                    <a:pt x="679" y="43"/>
                  </a:lnTo>
                  <a:lnTo>
                    <a:pt x="677" y="49"/>
                  </a:lnTo>
                  <a:lnTo>
                    <a:pt x="676" y="54"/>
                  </a:lnTo>
                  <a:lnTo>
                    <a:pt x="676" y="60"/>
                  </a:lnTo>
                  <a:lnTo>
                    <a:pt x="677" y="70"/>
                  </a:lnTo>
                  <a:lnTo>
                    <a:pt x="679" y="80"/>
                  </a:lnTo>
                  <a:lnTo>
                    <a:pt x="682" y="88"/>
                  </a:lnTo>
                  <a:lnTo>
                    <a:pt x="688" y="96"/>
                  </a:lnTo>
                  <a:lnTo>
                    <a:pt x="537" y="277"/>
                  </a:lnTo>
                  <a:lnTo>
                    <a:pt x="530" y="275"/>
                  </a:lnTo>
                  <a:lnTo>
                    <a:pt x="524" y="272"/>
                  </a:lnTo>
                  <a:lnTo>
                    <a:pt x="517" y="271"/>
                  </a:lnTo>
                  <a:lnTo>
                    <a:pt x="511" y="271"/>
                  </a:lnTo>
                  <a:lnTo>
                    <a:pt x="504" y="271"/>
                  </a:lnTo>
                  <a:lnTo>
                    <a:pt x="496" y="272"/>
                  </a:lnTo>
                  <a:lnTo>
                    <a:pt x="490" y="275"/>
                  </a:lnTo>
                  <a:lnTo>
                    <a:pt x="483" y="278"/>
                  </a:lnTo>
                  <a:lnTo>
                    <a:pt x="478" y="281"/>
                  </a:lnTo>
                  <a:lnTo>
                    <a:pt x="472" y="285"/>
                  </a:lnTo>
                  <a:lnTo>
                    <a:pt x="467" y="291"/>
                  </a:lnTo>
                  <a:lnTo>
                    <a:pt x="463" y="296"/>
                  </a:lnTo>
                  <a:lnTo>
                    <a:pt x="345" y="249"/>
                  </a:lnTo>
                  <a:lnTo>
                    <a:pt x="345" y="245"/>
                  </a:lnTo>
                  <a:lnTo>
                    <a:pt x="345" y="241"/>
                  </a:lnTo>
                  <a:lnTo>
                    <a:pt x="345" y="235"/>
                  </a:lnTo>
                  <a:lnTo>
                    <a:pt x="344" y="229"/>
                  </a:lnTo>
                  <a:lnTo>
                    <a:pt x="343" y="223"/>
                  </a:lnTo>
                  <a:lnTo>
                    <a:pt x="341" y="218"/>
                  </a:lnTo>
                  <a:lnTo>
                    <a:pt x="339" y="212"/>
                  </a:lnTo>
                  <a:lnTo>
                    <a:pt x="335" y="207"/>
                  </a:lnTo>
                  <a:lnTo>
                    <a:pt x="332" y="203"/>
                  </a:lnTo>
                  <a:lnTo>
                    <a:pt x="328" y="199"/>
                  </a:lnTo>
                  <a:lnTo>
                    <a:pt x="324" y="194"/>
                  </a:lnTo>
                  <a:lnTo>
                    <a:pt x="319" y="191"/>
                  </a:lnTo>
                  <a:lnTo>
                    <a:pt x="314" y="188"/>
                  </a:lnTo>
                  <a:lnTo>
                    <a:pt x="309" y="186"/>
                  </a:lnTo>
                  <a:lnTo>
                    <a:pt x="303" y="184"/>
                  </a:lnTo>
                  <a:lnTo>
                    <a:pt x="298" y="182"/>
                  </a:lnTo>
                  <a:lnTo>
                    <a:pt x="291" y="181"/>
                  </a:lnTo>
                  <a:lnTo>
                    <a:pt x="285" y="180"/>
                  </a:lnTo>
                  <a:lnTo>
                    <a:pt x="280" y="181"/>
                  </a:lnTo>
                  <a:lnTo>
                    <a:pt x="273" y="182"/>
                  </a:lnTo>
                  <a:lnTo>
                    <a:pt x="268" y="184"/>
                  </a:lnTo>
                  <a:lnTo>
                    <a:pt x="261" y="186"/>
                  </a:lnTo>
                  <a:lnTo>
                    <a:pt x="257" y="188"/>
                  </a:lnTo>
                  <a:lnTo>
                    <a:pt x="252" y="191"/>
                  </a:lnTo>
                  <a:lnTo>
                    <a:pt x="247" y="194"/>
                  </a:lnTo>
                  <a:lnTo>
                    <a:pt x="243" y="199"/>
                  </a:lnTo>
                  <a:lnTo>
                    <a:pt x="239" y="203"/>
                  </a:lnTo>
                  <a:lnTo>
                    <a:pt x="236" y="207"/>
                  </a:lnTo>
                  <a:lnTo>
                    <a:pt x="232" y="212"/>
                  </a:lnTo>
                  <a:lnTo>
                    <a:pt x="230" y="218"/>
                  </a:lnTo>
                  <a:lnTo>
                    <a:pt x="228" y="223"/>
                  </a:lnTo>
                  <a:lnTo>
                    <a:pt x="226" y="229"/>
                  </a:lnTo>
                  <a:lnTo>
                    <a:pt x="225" y="235"/>
                  </a:lnTo>
                  <a:lnTo>
                    <a:pt x="225" y="241"/>
                  </a:lnTo>
                  <a:lnTo>
                    <a:pt x="226" y="248"/>
                  </a:lnTo>
                  <a:lnTo>
                    <a:pt x="227" y="255"/>
                  </a:lnTo>
                  <a:lnTo>
                    <a:pt x="229" y="262"/>
                  </a:lnTo>
                  <a:lnTo>
                    <a:pt x="231" y="267"/>
                  </a:lnTo>
                  <a:lnTo>
                    <a:pt x="94" y="387"/>
                  </a:lnTo>
                  <a:lnTo>
                    <a:pt x="86" y="383"/>
                  </a:lnTo>
                  <a:lnTo>
                    <a:pt x="78" y="380"/>
                  </a:lnTo>
                  <a:lnTo>
                    <a:pt x="69" y="377"/>
                  </a:lnTo>
                  <a:lnTo>
                    <a:pt x="60" y="376"/>
                  </a:lnTo>
                  <a:lnTo>
                    <a:pt x="54" y="376"/>
                  </a:lnTo>
                  <a:lnTo>
                    <a:pt x="47" y="377"/>
                  </a:lnTo>
                  <a:lnTo>
                    <a:pt x="42" y="379"/>
                  </a:lnTo>
                  <a:lnTo>
                    <a:pt x="36" y="381"/>
                  </a:lnTo>
                  <a:lnTo>
                    <a:pt x="31" y="384"/>
                  </a:lnTo>
                  <a:lnTo>
                    <a:pt x="26" y="387"/>
                  </a:lnTo>
                  <a:lnTo>
                    <a:pt x="21" y="390"/>
                  </a:lnTo>
                  <a:lnTo>
                    <a:pt x="17" y="394"/>
                  </a:lnTo>
                  <a:lnTo>
                    <a:pt x="13" y="398"/>
                  </a:lnTo>
                  <a:lnTo>
                    <a:pt x="10" y="403"/>
                  </a:lnTo>
                  <a:lnTo>
                    <a:pt x="6" y="407"/>
                  </a:lnTo>
                  <a:lnTo>
                    <a:pt x="4" y="413"/>
                  </a:lnTo>
                  <a:lnTo>
                    <a:pt x="2" y="418"/>
                  </a:lnTo>
                  <a:lnTo>
                    <a:pt x="1" y="425"/>
                  </a:lnTo>
                  <a:lnTo>
                    <a:pt x="0" y="430"/>
                  </a:lnTo>
                  <a:lnTo>
                    <a:pt x="0" y="436"/>
                  </a:lnTo>
                  <a:lnTo>
                    <a:pt x="0" y="443"/>
                  </a:lnTo>
                  <a:lnTo>
                    <a:pt x="1" y="448"/>
                  </a:lnTo>
                  <a:lnTo>
                    <a:pt x="2" y="455"/>
                  </a:lnTo>
                  <a:lnTo>
                    <a:pt x="4" y="460"/>
                  </a:lnTo>
                  <a:lnTo>
                    <a:pt x="6" y="465"/>
                  </a:lnTo>
                  <a:lnTo>
                    <a:pt x="10" y="470"/>
                  </a:lnTo>
                  <a:lnTo>
                    <a:pt x="13" y="475"/>
                  </a:lnTo>
                  <a:lnTo>
                    <a:pt x="17" y="479"/>
                  </a:lnTo>
                  <a:lnTo>
                    <a:pt x="21" y="482"/>
                  </a:lnTo>
                  <a:lnTo>
                    <a:pt x="26" y="487"/>
                  </a:lnTo>
                  <a:lnTo>
                    <a:pt x="31" y="489"/>
                  </a:lnTo>
                  <a:lnTo>
                    <a:pt x="36" y="492"/>
                  </a:lnTo>
                  <a:lnTo>
                    <a:pt x="42" y="494"/>
                  </a:lnTo>
                  <a:lnTo>
                    <a:pt x="47" y="495"/>
                  </a:lnTo>
                  <a:lnTo>
                    <a:pt x="54" y="496"/>
                  </a:lnTo>
                  <a:lnTo>
                    <a:pt x="60" y="4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69535299"/>
      </p:ext>
    </p:extLst>
  </p:cSld>
  <p:clrMapOvr>
    <a:masterClrMapping/>
  </p:clrMapOvr>
</p:sld>
</file>

<file path=ppt/theme/theme1.xml><?xml version="1.0" encoding="utf-8"?>
<a:theme xmlns:a="http://schemas.openxmlformats.org/drawingml/2006/main" name="Office Theme">
  <a:themeElements>
    <a:clrScheme name="Custom 50">
      <a:dk1>
        <a:sysClr val="windowText" lastClr="000000"/>
      </a:dk1>
      <a:lt1>
        <a:sysClr val="window" lastClr="FFFFFF"/>
      </a:lt1>
      <a:dk2>
        <a:srgbClr val="44546A"/>
      </a:dk2>
      <a:lt2>
        <a:srgbClr val="E7E6E6"/>
      </a:lt2>
      <a:accent1>
        <a:srgbClr val="2B479D"/>
      </a:accent1>
      <a:accent2>
        <a:srgbClr val="07193A"/>
      </a:accent2>
      <a:accent3>
        <a:srgbClr val="00D9FB"/>
      </a:accent3>
      <a:accent4>
        <a:srgbClr val="F14E79"/>
      </a:accent4>
      <a:accent5>
        <a:srgbClr val="5C2163"/>
      </a:accent5>
      <a:accent6>
        <a:srgbClr val="2E3182"/>
      </a:accent6>
      <a:hlink>
        <a:srgbClr val="0563C1"/>
      </a:hlink>
      <a:folHlink>
        <a:srgbClr val="954F72"/>
      </a:folHlink>
    </a:clrScheme>
    <a:fontScheme name="Custom 1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cap="rnd">
          <a:solidFill>
            <a:schemeClr val="bg1"/>
          </a:solidFill>
          <a:roun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1046</TotalTime>
  <Words>444</Words>
  <Application>Microsoft Office PowerPoint</Application>
  <PresentationFormat>Widescreen</PresentationFormat>
  <Paragraphs>69</Paragraphs>
  <Slides>11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Algerian</vt:lpstr>
      <vt:lpstr>Arial</vt:lpstr>
      <vt:lpstr>Bowlby One SC</vt:lpstr>
      <vt:lpstr>Calibri</vt:lpstr>
      <vt:lpstr>Segoe UI</vt:lpstr>
      <vt:lpstr>Times New Roman</vt:lpstr>
      <vt:lpstr>Office Theme</vt:lpstr>
      <vt:lpstr>CREDIT CARD FRAUD DETECTION USING ML</vt:lpstr>
      <vt:lpstr>PowerPoint Presentation</vt:lpstr>
      <vt:lpstr>Problem statement</vt:lpstr>
      <vt:lpstr>Methodology</vt:lpstr>
      <vt:lpstr>PowerPoint Presentation</vt:lpstr>
      <vt:lpstr>SOME OTHER VARIATION OF CREDIT CARD ATTACKS `  </vt:lpstr>
      <vt:lpstr>                          Credit  Card  Fraud  Detection</vt:lpstr>
      <vt:lpstr>RESULT AND DISCUSSION</vt:lpstr>
      <vt:lpstr>CONCLUSION</vt:lpstr>
      <vt:lpstr>FUTURE ENHANCEMENTS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Dhaniel</dc:creator>
  <cp:lastModifiedBy>SURAJ KUMAR AAYUSH</cp:lastModifiedBy>
  <cp:revision>86</cp:revision>
  <dcterms:created xsi:type="dcterms:W3CDTF">2020-07-28T06:43:44Z</dcterms:created>
  <dcterms:modified xsi:type="dcterms:W3CDTF">2023-01-28T03:58:43Z</dcterms:modified>
</cp:coreProperties>
</file>