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Uikey" userId="588555eed8c3b79b" providerId="LiveId" clId="{4DCE8CC8-D442-4790-A711-56FB6A272AC1}"/>
    <pc:docChg chg="undo custSel addSld delSld modSld sldOrd">
      <pc:chgData name="Tarun Uikey" userId="588555eed8c3b79b" providerId="LiveId" clId="{4DCE8CC8-D442-4790-A711-56FB6A272AC1}" dt="2021-03-18T13:13:14.841" v="1182" actId="931"/>
      <pc:docMkLst>
        <pc:docMk/>
      </pc:docMkLst>
      <pc:sldChg chg="modSp mod">
        <pc:chgData name="Tarun Uikey" userId="588555eed8c3b79b" providerId="LiveId" clId="{4DCE8CC8-D442-4790-A711-56FB6A272AC1}" dt="2021-03-07T18:10:47.409" v="1100" actId="207"/>
        <pc:sldMkLst>
          <pc:docMk/>
          <pc:sldMk cId="0" sldId="256"/>
        </pc:sldMkLst>
        <pc:spChg chg="mod">
          <ac:chgData name="Tarun Uikey" userId="588555eed8c3b79b" providerId="LiveId" clId="{4DCE8CC8-D442-4790-A711-56FB6A272AC1}" dt="2021-03-07T18:10:47.409" v="1100" actId="207"/>
          <ac:spMkLst>
            <pc:docMk/>
            <pc:sldMk cId="0" sldId="256"/>
            <ac:spMk id="4" creationId="{00000000-0000-0000-0000-000000000000}"/>
          </ac:spMkLst>
        </pc:spChg>
      </pc:sldChg>
      <pc:sldChg chg="modSp mod">
        <pc:chgData name="Tarun Uikey" userId="588555eed8c3b79b" providerId="LiveId" clId="{4DCE8CC8-D442-4790-A711-56FB6A272AC1}" dt="2021-03-08T09:24:38.520" v="1136" actId="27636"/>
        <pc:sldMkLst>
          <pc:docMk/>
          <pc:sldMk cId="0" sldId="257"/>
        </pc:sldMkLst>
        <pc:spChg chg="mod">
          <ac:chgData name="Tarun Uikey" userId="588555eed8c3b79b" providerId="LiveId" clId="{4DCE8CC8-D442-4790-A711-56FB6A272AC1}" dt="2021-03-08T09:24:38.520" v="1136" actId="27636"/>
          <ac:spMkLst>
            <pc:docMk/>
            <pc:sldMk cId="0" sldId="257"/>
            <ac:spMk id="3" creationId="{00000000-0000-0000-0000-000000000000}"/>
          </ac:spMkLst>
        </pc:spChg>
        <pc:spChg chg="mod">
          <ac:chgData name="Tarun Uikey" userId="588555eed8c3b79b" providerId="LiveId" clId="{4DCE8CC8-D442-4790-A711-56FB6A272AC1}" dt="2021-03-07T18:10:33.325" v="1099" actId="207"/>
          <ac:spMkLst>
            <pc:docMk/>
            <pc:sldMk cId="0" sldId="257"/>
            <ac:spMk id="5" creationId="{00000000-0000-0000-0000-000000000000}"/>
          </ac:spMkLst>
        </pc:spChg>
      </pc:sldChg>
      <pc:sldChg chg="modSp mod">
        <pc:chgData name="Tarun Uikey" userId="588555eed8c3b79b" providerId="LiveId" clId="{4DCE8CC8-D442-4790-A711-56FB6A272AC1}" dt="2021-03-18T12:48:57.363" v="1180" actId="20577"/>
        <pc:sldMkLst>
          <pc:docMk/>
          <pc:sldMk cId="0" sldId="259"/>
        </pc:sldMkLst>
        <pc:spChg chg="mod">
          <ac:chgData name="Tarun Uikey" userId="588555eed8c3b79b" providerId="LiveId" clId="{4DCE8CC8-D442-4790-A711-56FB6A272AC1}" dt="2021-03-18T12:48:57.363" v="1180" actId="20577"/>
          <ac:spMkLst>
            <pc:docMk/>
            <pc:sldMk cId="0" sldId="259"/>
            <ac:spMk id="3" creationId="{00000000-0000-0000-0000-000000000000}"/>
          </ac:spMkLst>
        </pc:spChg>
        <pc:spChg chg="mod">
          <ac:chgData name="Tarun Uikey" userId="588555eed8c3b79b" providerId="LiveId" clId="{4DCE8CC8-D442-4790-A711-56FB6A272AC1}" dt="2021-03-07T18:10:03.136" v="1097" actId="207"/>
          <ac:spMkLst>
            <pc:docMk/>
            <pc:sldMk cId="0" sldId="259"/>
            <ac:spMk id="4" creationId="{00000000-0000-0000-0000-000000000000}"/>
          </ac:spMkLst>
        </pc:spChg>
      </pc:sldChg>
      <pc:sldChg chg="modSp mod">
        <pc:chgData name="Tarun Uikey" userId="588555eed8c3b79b" providerId="LiveId" clId="{4DCE8CC8-D442-4790-A711-56FB6A272AC1}" dt="2021-03-07T18:09:50.207" v="1096" actId="207"/>
        <pc:sldMkLst>
          <pc:docMk/>
          <pc:sldMk cId="0" sldId="261"/>
        </pc:sldMkLst>
        <pc:spChg chg="mod">
          <ac:chgData name="Tarun Uikey" userId="588555eed8c3b79b" providerId="LiveId" clId="{4DCE8CC8-D442-4790-A711-56FB6A272AC1}" dt="2021-03-07T18:09:50.207" v="1096" actId="207"/>
          <ac:spMkLst>
            <pc:docMk/>
            <pc:sldMk cId="0" sldId="261"/>
            <ac:spMk id="11" creationId="{00000000-0000-0000-0000-000000000000}"/>
          </ac:spMkLst>
        </pc:spChg>
      </pc:sldChg>
      <pc:sldChg chg="addSp delSp modSp mod">
        <pc:chgData name="Tarun Uikey" userId="588555eed8c3b79b" providerId="LiveId" clId="{4DCE8CC8-D442-4790-A711-56FB6A272AC1}" dt="2021-03-18T13:13:14.841" v="1182" actId="931"/>
        <pc:sldMkLst>
          <pc:docMk/>
          <pc:sldMk cId="0" sldId="262"/>
        </pc:sldMkLst>
        <pc:spChg chg="add del mod">
          <ac:chgData name="Tarun Uikey" userId="588555eed8c3b79b" providerId="LiveId" clId="{4DCE8CC8-D442-4790-A711-56FB6A272AC1}" dt="2021-03-18T13:13:14.841" v="1182" actId="931"/>
          <ac:spMkLst>
            <pc:docMk/>
            <pc:sldMk cId="0" sldId="262"/>
            <ac:spMk id="3" creationId="{90510C58-48F7-4517-81C5-A1D2E43911C8}"/>
          </ac:spMkLst>
        </pc:spChg>
        <pc:spChg chg="mod">
          <ac:chgData name="Tarun Uikey" userId="588555eed8c3b79b" providerId="LiveId" clId="{4DCE8CC8-D442-4790-A711-56FB6A272AC1}" dt="2021-03-07T18:09:28.909" v="1095" actId="207"/>
          <ac:spMkLst>
            <pc:docMk/>
            <pc:sldMk cId="0" sldId="262"/>
            <ac:spMk id="4" creationId="{00000000-0000-0000-0000-000000000000}"/>
          </ac:spMkLst>
        </pc:spChg>
        <pc:picChg chg="del mod">
          <ac:chgData name="Tarun Uikey" userId="588555eed8c3b79b" providerId="LiveId" clId="{4DCE8CC8-D442-4790-A711-56FB6A272AC1}" dt="2021-03-18T13:12:55.717" v="1181" actId="21"/>
          <ac:picMkLst>
            <pc:docMk/>
            <pc:sldMk cId="0" sldId="262"/>
            <ac:picMk id="5" creationId="{00000000-0000-0000-0000-000000000000}"/>
          </ac:picMkLst>
        </pc:picChg>
        <pc:picChg chg="add mod">
          <ac:chgData name="Tarun Uikey" userId="588555eed8c3b79b" providerId="LiveId" clId="{4DCE8CC8-D442-4790-A711-56FB6A272AC1}" dt="2021-03-18T13:13:14.841" v="1182" actId="931"/>
          <ac:picMkLst>
            <pc:docMk/>
            <pc:sldMk cId="0" sldId="262"/>
            <ac:picMk id="7" creationId="{570FA0FF-74C6-4E37-89AB-63AA0921A6EA}"/>
          </ac:picMkLst>
        </pc:picChg>
      </pc:sldChg>
      <pc:sldChg chg="modSp mod">
        <pc:chgData name="Tarun Uikey" userId="588555eed8c3b79b" providerId="LiveId" clId="{4DCE8CC8-D442-4790-A711-56FB6A272AC1}" dt="2021-03-07T18:09:10.820" v="1094" actId="207"/>
        <pc:sldMkLst>
          <pc:docMk/>
          <pc:sldMk cId="0" sldId="263"/>
        </pc:sldMkLst>
        <pc:spChg chg="mod">
          <ac:chgData name="Tarun Uikey" userId="588555eed8c3b79b" providerId="LiveId" clId="{4DCE8CC8-D442-4790-A711-56FB6A272AC1}" dt="2021-03-07T18:06:41.820" v="1092" actId="207"/>
          <ac:spMkLst>
            <pc:docMk/>
            <pc:sldMk cId="0" sldId="263"/>
            <ac:spMk id="3" creationId="{00000000-0000-0000-0000-000000000000}"/>
          </ac:spMkLst>
        </pc:spChg>
        <pc:spChg chg="mod">
          <ac:chgData name="Tarun Uikey" userId="588555eed8c3b79b" providerId="LiveId" clId="{4DCE8CC8-D442-4790-A711-56FB6A272AC1}" dt="2021-03-07T18:09:10.820" v="1094" actId="207"/>
          <ac:spMkLst>
            <pc:docMk/>
            <pc:sldMk cId="0" sldId="263"/>
            <ac:spMk id="4" creationId="{00000000-0000-0000-0000-000000000000}"/>
          </ac:spMkLst>
        </pc:spChg>
      </pc:sldChg>
      <pc:sldChg chg="addSp delSp modSp new mod">
        <pc:chgData name="Tarun Uikey" userId="588555eed8c3b79b" providerId="LiveId" clId="{4DCE8CC8-D442-4790-A711-56FB6A272AC1}" dt="2021-03-08T14:20:50.314" v="1150"/>
        <pc:sldMkLst>
          <pc:docMk/>
          <pc:sldMk cId="1850521231" sldId="264"/>
        </pc:sldMkLst>
        <pc:spChg chg="mod">
          <ac:chgData name="Tarun Uikey" userId="588555eed8c3b79b" providerId="LiveId" clId="{4DCE8CC8-D442-4790-A711-56FB6A272AC1}" dt="2021-03-07T16:30:24.179" v="102" actId="20577"/>
          <ac:spMkLst>
            <pc:docMk/>
            <pc:sldMk cId="1850521231" sldId="264"/>
            <ac:spMk id="2" creationId="{25A394F3-A1C7-4AE2-B71B-319D14EB51A3}"/>
          </ac:spMkLst>
        </pc:spChg>
        <pc:spChg chg="mod">
          <ac:chgData name="Tarun Uikey" userId="588555eed8c3b79b" providerId="LiveId" clId="{4DCE8CC8-D442-4790-A711-56FB6A272AC1}" dt="2021-03-08T14:20:50.314" v="1150"/>
          <ac:spMkLst>
            <pc:docMk/>
            <pc:sldMk cId="1850521231" sldId="264"/>
            <ac:spMk id="3" creationId="{B89CA2F0-FF94-4BA2-96F6-0EC589D684EB}"/>
          </ac:spMkLst>
        </pc:spChg>
        <pc:spChg chg="add del mod">
          <ac:chgData name="Tarun Uikey" userId="588555eed8c3b79b" providerId="LiveId" clId="{4DCE8CC8-D442-4790-A711-56FB6A272AC1}" dt="2021-03-07T16:33:05.592" v="176"/>
          <ac:spMkLst>
            <pc:docMk/>
            <pc:sldMk cId="1850521231" sldId="264"/>
            <ac:spMk id="4" creationId="{DFF3C003-C3AD-4881-A778-37ADC79DE7B6}"/>
          </ac:spMkLst>
        </pc:spChg>
        <pc:spChg chg="add mod">
          <ac:chgData name="Tarun Uikey" userId="588555eed8c3b79b" providerId="LiveId" clId="{4DCE8CC8-D442-4790-A711-56FB6A272AC1}" dt="2021-03-07T16:31:39.198" v="151" actId="1076"/>
          <ac:spMkLst>
            <pc:docMk/>
            <pc:sldMk cId="1850521231" sldId="264"/>
            <ac:spMk id="5" creationId="{27D93950-BB74-4EB6-AD80-13E75F1BCA21}"/>
          </ac:spMkLst>
        </pc:spChg>
        <pc:picChg chg="add del mod">
          <ac:chgData name="Tarun Uikey" userId="588555eed8c3b79b" providerId="LiveId" clId="{4DCE8CC8-D442-4790-A711-56FB6A272AC1}" dt="2021-03-07T16:33:05.592" v="174" actId="21"/>
          <ac:picMkLst>
            <pc:docMk/>
            <pc:sldMk cId="1850521231" sldId="264"/>
            <ac:picMk id="7" creationId="{6B7622ED-6E8D-4A42-BDCE-729E3B99623A}"/>
          </ac:picMkLst>
        </pc:picChg>
        <pc:picChg chg="add mod">
          <ac:chgData name="Tarun Uikey" userId="588555eed8c3b79b" providerId="LiveId" clId="{4DCE8CC8-D442-4790-A711-56FB6A272AC1}" dt="2021-03-08T14:20:44.290" v="1148" actId="1076"/>
          <ac:picMkLst>
            <pc:docMk/>
            <pc:sldMk cId="1850521231" sldId="264"/>
            <ac:picMk id="9" creationId="{C17238D0-A629-4BE0-A003-DFDE6FDC8DD5}"/>
          </ac:picMkLst>
        </pc:picChg>
        <pc:picChg chg="add del mod">
          <ac:chgData name="Tarun Uikey" userId="588555eed8c3b79b" providerId="LiveId" clId="{4DCE8CC8-D442-4790-A711-56FB6A272AC1}" dt="2021-03-07T16:43:39.165" v="498" actId="21"/>
          <ac:picMkLst>
            <pc:docMk/>
            <pc:sldMk cId="1850521231" sldId="264"/>
            <ac:picMk id="11" creationId="{EF38AABB-84E8-43AC-A655-FACEA9E9ED31}"/>
          </ac:picMkLst>
        </pc:picChg>
      </pc:sldChg>
      <pc:sldChg chg="addSp delSp modSp new mod">
        <pc:chgData name="Tarun Uikey" userId="588555eed8c3b79b" providerId="LiveId" clId="{4DCE8CC8-D442-4790-A711-56FB6A272AC1}" dt="2021-03-08T14:16:34.139" v="1145" actId="1076"/>
        <pc:sldMkLst>
          <pc:docMk/>
          <pc:sldMk cId="2744108500" sldId="265"/>
        </pc:sldMkLst>
        <pc:spChg chg="del">
          <ac:chgData name="Tarun Uikey" userId="588555eed8c3b79b" providerId="LiveId" clId="{4DCE8CC8-D442-4790-A711-56FB6A272AC1}" dt="2021-03-07T16:46:00.228" v="555" actId="21"/>
          <ac:spMkLst>
            <pc:docMk/>
            <pc:sldMk cId="2744108500" sldId="265"/>
            <ac:spMk id="2" creationId="{58FB0950-3E6C-4498-8209-07520D251E64}"/>
          </ac:spMkLst>
        </pc:spChg>
        <pc:spChg chg="mod">
          <ac:chgData name="Tarun Uikey" userId="588555eed8c3b79b" providerId="LiveId" clId="{4DCE8CC8-D442-4790-A711-56FB6A272AC1}" dt="2021-03-07T18:14:29.368" v="1130" actId="207"/>
          <ac:spMkLst>
            <pc:docMk/>
            <pc:sldMk cId="2744108500" sldId="265"/>
            <ac:spMk id="3" creationId="{F7966894-B3C2-4B6E-B6A0-991C69F81FD2}"/>
          </ac:spMkLst>
        </pc:spChg>
        <pc:picChg chg="add mod">
          <ac:chgData name="Tarun Uikey" userId="588555eed8c3b79b" providerId="LiveId" clId="{4DCE8CC8-D442-4790-A711-56FB6A272AC1}" dt="2021-03-07T16:49:13.340" v="611" actId="1076"/>
          <ac:picMkLst>
            <pc:docMk/>
            <pc:sldMk cId="2744108500" sldId="265"/>
            <ac:picMk id="4" creationId="{8BE5E94C-E17C-4BF3-9CF1-1E873120A4B8}"/>
          </ac:picMkLst>
        </pc:picChg>
        <pc:picChg chg="add mod">
          <ac:chgData name="Tarun Uikey" userId="588555eed8c3b79b" providerId="LiveId" clId="{4DCE8CC8-D442-4790-A711-56FB6A272AC1}" dt="2021-03-08T14:16:34.139" v="1145" actId="1076"/>
          <ac:picMkLst>
            <pc:docMk/>
            <pc:sldMk cId="2744108500" sldId="265"/>
            <ac:picMk id="5" creationId="{919B9BB1-DAA1-4E20-B946-A0D212B7D242}"/>
          </ac:picMkLst>
        </pc:picChg>
        <pc:picChg chg="add del mod">
          <ac:chgData name="Tarun Uikey" userId="588555eed8c3b79b" providerId="LiveId" clId="{4DCE8CC8-D442-4790-A711-56FB6A272AC1}" dt="2021-03-08T14:15:44.046" v="1140" actId="21"/>
          <ac:picMkLst>
            <pc:docMk/>
            <pc:sldMk cId="2744108500" sldId="265"/>
            <ac:picMk id="6" creationId="{6F072E99-5EBB-4696-BE5A-42E3919137CD}"/>
          </ac:picMkLst>
        </pc:picChg>
      </pc:sldChg>
      <pc:sldChg chg="addSp modSp new mod">
        <pc:chgData name="Tarun Uikey" userId="588555eed8c3b79b" providerId="LiveId" clId="{4DCE8CC8-D442-4790-A711-56FB6A272AC1}" dt="2021-03-07T18:15:26.179" v="1131" actId="207"/>
        <pc:sldMkLst>
          <pc:docMk/>
          <pc:sldMk cId="3396415717" sldId="266"/>
        </pc:sldMkLst>
        <pc:spChg chg="add mod">
          <ac:chgData name="Tarun Uikey" userId="588555eed8c3b79b" providerId="LiveId" clId="{4DCE8CC8-D442-4790-A711-56FB6A272AC1}" dt="2021-03-07T18:15:26.179" v="1131" actId="207"/>
          <ac:spMkLst>
            <pc:docMk/>
            <pc:sldMk cId="3396415717" sldId="266"/>
            <ac:spMk id="3" creationId="{46779395-68F0-4F26-946F-570D7D064452}"/>
          </ac:spMkLst>
        </pc:spChg>
        <pc:graphicFrameChg chg="add mod modGraphic">
          <ac:chgData name="Tarun Uikey" userId="588555eed8c3b79b" providerId="LiveId" clId="{4DCE8CC8-D442-4790-A711-56FB6A272AC1}" dt="2021-03-07T18:13:45.332" v="1127" actId="14734"/>
          <ac:graphicFrameMkLst>
            <pc:docMk/>
            <pc:sldMk cId="3396415717" sldId="266"/>
            <ac:graphicFrameMk id="2" creationId="{1662B1DE-D407-46E3-8034-7C3F60147755}"/>
          </ac:graphicFrameMkLst>
        </pc:graphicFrameChg>
      </pc:sldChg>
      <pc:sldChg chg="addSp delSp modSp new mod modClrScheme chgLayout">
        <pc:chgData name="Tarun Uikey" userId="588555eed8c3b79b" providerId="LiveId" clId="{4DCE8CC8-D442-4790-A711-56FB6A272AC1}" dt="2021-03-07T18:04:21.551" v="1075" actId="1076"/>
        <pc:sldMkLst>
          <pc:docMk/>
          <pc:sldMk cId="1023903627" sldId="267"/>
        </pc:sldMkLst>
        <pc:spChg chg="add del mod ord">
          <ac:chgData name="Tarun Uikey" userId="588555eed8c3b79b" providerId="LiveId" clId="{4DCE8CC8-D442-4790-A711-56FB6A272AC1}" dt="2021-03-07T17:26:25.146" v="854" actId="700"/>
          <ac:spMkLst>
            <pc:docMk/>
            <pc:sldMk cId="1023903627" sldId="267"/>
            <ac:spMk id="2" creationId="{9E7426E1-B9FB-4791-BBE6-7ED6162FE9DF}"/>
          </ac:spMkLst>
        </pc:spChg>
        <pc:spChg chg="add del mod">
          <ac:chgData name="Tarun Uikey" userId="588555eed8c3b79b" providerId="LiveId" clId="{4DCE8CC8-D442-4790-A711-56FB6A272AC1}" dt="2021-03-07T17:24:30.501" v="824" actId="931"/>
          <ac:spMkLst>
            <pc:docMk/>
            <pc:sldMk cId="1023903627" sldId="267"/>
            <ac:spMk id="3" creationId="{30E18872-EF64-40B8-860C-E3532D3EE60C}"/>
          </ac:spMkLst>
        </pc:spChg>
        <pc:spChg chg="add del mod ord">
          <ac:chgData name="Tarun Uikey" userId="588555eed8c3b79b" providerId="LiveId" clId="{4DCE8CC8-D442-4790-A711-56FB6A272AC1}" dt="2021-03-07T17:26:25.146" v="854" actId="700"/>
          <ac:spMkLst>
            <pc:docMk/>
            <pc:sldMk cId="1023903627" sldId="267"/>
            <ac:spMk id="4" creationId="{398C0DCC-4524-4D22-8CDF-A1F46800500F}"/>
          </ac:spMkLst>
        </pc:spChg>
        <pc:spChg chg="add del mod">
          <ac:chgData name="Tarun Uikey" userId="588555eed8c3b79b" providerId="LiveId" clId="{4DCE8CC8-D442-4790-A711-56FB6A272AC1}" dt="2021-03-07T17:25:02.600" v="829" actId="931"/>
          <ac:spMkLst>
            <pc:docMk/>
            <pc:sldMk cId="1023903627" sldId="267"/>
            <ac:spMk id="8" creationId="{F411FEF9-90D3-4CC4-ABB0-D1C4540CD92A}"/>
          </ac:spMkLst>
        </pc:spChg>
        <pc:spChg chg="add del mod">
          <ac:chgData name="Tarun Uikey" userId="588555eed8c3b79b" providerId="LiveId" clId="{4DCE8CC8-D442-4790-A711-56FB6A272AC1}" dt="2021-03-07T17:25:21.668" v="834" actId="931"/>
          <ac:spMkLst>
            <pc:docMk/>
            <pc:sldMk cId="1023903627" sldId="267"/>
            <ac:spMk id="12" creationId="{BCD70CF0-F9D5-471F-B8A6-CDFAA39323DE}"/>
          </ac:spMkLst>
        </pc:spChg>
        <pc:spChg chg="add del mod">
          <ac:chgData name="Tarun Uikey" userId="588555eed8c3b79b" providerId="LiveId" clId="{4DCE8CC8-D442-4790-A711-56FB6A272AC1}" dt="2021-03-07T17:26:10.914" v="852" actId="931"/>
          <ac:spMkLst>
            <pc:docMk/>
            <pc:sldMk cId="1023903627" sldId="267"/>
            <ac:spMk id="16" creationId="{4548D09D-1BD4-4DBD-ADF4-C4F04D80AEBD}"/>
          </ac:spMkLst>
        </pc:spChg>
        <pc:spChg chg="add del mod ord">
          <ac:chgData name="Tarun Uikey" userId="588555eed8c3b79b" providerId="LiveId" clId="{4DCE8CC8-D442-4790-A711-56FB6A272AC1}" dt="2021-03-07T17:26:25.146" v="854" actId="700"/>
          <ac:spMkLst>
            <pc:docMk/>
            <pc:sldMk cId="1023903627" sldId="267"/>
            <ac:spMk id="20" creationId="{E1971456-CD8D-43DB-9F95-2D36EFBB89C6}"/>
          </ac:spMkLst>
        </pc:spChg>
        <pc:spChg chg="add del mod ord">
          <ac:chgData name="Tarun Uikey" userId="588555eed8c3b79b" providerId="LiveId" clId="{4DCE8CC8-D442-4790-A711-56FB6A272AC1}" dt="2021-03-07T17:58:28.840" v="1036" actId="21"/>
          <ac:spMkLst>
            <pc:docMk/>
            <pc:sldMk cId="1023903627" sldId="267"/>
            <ac:spMk id="21" creationId="{2F5AE212-A1BB-430F-A1CE-43D64001BBE6}"/>
          </ac:spMkLst>
        </pc:spChg>
        <pc:spChg chg="add del mod ord">
          <ac:chgData name="Tarun Uikey" userId="588555eed8c3b79b" providerId="LiveId" clId="{4DCE8CC8-D442-4790-A711-56FB6A272AC1}" dt="2021-03-07T17:26:32.073" v="855" actId="931"/>
          <ac:spMkLst>
            <pc:docMk/>
            <pc:sldMk cId="1023903627" sldId="267"/>
            <ac:spMk id="22" creationId="{407A3B57-11D7-49B6-97CD-77F0B05CDE8B}"/>
          </ac:spMkLst>
        </pc:spChg>
        <pc:spChg chg="add del mod ord">
          <ac:chgData name="Tarun Uikey" userId="588555eed8c3b79b" providerId="LiveId" clId="{4DCE8CC8-D442-4790-A711-56FB6A272AC1}" dt="2021-03-07T17:58:25.147" v="1035" actId="21"/>
          <ac:spMkLst>
            <pc:docMk/>
            <pc:sldMk cId="1023903627" sldId="267"/>
            <ac:spMk id="23" creationId="{8DD1F3FB-AF10-4311-AF60-414BB6DB89E3}"/>
          </ac:spMkLst>
        </pc:spChg>
        <pc:spChg chg="add del mod">
          <ac:chgData name="Tarun Uikey" userId="588555eed8c3b79b" providerId="LiveId" clId="{4DCE8CC8-D442-4790-A711-56FB6A272AC1}" dt="2021-03-07T18:04:21.551" v="1075" actId="1076"/>
          <ac:spMkLst>
            <pc:docMk/>
            <pc:sldMk cId="1023903627" sldId="267"/>
            <ac:spMk id="26" creationId="{4654B5A6-0E08-482E-AB81-DB017141C0F2}"/>
          </ac:spMkLst>
        </pc:spChg>
        <pc:spChg chg="add del mod">
          <ac:chgData name="Tarun Uikey" userId="588555eed8c3b79b" providerId="LiveId" clId="{4DCE8CC8-D442-4790-A711-56FB6A272AC1}" dt="2021-03-07T18:00:03.096" v="1054" actId="931"/>
          <ac:spMkLst>
            <pc:docMk/>
            <pc:sldMk cId="1023903627" sldId="267"/>
            <ac:spMk id="28" creationId="{1A2902B6-890B-4701-AF22-83AC7EFA0E02}"/>
          </ac:spMkLst>
        </pc:spChg>
        <pc:picChg chg="add del mod">
          <ac:chgData name="Tarun Uikey" userId="588555eed8c3b79b" providerId="LiveId" clId="{4DCE8CC8-D442-4790-A711-56FB6A272AC1}" dt="2021-03-07T17:24:43.518" v="827" actId="21"/>
          <ac:picMkLst>
            <pc:docMk/>
            <pc:sldMk cId="1023903627" sldId="267"/>
            <ac:picMk id="6" creationId="{81113962-C010-4575-8D32-E2EC490926D4}"/>
          </ac:picMkLst>
        </pc:picChg>
        <pc:picChg chg="add del mod">
          <ac:chgData name="Tarun Uikey" userId="588555eed8c3b79b" providerId="LiveId" clId="{4DCE8CC8-D442-4790-A711-56FB6A272AC1}" dt="2021-03-07T17:25:11.368" v="831" actId="21"/>
          <ac:picMkLst>
            <pc:docMk/>
            <pc:sldMk cId="1023903627" sldId="267"/>
            <ac:picMk id="10" creationId="{C8E96754-8929-4E5B-A9F8-F0F0455998C8}"/>
          </ac:picMkLst>
        </pc:picChg>
        <pc:picChg chg="add del mod">
          <ac:chgData name="Tarun Uikey" userId="588555eed8c3b79b" providerId="LiveId" clId="{4DCE8CC8-D442-4790-A711-56FB6A272AC1}" dt="2021-03-07T17:25:45.101" v="842" actId="21"/>
          <ac:picMkLst>
            <pc:docMk/>
            <pc:sldMk cId="1023903627" sldId="267"/>
            <ac:picMk id="14" creationId="{96927240-3F88-411A-B737-2C70188182B9}"/>
          </ac:picMkLst>
        </pc:picChg>
        <pc:picChg chg="add del mod">
          <ac:chgData name="Tarun Uikey" userId="588555eed8c3b79b" providerId="LiveId" clId="{4DCE8CC8-D442-4790-A711-56FB6A272AC1}" dt="2021-03-07T17:26:12.868" v="853" actId="21"/>
          <ac:picMkLst>
            <pc:docMk/>
            <pc:sldMk cId="1023903627" sldId="267"/>
            <ac:picMk id="18" creationId="{D3FCBB7D-6F10-4FB3-9AD1-8F2EFC7126AD}"/>
          </ac:picMkLst>
        </pc:picChg>
        <pc:picChg chg="add del mod">
          <ac:chgData name="Tarun Uikey" userId="588555eed8c3b79b" providerId="LiveId" clId="{4DCE8CC8-D442-4790-A711-56FB6A272AC1}" dt="2021-03-07T17:59:55.688" v="1053" actId="21"/>
          <ac:picMkLst>
            <pc:docMk/>
            <pc:sldMk cId="1023903627" sldId="267"/>
            <ac:picMk id="25" creationId="{7C560124-2063-4A40-AD9D-A9255E38F96D}"/>
          </ac:picMkLst>
        </pc:picChg>
        <pc:picChg chg="add mod">
          <ac:chgData name="Tarun Uikey" userId="588555eed8c3b79b" providerId="LiveId" clId="{4DCE8CC8-D442-4790-A711-56FB6A272AC1}" dt="2021-03-07T18:03:59.839" v="1068" actId="1076"/>
          <ac:picMkLst>
            <pc:docMk/>
            <pc:sldMk cId="1023903627" sldId="267"/>
            <ac:picMk id="30" creationId="{A7475D1C-A2CB-4931-825C-033EAD827BFE}"/>
          </ac:picMkLst>
        </pc:picChg>
        <pc:picChg chg="add del mod">
          <ac:chgData name="Tarun Uikey" userId="588555eed8c3b79b" providerId="LiveId" clId="{4DCE8CC8-D442-4790-A711-56FB6A272AC1}" dt="2021-03-07T18:04:01.034" v="1071" actId="931"/>
          <ac:picMkLst>
            <pc:docMk/>
            <pc:sldMk cId="1023903627" sldId="267"/>
            <ac:picMk id="32" creationId="{516897B0-98D6-48D1-BE80-33CAC1F7F809}"/>
          </ac:picMkLst>
        </pc:picChg>
      </pc:sldChg>
      <pc:sldChg chg="new del">
        <pc:chgData name="Tarun Uikey" userId="588555eed8c3b79b" providerId="LiveId" clId="{4DCE8CC8-D442-4790-A711-56FB6A272AC1}" dt="2021-03-07T17:16:55.279" v="821" actId="2696"/>
        <pc:sldMkLst>
          <pc:docMk/>
          <pc:sldMk cId="3155323083" sldId="267"/>
        </pc:sldMkLst>
      </pc:sldChg>
      <pc:sldChg chg="addSp delSp modSp new mod ord modClrScheme chgLayout">
        <pc:chgData name="Tarun Uikey" userId="588555eed8c3b79b" providerId="LiveId" clId="{4DCE8CC8-D442-4790-A711-56FB6A272AC1}" dt="2021-03-07T17:57:54.887" v="1034" actId="14100"/>
        <pc:sldMkLst>
          <pc:docMk/>
          <pc:sldMk cId="721898666" sldId="268"/>
        </pc:sldMkLst>
        <pc:spChg chg="del">
          <ac:chgData name="Tarun Uikey" userId="588555eed8c3b79b" providerId="LiveId" clId="{4DCE8CC8-D442-4790-A711-56FB6A272AC1}" dt="2021-03-07T17:48:34.377" v="861" actId="700"/>
          <ac:spMkLst>
            <pc:docMk/>
            <pc:sldMk cId="721898666" sldId="268"/>
            <ac:spMk id="2" creationId="{7A662C23-5766-4E77-8FB9-601CD060EBEE}"/>
          </ac:spMkLst>
        </pc:spChg>
        <pc:spChg chg="del">
          <ac:chgData name="Tarun Uikey" userId="588555eed8c3b79b" providerId="LiveId" clId="{4DCE8CC8-D442-4790-A711-56FB6A272AC1}" dt="2021-03-07T17:48:21.271" v="859"/>
          <ac:spMkLst>
            <pc:docMk/>
            <pc:sldMk cId="721898666" sldId="268"/>
            <ac:spMk id="3" creationId="{EF4D2E8C-1B01-42B2-AFA8-20450DBB1D37}"/>
          </ac:spMkLst>
        </pc:spChg>
        <pc:spChg chg="add del mod">
          <ac:chgData name="Tarun Uikey" userId="588555eed8c3b79b" providerId="LiveId" clId="{4DCE8CC8-D442-4790-A711-56FB6A272AC1}" dt="2021-03-07T17:48:34.377" v="861" actId="700"/>
          <ac:spMkLst>
            <pc:docMk/>
            <pc:sldMk cId="721898666" sldId="268"/>
            <ac:spMk id="6" creationId="{993A4A7A-92FC-4940-AFFC-9C0C0D1FB4BA}"/>
          </ac:spMkLst>
        </pc:spChg>
        <pc:spChg chg="add del mod">
          <ac:chgData name="Tarun Uikey" userId="588555eed8c3b79b" providerId="LiveId" clId="{4DCE8CC8-D442-4790-A711-56FB6A272AC1}" dt="2021-03-07T17:49:52.406" v="897" actId="21"/>
          <ac:spMkLst>
            <pc:docMk/>
            <pc:sldMk cId="721898666" sldId="268"/>
            <ac:spMk id="7" creationId="{6AB9BDBD-582E-4E89-B68F-CE7BB671B191}"/>
          </ac:spMkLst>
        </pc:spChg>
        <pc:spChg chg="add del mod">
          <ac:chgData name="Tarun Uikey" userId="588555eed8c3b79b" providerId="LiveId" clId="{4DCE8CC8-D442-4790-A711-56FB6A272AC1}" dt="2021-03-07T17:50:52.209" v="904" actId="931"/>
          <ac:spMkLst>
            <pc:docMk/>
            <pc:sldMk cId="721898666" sldId="268"/>
            <ac:spMk id="8" creationId="{32076449-C155-4F4A-83A3-81B269A2E5C3}"/>
          </ac:spMkLst>
        </pc:spChg>
        <pc:spChg chg="add del mod">
          <ac:chgData name="Tarun Uikey" userId="588555eed8c3b79b" providerId="LiveId" clId="{4DCE8CC8-D442-4790-A711-56FB6A272AC1}" dt="2021-03-07T17:50:29.568" v="902" actId="21"/>
          <ac:spMkLst>
            <pc:docMk/>
            <pc:sldMk cId="721898666" sldId="268"/>
            <ac:spMk id="9" creationId="{334DCFA9-035B-4332-B4E4-E3CCD2D4BD3C}"/>
          </ac:spMkLst>
        </pc:spChg>
        <pc:spChg chg="add mod">
          <ac:chgData name="Tarun Uikey" userId="588555eed8c3b79b" providerId="LiveId" clId="{4DCE8CC8-D442-4790-A711-56FB6A272AC1}" dt="2021-03-07T17:53:41.912" v="946" actId="1076"/>
          <ac:spMkLst>
            <pc:docMk/>
            <pc:sldMk cId="721898666" sldId="268"/>
            <ac:spMk id="10" creationId="{775A57A3-3720-4320-AD49-0E9FC4A040A7}"/>
          </ac:spMkLst>
        </pc:spChg>
        <pc:spChg chg="add mod">
          <ac:chgData name="Tarun Uikey" userId="588555eed8c3b79b" providerId="LiveId" clId="{4DCE8CC8-D442-4790-A711-56FB6A272AC1}" dt="2021-03-07T17:53:53.432" v="948" actId="1076"/>
          <ac:spMkLst>
            <pc:docMk/>
            <pc:sldMk cId="721898666" sldId="268"/>
            <ac:spMk id="13" creationId="{A2CA0DB1-6641-435A-8E60-0D3FCFC72964}"/>
          </ac:spMkLst>
        </pc:spChg>
        <pc:spChg chg="add mod">
          <ac:chgData name="Tarun Uikey" userId="588555eed8c3b79b" providerId="LiveId" clId="{4DCE8CC8-D442-4790-A711-56FB6A272AC1}" dt="2021-03-07T17:53:57.567" v="949" actId="1076"/>
          <ac:spMkLst>
            <pc:docMk/>
            <pc:sldMk cId="721898666" sldId="268"/>
            <ac:spMk id="14" creationId="{EA55027C-1F86-4B63-A611-D87E4A1F065A}"/>
          </ac:spMkLst>
        </pc:spChg>
        <pc:spChg chg="add mod">
          <ac:chgData name="Tarun Uikey" userId="588555eed8c3b79b" providerId="LiveId" clId="{4DCE8CC8-D442-4790-A711-56FB6A272AC1}" dt="2021-03-07T17:57:20.789" v="1029" actId="1076"/>
          <ac:spMkLst>
            <pc:docMk/>
            <pc:sldMk cId="721898666" sldId="268"/>
            <ac:spMk id="15" creationId="{8A0D29FB-8B04-45F1-8579-6A13D40D2C77}"/>
          </ac:spMkLst>
        </pc:spChg>
        <pc:spChg chg="add del mod">
          <ac:chgData name="Tarun Uikey" userId="588555eed8c3b79b" providerId="LiveId" clId="{4DCE8CC8-D442-4790-A711-56FB6A272AC1}" dt="2021-03-07T17:55:28.581" v="979" actId="21"/>
          <ac:spMkLst>
            <pc:docMk/>
            <pc:sldMk cId="721898666" sldId="268"/>
            <ac:spMk id="16" creationId="{4BE3AEF8-2DB7-4771-A0CB-6E7FF5FAFD3D}"/>
          </ac:spMkLst>
        </pc:spChg>
        <pc:spChg chg="add mod">
          <ac:chgData name="Tarun Uikey" userId="588555eed8c3b79b" providerId="LiveId" clId="{4DCE8CC8-D442-4790-A711-56FB6A272AC1}" dt="2021-03-07T17:57:40.543" v="1033" actId="1076"/>
          <ac:spMkLst>
            <pc:docMk/>
            <pc:sldMk cId="721898666" sldId="268"/>
            <ac:spMk id="17" creationId="{2A28FF68-91F9-4845-8A24-3DBD15D64B97}"/>
          </ac:spMkLst>
        </pc:spChg>
        <pc:spChg chg="add mod">
          <ac:chgData name="Tarun Uikey" userId="588555eed8c3b79b" providerId="LiveId" clId="{4DCE8CC8-D442-4790-A711-56FB6A272AC1}" dt="2021-03-07T17:57:31.176" v="1031" actId="1076"/>
          <ac:spMkLst>
            <pc:docMk/>
            <pc:sldMk cId="721898666" sldId="268"/>
            <ac:spMk id="18" creationId="{C6CA8E00-D25C-46CF-B88D-805BEC651BB7}"/>
          </ac:spMkLst>
        </pc:spChg>
        <pc:picChg chg="add del mod">
          <ac:chgData name="Tarun Uikey" userId="588555eed8c3b79b" providerId="LiveId" clId="{4DCE8CC8-D442-4790-A711-56FB6A272AC1}" dt="2021-03-07T17:48:23.795" v="860" actId="21"/>
          <ac:picMkLst>
            <pc:docMk/>
            <pc:sldMk cId="721898666" sldId="268"/>
            <ac:picMk id="4" creationId="{BEA3FF64-347D-493D-BA42-D40F1C03DB38}"/>
          </ac:picMkLst>
        </pc:picChg>
        <pc:picChg chg="add mod">
          <ac:chgData name="Tarun Uikey" userId="588555eed8c3b79b" providerId="LiveId" clId="{4DCE8CC8-D442-4790-A711-56FB6A272AC1}" dt="2021-03-07T17:57:54.887" v="1034" actId="14100"/>
          <ac:picMkLst>
            <pc:docMk/>
            <pc:sldMk cId="721898666" sldId="268"/>
            <ac:picMk id="12" creationId="{7F95C947-C1A5-497B-9C1A-C0B623BE34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1C29D8-4CE2-47FD-A734-E92CC74A3625}" type="datetimeFigureOut">
              <a:rPr lang="en-US" smtClean="0"/>
              <a:t>3/18/2021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46DE6-B991-4BF7-B3A2-780BAA8070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A768672-98BB-4C7D-9F63-D927359BC4B6}" type="datetimeFigureOut">
              <a:rPr lang="en-US" smtClean="0"/>
              <a:pPr/>
              <a:t>3/18/2021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522C55C-4B53-4CAD-864C-5F376AD808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68672-98BB-4C7D-9F63-D927359BC4B6}"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68672-98BB-4C7D-9F63-D927359BC4B6}"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68672-98BB-4C7D-9F63-D927359BC4B6}"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A768672-98BB-4C7D-9F63-D927359BC4B6}"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2C55C-4B53-4CAD-864C-5F376AD808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A768672-98BB-4C7D-9F63-D927359BC4B6}"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A768672-98BB-4C7D-9F63-D927359BC4B6}"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A768672-98BB-4C7D-9F63-D927359BC4B6}"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68672-98BB-4C7D-9F63-D927359BC4B6}"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A768672-98BB-4C7D-9F63-D927359BC4B6}"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2C55C-4B53-4CAD-864C-5F376AD808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A768672-98BB-4C7D-9F63-D927359BC4B6}"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522C55C-4B53-4CAD-864C-5F376AD8082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768672-98BB-4C7D-9F63-D927359BC4B6}" type="datetimeFigureOut">
              <a:rPr lang="en-US" smtClean="0"/>
              <a:pPr/>
              <a:t>3/18/2021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22C55C-4B53-4CAD-864C-5F376AD8082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ntel_P5" TargetMode="External"/><Relationship Id="rId7" Type="http://schemas.openxmlformats.org/officeDocument/2006/relationships/hyperlink" Target="https://en.wikipedia.org/wiki/Sound_card" TargetMode="External"/><Relationship Id="rId2" Type="http://schemas.openxmlformats.org/officeDocument/2006/relationships/hyperlink" Target="https://en.wikipedia.org/wiki/Microsoft_Windows" TargetMode="External"/><Relationship Id="rId1" Type="http://schemas.openxmlformats.org/officeDocument/2006/relationships/slideLayout" Target="../slideLayouts/slideLayout7.xml"/><Relationship Id="rId6" Type="http://schemas.openxmlformats.org/officeDocument/2006/relationships/hyperlink" Target="https://en.wikipedia.org/wiki/DirectX" TargetMode="External"/><Relationship Id="rId5" Type="http://schemas.openxmlformats.org/officeDocument/2006/relationships/hyperlink" Target="https://en.wikipedia.org/wiki/CD-ROM" TargetMode="External"/><Relationship Id="rId4" Type="http://schemas.openxmlformats.org/officeDocument/2006/relationships/hyperlink" Target="https://en.wikipedia.org/wiki/Random_Access_Memory"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re.ac.uk/" TargetMode="External"/><Relationship Id="rId7" Type="http://schemas.openxmlformats.org/officeDocument/2006/relationships/hyperlink" Target="https://en.wikipedia.org/" TargetMode="External"/><Relationship Id="rId2" Type="http://schemas.openxmlformats.org/officeDocument/2006/relationships/hyperlink" Target="https://www.researchgate.net/" TargetMode="External"/><Relationship Id="rId1" Type="http://schemas.openxmlformats.org/officeDocument/2006/relationships/slideLayout" Target="../slideLayouts/slideLayout2.xml"/><Relationship Id="rId6" Type="http://schemas.openxmlformats.org/officeDocument/2006/relationships/hyperlink" Target="http://www.aessweb.com/" TargetMode="External"/><Relationship Id="rId5" Type="http://schemas.openxmlformats.org/officeDocument/2006/relationships/hyperlink" Target="http://shivajivarma.com/" TargetMode="External"/><Relationship Id="rId4" Type="http://schemas.openxmlformats.org/officeDocument/2006/relationships/hyperlink" Target="https://www.academia.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7F95C947-C1A5-497B-9C1A-C0B623BE34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5181600"/>
            <a:ext cx="3124200" cy="1381919"/>
          </a:xfrm>
        </p:spPr>
      </p:pic>
      <p:sp>
        <p:nvSpPr>
          <p:cNvPr id="10" name="Rectangle 9">
            <a:extLst>
              <a:ext uri="{FF2B5EF4-FFF2-40B4-BE49-F238E27FC236}">
                <a16:creationId xmlns:a16="http://schemas.microsoft.com/office/drawing/2014/main" id="{775A57A3-3720-4320-AD49-0E9FC4A040A7}"/>
              </a:ext>
            </a:extLst>
          </p:cNvPr>
          <p:cNvSpPr/>
          <p:nvPr/>
        </p:nvSpPr>
        <p:spPr>
          <a:xfrm>
            <a:off x="990600" y="1233131"/>
            <a:ext cx="6762044"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effectLst>
                  <a:outerShdw dist="38100" dir="2700000" algn="tl" rotWithShape="0">
                    <a:schemeClr val="accent2"/>
                  </a:outerShdw>
                </a:effectLst>
              </a:rPr>
              <a:t>Bus Booking System</a:t>
            </a:r>
            <a:endParaRPr lang="en-US" sz="5400" b="1" cap="none" spc="0" dirty="0">
              <a:ln w="6600">
                <a:solidFill>
                  <a:schemeClr val="accent2"/>
                </a:solidFill>
                <a:prstDash val="solid"/>
              </a:ln>
              <a:effectLst>
                <a:outerShdw dist="38100" dir="2700000" algn="tl" rotWithShape="0">
                  <a:schemeClr val="accent2"/>
                </a:outerShdw>
              </a:effectLst>
            </a:endParaRPr>
          </a:p>
        </p:txBody>
      </p:sp>
      <p:sp>
        <p:nvSpPr>
          <p:cNvPr id="13" name="Rectangle 12">
            <a:extLst>
              <a:ext uri="{FF2B5EF4-FFF2-40B4-BE49-F238E27FC236}">
                <a16:creationId xmlns:a16="http://schemas.microsoft.com/office/drawing/2014/main" id="{A2CA0DB1-6641-435A-8E60-0D3FCFC72964}"/>
              </a:ext>
            </a:extLst>
          </p:cNvPr>
          <p:cNvSpPr/>
          <p:nvPr/>
        </p:nvSpPr>
        <p:spPr>
          <a:xfrm>
            <a:off x="3276600" y="3315087"/>
            <a:ext cx="3011273"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effectLst>
                  <a:outerShdw dist="38100" dir="2700000" algn="tl" rotWithShape="0">
                    <a:schemeClr val="accent2"/>
                  </a:outerShdw>
                </a:effectLst>
              </a:rPr>
              <a:t>Directed By</a:t>
            </a:r>
          </a:p>
        </p:txBody>
      </p:sp>
      <p:sp>
        <p:nvSpPr>
          <p:cNvPr id="14" name="Rectangle 13">
            <a:extLst>
              <a:ext uri="{FF2B5EF4-FFF2-40B4-BE49-F238E27FC236}">
                <a16:creationId xmlns:a16="http://schemas.microsoft.com/office/drawing/2014/main" id="{EA55027C-1F86-4B63-A611-D87E4A1F065A}"/>
              </a:ext>
            </a:extLst>
          </p:cNvPr>
          <p:cNvSpPr/>
          <p:nvPr/>
        </p:nvSpPr>
        <p:spPr>
          <a:xfrm>
            <a:off x="3597246" y="4026083"/>
            <a:ext cx="1949508"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effectLst>
                  <a:outerShdw dist="38100" dir="2700000" algn="tl" rotWithShape="0">
                    <a:schemeClr val="accent2"/>
                  </a:outerShdw>
                </a:effectLst>
              </a:rPr>
              <a:t>Tarun Uikey</a:t>
            </a:r>
          </a:p>
        </p:txBody>
      </p:sp>
      <p:sp>
        <p:nvSpPr>
          <p:cNvPr id="15" name="Rectangle 14">
            <a:extLst>
              <a:ext uri="{FF2B5EF4-FFF2-40B4-BE49-F238E27FC236}">
                <a16:creationId xmlns:a16="http://schemas.microsoft.com/office/drawing/2014/main" id="{8A0D29FB-8B04-45F1-8579-6A13D40D2C77}"/>
              </a:ext>
            </a:extLst>
          </p:cNvPr>
          <p:cNvSpPr/>
          <p:nvPr/>
        </p:nvSpPr>
        <p:spPr>
          <a:xfrm>
            <a:off x="5295899" y="5320100"/>
            <a:ext cx="2456745" cy="523220"/>
          </a:xfrm>
          <a:prstGeom prst="rect">
            <a:avLst/>
          </a:prstGeom>
          <a:noFill/>
        </p:spPr>
        <p:txBody>
          <a:bodyPr wrap="square" lIns="91440" tIns="45720" rIns="91440" bIns="45720">
            <a:spAutoFit/>
          </a:bodyPr>
          <a:lstStyle/>
          <a:p>
            <a:pPr algn="ctr"/>
            <a:r>
              <a:rPr lang="en-US" sz="2800" b="1" cap="none" spc="0" dirty="0">
                <a:ln w="6600">
                  <a:solidFill>
                    <a:schemeClr val="accent2"/>
                  </a:solidFill>
                  <a:prstDash val="solid"/>
                </a:ln>
                <a:solidFill>
                  <a:schemeClr val="tx2"/>
                </a:solidFill>
                <a:effectLst>
                  <a:outerShdw dist="38100" dir="2700000" algn="tl" rotWithShape="0">
                    <a:schemeClr val="accent2"/>
                  </a:outerShdw>
                </a:effectLst>
              </a:rPr>
              <a:t>Contact :-</a:t>
            </a:r>
          </a:p>
        </p:txBody>
      </p:sp>
      <p:sp>
        <p:nvSpPr>
          <p:cNvPr id="17" name="Rectangle 16">
            <a:extLst>
              <a:ext uri="{FF2B5EF4-FFF2-40B4-BE49-F238E27FC236}">
                <a16:creationId xmlns:a16="http://schemas.microsoft.com/office/drawing/2014/main" id="{2A28FF68-91F9-4845-8A24-3DBD15D64B97}"/>
              </a:ext>
            </a:extLst>
          </p:cNvPr>
          <p:cNvSpPr/>
          <p:nvPr/>
        </p:nvSpPr>
        <p:spPr>
          <a:xfrm>
            <a:off x="5546754" y="5835675"/>
            <a:ext cx="1922706" cy="400110"/>
          </a:xfrm>
          <a:prstGeom prst="rect">
            <a:avLst/>
          </a:prstGeom>
          <a:noFill/>
        </p:spPr>
        <p:txBody>
          <a:bodyPr wrap="none" lIns="91440" tIns="45720" rIns="91440" bIns="45720">
            <a:spAutoFit/>
          </a:bodyPr>
          <a:lstStyle/>
          <a:p>
            <a:pPr algn="ctr"/>
            <a:r>
              <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+91 8878986291</a:t>
            </a:r>
          </a:p>
        </p:txBody>
      </p:sp>
      <p:sp>
        <p:nvSpPr>
          <p:cNvPr id="18" name="Rectangle 17">
            <a:extLst>
              <a:ext uri="{FF2B5EF4-FFF2-40B4-BE49-F238E27FC236}">
                <a16:creationId xmlns:a16="http://schemas.microsoft.com/office/drawing/2014/main" id="{C6CA8E00-D25C-46CF-B88D-805BEC651BB7}"/>
              </a:ext>
            </a:extLst>
          </p:cNvPr>
          <p:cNvSpPr/>
          <p:nvPr/>
        </p:nvSpPr>
        <p:spPr>
          <a:xfrm>
            <a:off x="5546754" y="6242005"/>
            <a:ext cx="3288528" cy="400110"/>
          </a:xfrm>
          <a:prstGeom prst="rect">
            <a:avLst/>
          </a:prstGeom>
          <a:noFill/>
        </p:spPr>
        <p:txBody>
          <a:bodyPr wrap="none" lIns="91440" tIns="45720" rIns="91440" bIns="45720">
            <a:spAutoFit/>
          </a:bodyPr>
          <a:lstStyle/>
          <a:p>
            <a:pPr algn="ctr"/>
            <a:r>
              <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tarunuikey30@gmail.com</a:t>
            </a:r>
          </a:p>
        </p:txBody>
      </p:sp>
    </p:spTree>
    <p:extLst>
      <p:ext uri="{BB962C8B-B14F-4D97-AF65-F5344CB8AC3E}">
        <p14:creationId xmlns:p14="http://schemas.microsoft.com/office/powerpoint/2010/main" val="721898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394F3-A1C7-4AE2-B71B-319D14EB51A3}"/>
              </a:ext>
            </a:extLst>
          </p:cNvPr>
          <p:cNvSpPr>
            <a:spLocks noGrp="1"/>
          </p:cNvSpPr>
          <p:nvPr>
            <p:ph type="title"/>
          </p:nvPr>
        </p:nvSpPr>
        <p:spPr/>
        <p:txBody>
          <a:bodyPr>
            <a:normAutofit fontScale="90000"/>
          </a:bodyPr>
          <a:lstStyle/>
          <a:p>
            <a:br>
              <a:rPr lang="en-US" dirty="0"/>
            </a:br>
            <a:endParaRPr lang="en-US" dirty="0"/>
          </a:p>
        </p:txBody>
      </p:sp>
      <p:sp>
        <p:nvSpPr>
          <p:cNvPr id="3" name="Content Placeholder 2">
            <a:extLst>
              <a:ext uri="{FF2B5EF4-FFF2-40B4-BE49-F238E27FC236}">
                <a16:creationId xmlns:a16="http://schemas.microsoft.com/office/drawing/2014/main" id="{B89CA2F0-FF94-4BA2-96F6-0EC589D684EB}"/>
              </a:ext>
            </a:extLst>
          </p:cNvPr>
          <p:cNvSpPr>
            <a:spLocks noGrp="1"/>
          </p:cNvSpPr>
          <p:nvPr>
            <p:ph idx="1"/>
          </p:nvPr>
        </p:nvSpPr>
        <p:spPr>
          <a:xfrm>
            <a:off x="443204" y="2057400"/>
            <a:ext cx="8243596" cy="4370832"/>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ln w="0"/>
                <a:solidFill>
                  <a:srgbClr val="FF0000"/>
                </a:solidFill>
                <a:effectLst>
                  <a:outerShdw blurRad="38100" dist="19050" dir="2700000" algn="tl" rotWithShape="0">
                    <a:schemeClr val="dk1">
                      <a:alpha val="40000"/>
                    </a:schemeClr>
                  </a:outerShdw>
                </a:effectLst>
              </a:rPr>
              <a:t>First Module</a:t>
            </a:r>
            <a:r>
              <a:rPr lang="en-US" dirty="0">
                <a:ln w="0"/>
                <a:solidFill>
                  <a:srgbClr val="FF0000"/>
                </a:solidFill>
                <a:effectLst>
                  <a:outerShdw blurRad="38100" dist="19050" dir="2700000" algn="tl" rotWithShape="0">
                    <a:schemeClr val="dk1">
                      <a:alpha val="40000"/>
                    </a:schemeClr>
                  </a:outerShdw>
                </a:effectLst>
              </a:rPr>
              <a:t> </a:t>
            </a:r>
            <a:r>
              <a:rPr lang="en-US" dirty="0">
                <a:ln w="0"/>
                <a:solidFill>
                  <a:schemeClr val="tx1"/>
                </a:solidFill>
                <a:effectLst>
                  <a:outerShdw blurRad="38100" dist="19050" dir="2700000" algn="tl" rotWithShape="0">
                    <a:schemeClr val="dk1">
                      <a:alpha val="40000"/>
                    </a:schemeClr>
                  </a:outerShdw>
                </a:effectLst>
              </a:rPr>
              <a:t>:-</a:t>
            </a:r>
          </a:p>
          <a:p>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r>
              <a:rPr lang="en-US" sz="2000" dirty="0"/>
              <a:t>First Module Admin Can add or Update Route and Buses.</a:t>
            </a:r>
          </a:p>
          <a:p>
            <a:endParaRPr lang="en-US" dirty="0">
              <a:ln w="0"/>
              <a:solidFill>
                <a:schemeClr val="tx1"/>
              </a:solidFill>
              <a:effectLst>
                <a:outerShdw blurRad="38100" dist="19050" dir="2700000" algn="tl" rotWithShape="0">
                  <a:schemeClr val="dk1">
                    <a:alpha val="40000"/>
                  </a:schemeClr>
                </a:outerShdw>
              </a:effectLst>
            </a:endParaRPr>
          </a:p>
          <a:p>
            <a:endParaRPr lang="en-US" dirty="0">
              <a:ln w="0"/>
              <a:solidFill>
                <a:schemeClr val="tx1"/>
              </a:solidFill>
              <a:effectLst>
                <a:outerShdw blurRad="38100" dist="19050" dir="2700000" algn="tl" rotWithShape="0">
                  <a:schemeClr val="dk1">
                    <a:alpha val="40000"/>
                  </a:schemeClr>
                </a:outerShdw>
              </a:effectLst>
            </a:endParaRPr>
          </a:p>
          <a:p>
            <a:endParaRPr lang="en-US" dirty="0"/>
          </a:p>
          <a:p>
            <a:endParaRPr lang="en-US" dirty="0"/>
          </a:p>
          <a:p>
            <a:endParaRPr lang="en-US"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2800" dirty="0"/>
          </a:p>
          <a:p>
            <a:endParaRPr lang="en-US" sz="2800" dirty="0"/>
          </a:p>
          <a:p>
            <a:endParaRPr lang="en-US" sz="2800" dirty="0"/>
          </a:p>
        </p:txBody>
      </p:sp>
      <p:sp>
        <p:nvSpPr>
          <p:cNvPr id="5" name="Rectangle 4">
            <a:extLst>
              <a:ext uri="{FF2B5EF4-FFF2-40B4-BE49-F238E27FC236}">
                <a16:creationId xmlns:a16="http://schemas.microsoft.com/office/drawing/2014/main" id="{27D93950-BB74-4EB6-AD80-13E75F1BCA21}"/>
              </a:ext>
            </a:extLst>
          </p:cNvPr>
          <p:cNvSpPr/>
          <p:nvPr/>
        </p:nvSpPr>
        <p:spPr>
          <a:xfrm>
            <a:off x="443204" y="710308"/>
            <a:ext cx="8611524" cy="76944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400" b="1" dirty="0">
                <a:ln/>
                <a:solidFill>
                  <a:schemeClr val="accent3"/>
                </a:solidFill>
              </a:rPr>
              <a:t>This Project Has Three Modules</a:t>
            </a:r>
            <a:endParaRPr lang="en-US" sz="4400" b="1" cap="none" spc="0" dirty="0">
              <a:ln/>
              <a:solidFill>
                <a:schemeClr val="accent3"/>
              </a:solidFill>
              <a:effectLst/>
            </a:endParaRPr>
          </a:p>
        </p:txBody>
      </p:sp>
      <p:pic>
        <p:nvPicPr>
          <p:cNvPr id="9" name="Picture 8">
            <a:extLst>
              <a:ext uri="{FF2B5EF4-FFF2-40B4-BE49-F238E27FC236}">
                <a16:creationId xmlns:a16="http://schemas.microsoft.com/office/drawing/2014/main" id="{C17238D0-A629-4BE0-A003-DFDE6FDC8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032947"/>
            <a:ext cx="7010400" cy="1219200"/>
          </a:xfrm>
          <a:prstGeom prst="rect">
            <a:avLst/>
          </a:prstGeom>
        </p:spPr>
      </p:pic>
    </p:spTree>
    <p:extLst>
      <p:ext uri="{BB962C8B-B14F-4D97-AF65-F5344CB8AC3E}">
        <p14:creationId xmlns:p14="http://schemas.microsoft.com/office/powerpoint/2010/main" val="1850521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66894-B3C2-4B6E-B6A0-991C69F81FD2}"/>
              </a:ext>
            </a:extLst>
          </p:cNvPr>
          <p:cNvSpPr>
            <a:spLocks noGrp="1"/>
          </p:cNvSpPr>
          <p:nvPr>
            <p:ph idx="1"/>
          </p:nvPr>
        </p:nvSpPr>
        <p:spPr>
          <a:xfrm>
            <a:off x="457200" y="647700"/>
            <a:ext cx="8229600" cy="6134100"/>
          </a:xfrm>
        </p:spPr>
        <p:txBody>
          <a:bodyPr>
            <a:normAutofit/>
          </a:bodyPr>
          <a:lstStyle/>
          <a:p>
            <a:r>
              <a:rPr lang="en-US" sz="2800" dirty="0">
                <a:solidFill>
                  <a:srgbClr val="FF0000"/>
                </a:solidFill>
              </a:rPr>
              <a:t>Second Module </a:t>
            </a:r>
            <a:r>
              <a:rPr lang="en-US" sz="2800" dirty="0"/>
              <a:t>:-</a:t>
            </a:r>
          </a:p>
          <a:p>
            <a:endParaRPr lang="en-US" sz="2400" dirty="0"/>
          </a:p>
          <a:p>
            <a:endParaRPr lang="en-US" sz="2400" dirty="0"/>
          </a:p>
          <a:p>
            <a:endParaRPr lang="en-US" sz="2400" dirty="0"/>
          </a:p>
          <a:p>
            <a:endParaRPr lang="en-US" sz="2400" dirty="0"/>
          </a:p>
          <a:p>
            <a:r>
              <a:rPr lang="en-US" sz="2000" dirty="0"/>
              <a:t>Second Module helps the Customer to enquiry the availability of seats in a particular bus at a particular date.</a:t>
            </a:r>
          </a:p>
          <a:p>
            <a:endParaRPr lang="en-US" sz="2000" dirty="0"/>
          </a:p>
          <a:p>
            <a:r>
              <a:rPr lang="en-US" sz="2800" dirty="0">
                <a:solidFill>
                  <a:srgbClr val="FF0000"/>
                </a:solidFill>
              </a:rPr>
              <a:t>Third Module </a:t>
            </a:r>
            <a:r>
              <a:rPr lang="en-US" sz="2800" dirty="0"/>
              <a:t>:-</a:t>
            </a:r>
          </a:p>
          <a:p>
            <a:endParaRPr lang="en-US" sz="2400" dirty="0"/>
          </a:p>
          <a:p>
            <a:endParaRPr lang="en-US" sz="2400" dirty="0"/>
          </a:p>
          <a:p>
            <a:endParaRPr lang="en-US" sz="2400" dirty="0"/>
          </a:p>
          <a:p>
            <a:r>
              <a:rPr lang="en-US" sz="2000" dirty="0"/>
              <a:t>Third Module helps the customer to Check PNR status and Cancel a reserved tickets.</a:t>
            </a:r>
          </a:p>
        </p:txBody>
      </p:sp>
      <p:pic>
        <p:nvPicPr>
          <p:cNvPr id="4" name="Picture 3">
            <a:extLst>
              <a:ext uri="{FF2B5EF4-FFF2-40B4-BE49-F238E27FC236}">
                <a16:creationId xmlns:a16="http://schemas.microsoft.com/office/drawing/2014/main" id="{8BE5E94C-E17C-4BF3-9CF1-1E873120A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18" y="1371600"/>
            <a:ext cx="7662211" cy="1222457"/>
          </a:xfrm>
          <a:prstGeom prst="rect">
            <a:avLst/>
          </a:prstGeom>
        </p:spPr>
      </p:pic>
      <p:pic>
        <p:nvPicPr>
          <p:cNvPr id="5" name="Picture 4">
            <a:extLst>
              <a:ext uri="{FF2B5EF4-FFF2-40B4-BE49-F238E27FC236}">
                <a16:creationId xmlns:a16="http://schemas.microsoft.com/office/drawing/2014/main" id="{919B9BB1-DAA1-4E20-B946-A0D212B7D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47" y="4495800"/>
            <a:ext cx="7552126" cy="1058843"/>
          </a:xfrm>
          <a:prstGeom prst="rect">
            <a:avLst/>
          </a:prstGeom>
        </p:spPr>
      </p:pic>
    </p:spTree>
    <p:extLst>
      <p:ext uri="{BB962C8B-B14F-4D97-AF65-F5344CB8AC3E}">
        <p14:creationId xmlns:p14="http://schemas.microsoft.com/office/powerpoint/2010/main" val="274410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62B1DE-D407-46E3-8034-7C3F60147755}"/>
              </a:ext>
            </a:extLst>
          </p:cNvPr>
          <p:cNvGraphicFramePr>
            <a:graphicFrameLocks noGrp="1"/>
          </p:cNvGraphicFramePr>
          <p:nvPr>
            <p:extLst>
              <p:ext uri="{D42A27DB-BD31-4B8C-83A1-F6EECF244321}">
                <p14:modId xmlns:p14="http://schemas.microsoft.com/office/powerpoint/2010/main" val="1591914516"/>
              </p:ext>
            </p:extLst>
          </p:nvPr>
        </p:nvGraphicFramePr>
        <p:xfrm>
          <a:off x="457200" y="1828800"/>
          <a:ext cx="8534400" cy="4495798"/>
        </p:xfrm>
        <a:graphic>
          <a:graphicData uri="http://schemas.openxmlformats.org/drawingml/2006/table">
            <a:tbl>
              <a:tblPr bandRow="1">
                <a:tableStyleId>{00A15C55-8517-42AA-B614-E9B94910E393}</a:tableStyleId>
              </a:tblPr>
              <a:tblGrid>
                <a:gridCol w="4267200">
                  <a:extLst>
                    <a:ext uri="{9D8B030D-6E8A-4147-A177-3AD203B41FA5}">
                      <a16:colId xmlns:a16="http://schemas.microsoft.com/office/drawing/2014/main" val="1587089850"/>
                    </a:ext>
                  </a:extLst>
                </a:gridCol>
                <a:gridCol w="4267200">
                  <a:extLst>
                    <a:ext uri="{9D8B030D-6E8A-4147-A177-3AD203B41FA5}">
                      <a16:colId xmlns:a16="http://schemas.microsoft.com/office/drawing/2014/main" val="2545909531"/>
                    </a:ext>
                  </a:extLst>
                </a:gridCol>
              </a:tblGrid>
              <a:tr h="572193">
                <a:tc>
                  <a:txBody>
                    <a:bodyPr/>
                    <a:lstStyle/>
                    <a:p>
                      <a:r>
                        <a:rPr kumimoji="0" lang="en-US" b="1" kern="1200" dirty="0">
                          <a:solidFill>
                            <a:schemeClr val="dk1"/>
                          </a:solidFill>
                          <a:effectLst/>
                        </a:rPr>
                        <a:t>Operating system</a:t>
                      </a:r>
                      <a:endParaRPr lang="en-US" dirty="0"/>
                    </a:p>
                  </a:txBody>
                  <a:tcPr/>
                </a:tc>
                <a:tc>
                  <a:txBody>
                    <a:bodyPr/>
                    <a:lstStyle/>
                    <a:p>
                      <a:r>
                        <a:rPr kumimoji="0" lang="en-US" b="0" u="none" strike="noStrike" kern="1200" dirty="0">
                          <a:solidFill>
                            <a:schemeClr val="accent1"/>
                          </a:solidFill>
                          <a:effectLst/>
                          <a:hlinkClick r:id="rId2" tooltip="Microsoft Windows">
                            <a:extLst>
                              <a:ext uri="{A12FA001-AC4F-418D-AE19-62706E023703}">
                                <ahyp:hlinkClr xmlns:ahyp="http://schemas.microsoft.com/office/drawing/2018/hyperlinkcolor" val="tx"/>
                              </a:ext>
                            </a:extLst>
                          </a:hlinkClick>
                        </a:rPr>
                        <a:t>Windows</a:t>
                      </a:r>
                      <a:r>
                        <a:rPr kumimoji="0" lang="en-US" b="0" kern="1200" dirty="0">
                          <a:solidFill>
                            <a:schemeClr val="dk1"/>
                          </a:solidFill>
                          <a:effectLst/>
                        </a:rPr>
                        <a:t> 95 or NT or superior</a:t>
                      </a:r>
                      <a:endParaRPr lang="en-US" dirty="0"/>
                    </a:p>
                  </a:txBody>
                  <a:tcPr/>
                </a:tc>
                <a:extLst>
                  <a:ext uri="{0D108BD9-81ED-4DB2-BD59-A6C34878D82A}">
                    <a16:rowId xmlns:a16="http://schemas.microsoft.com/office/drawing/2014/main" val="2118037574"/>
                  </a:ext>
                </a:extLst>
              </a:tr>
              <a:tr h="572193">
                <a:tc>
                  <a:txBody>
                    <a:bodyPr/>
                    <a:lstStyle/>
                    <a:p>
                      <a:r>
                        <a:rPr kumimoji="0" lang="en-US" b="1" i="0" kern="1200" dirty="0">
                          <a:solidFill>
                            <a:schemeClr val="dk1"/>
                          </a:solidFill>
                          <a:effectLst/>
                          <a:latin typeface="+mn-lt"/>
                          <a:ea typeface="+mn-ea"/>
                          <a:cs typeface="+mn-cs"/>
                        </a:rPr>
                        <a:t>CPU</a:t>
                      </a:r>
                      <a:endParaRPr lang="en-US" dirty="0"/>
                    </a:p>
                  </a:txBody>
                  <a:tcPr/>
                </a:tc>
                <a:tc>
                  <a:txBody>
                    <a:bodyPr/>
                    <a:lstStyle/>
                    <a:p>
                      <a:r>
                        <a:rPr kumimoji="0" lang="en-US" b="0" i="0" u="none" strike="noStrike" kern="1200" dirty="0">
                          <a:solidFill>
                            <a:schemeClr val="accent1"/>
                          </a:solidFill>
                          <a:effectLst/>
                          <a:latin typeface="+mn-lt"/>
                          <a:ea typeface="+mn-ea"/>
                          <a:cs typeface="+mn-cs"/>
                          <a:hlinkClick r:id="rId3" tooltip="Intel P5">
                            <a:extLst>
                              <a:ext uri="{A12FA001-AC4F-418D-AE19-62706E023703}">
                                <ahyp:hlinkClr xmlns:ahyp="http://schemas.microsoft.com/office/drawing/2018/hyperlinkcolor" val="tx"/>
                              </a:ext>
                            </a:extLst>
                          </a:hlinkClick>
                        </a:rPr>
                        <a:t>Pentium</a:t>
                      </a:r>
                      <a:r>
                        <a:rPr kumimoji="0" lang="en-US" b="0" i="0" kern="1200" dirty="0">
                          <a:solidFill>
                            <a:schemeClr val="dk1"/>
                          </a:solidFill>
                          <a:effectLst/>
                          <a:latin typeface="+mn-lt"/>
                          <a:ea typeface="+mn-ea"/>
                          <a:cs typeface="+mn-cs"/>
                        </a:rPr>
                        <a:t> processor at 90 MHz or higher</a:t>
                      </a:r>
                      <a:endParaRPr lang="en-US" dirty="0"/>
                    </a:p>
                  </a:txBody>
                  <a:tcPr/>
                </a:tc>
                <a:extLst>
                  <a:ext uri="{0D108BD9-81ED-4DB2-BD59-A6C34878D82A}">
                    <a16:rowId xmlns:a16="http://schemas.microsoft.com/office/drawing/2014/main" val="916914012"/>
                  </a:ext>
                </a:extLst>
              </a:tr>
              <a:tr h="637585">
                <a:tc>
                  <a:txBody>
                    <a:bodyPr/>
                    <a:lstStyle/>
                    <a:p>
                      <a:r>
                        <a:rPr kumimoji="0" lang="en-US" b="1" i="0" kern="1200" dirty="0">
                          <a:solidFill>
                            <a:schemeClr val="dk1"/>
                          </a:solidFill>
                          <a:effectLst/>
                          <a:latin typeface="+mn-lt"/>
                          <a:ea typeface="+mn-ea"/>
                          <a:cs typeface="+mn-cs"/>
                        </a:rPr>
                        <a:t>Memory</a:t>
                      </a:r>
                      <a:endParaRPr lang="en-US" dirty="0"/>
                    </a:p>
                  </a:txBody>
                  <a:tcPr/>
                </a:tc>
                <a:tc>
                  <a:txBody>
                    <a:bodyPr/>
                    <a:lstStyle/>
                    <a:p>
                      <a:br>
                        <a:rPr lang="en-US" dirty="0">
                          <a:effectLst/>
                        </a:rPr>
                      </a:br>
                      <a:r>
                        <a:rPr lang="en-US" dirty="0">
                          <a:effectLst/>
                        </a:rPr>
                        <a:t>16 MB </a:t>
                      </a:r>
                      <a:r>
                        <a:rPr lang="en-US" u="none" strike="noStrike" dirty="0">
                          <a:solidFill>
                            <a:schemeClr val="accent1"/>
                          </a:solidFill>
                          <a:effectLst/>
                          <a:hlinkClick r:id="rId4" tooltip="Random Access Memory">
                            <a:extLst>
                              <a:ext uri="{A12FA001-AC4F-418D-AE19-62706E023703}">
                                <ahyp:hlinkClr xmlns:ahyp="http://schemas.microsoft.com/office/drawing/2018/hyperlinkcolor" val="tx"/>
                              </a:ext>
                            </a:extLst>
                          </a:hlinkClick>
                        </a:rPr>
                        <a:t>RAM</a:t>
                      </a:r>
                      <a:endParaRPr lang="en-US" dirty="0">
                        <a:solidFill>
                          <a:schemeClr val="accent1"/>
                        </a:solidFill>
                        <a:effectLst/>
                      </a:endParaRPr>
                    </a:p>
                  </a:txBody>
                  <a:tcPr marL="22860" marR="22860" marT="22860" marB="22860" anchor="ctr"/>
                </a:tc>
                <a:extLst>
                  <a:ext uri="{0D108BD9-81ED-4DB2-BD59-A6C34878D82A}">
                    <a16:rowId xmlns:a16="http://schemas.microsoft.com/office/drawing/2014/main" val="2066510390"/>
                  </a:ext>
                </a:extLst>
              </a:tr>
              <a:tr h="637585">
                <a:tc>
                  <a:txBody>
                    <a:bodyPr/>
                    <a:lstStyle/>
                    <a:p>
                      <a:r>
                        <a:rPr kumimoji="0" lang="en-US" b="1" i="0" kern="1200" dirty="0">
                          <a:solidFill>
                            <a:schemeClr val="dk1"/>
                          </a:solidFill>
                          <a:effectLst/>
                          <a:latin typeface="+mn-lt"/>
                          <a:ea typeface="+mn-ea"/>
                          <a:cs typeface="+mn-cs"/>
                        </a:rPr>
                        <a:t>Free space</a:t>
                      </a:r>
                      <a:endParaRPr lang="en-US" dirty="0"/>
                    </a:p>
                  </a:txBody>
                  <a:tcPr/>
                </a:tc>
                <a:tc>
                  <a:txBody>
                    <a:bodyPr/>
                    <a:lstStyle/>
                    <a:p>
                      <a:br>
                        <a:rPr lang="en-US" dirty="0">
                          <a:effectLst/>
                        </a:rPr>
                      </a:br>
                      <a:r>
                        <a:rPr lang="en-US" dirty="0">
                          <a:effectLst/>
                        </a:rPr>
                        <a:t>80 MB available</a:t>
                      </a:r>
                    </a:p>
                  </a:txBody>
                  <a:tcPr marL="22860" marR="22860" marT="22860" marB="22860" anchor="ctr"/>
                </a:tc>
                <a:extLst>
                  <a:ext uri="{0D108BD9-81ED-4DB2-BD59-A6C34878D82A}">
                    <a16:rowId xmlns:a16="http://schemas.microsoft.com/office/drawing/2014/main" val="1876914231"/>
                  </a:ext>
                </a:extLst>
              </a:tr>
              <a:tr h="572193">
                <a:tc>
                  <a:txBody>
                    <a:bodyPr/>
                    <a:lstStyle/>
                    <a:p>
                      <a:r>
                        <a:rPr kumimoji="0" lang="en-US" b="1" i="0" kern="1200" dirty="0">
                          <a:solidFill>
                            <a:schemeClr val="dk1"/>
                          </a:solidFill>
                          <a:effectLst/>
                          <a:latin typeface="+mn-lt"/>
                          <a:ea typeface="+mn-ea"/>
                          <a:cs typeface="+mn-cs"/>
                        </a:rPr>
                        <a:t>Media</a:t>
                      </a:r>
                      <a:endParaRPr lang="en-US" dirty="0"/>
                    </a:p>
                  </a:txBody>
                  <a:tcPr/>
                </a:tc>
                <a:tc>
                  <a:txBody>
                    <a:bodyPr/>
                    <a:lstStyle/>
                    <a:p>
                      <a:r>
                        <a:rPr kumimoji="0" lang="en-US" b="0" i="0" u="none" strike="noStrike" kern="1200" dirty="0">
                          <a:solidFill>
                            <a:schemeClr val="accent1"/>
                          </a:solidFill>
                          <a:effectLst/>
                          <a:latin typeface="+mn-lt"/>
                          <a:ea typeface="+mn-ea"/>
                          <a:cs typeface="+mn-cs"/>
                          <a:hlinkClick r:id="rId5" tooltip="CD-ROM">
                            <a:extLst>
                              <a:ext uri="{A12FA001-AC4F-418D-AE19-62706E023703}">
                                <ahyp:hlinkClr xmlns:ahyp="http://schemas.microsoft.com/office/drawing/2018/hyperlinkcolor" val="tx"/>
                              </a:ext>
                            </a:extLst>
                          </a:hlinkClick>
                        </a:rPr>
                        <a:t>CD-ROM</a:t>
                      </a:r>
                      <a:r>
                        <a:rPr kumimoji="0" lang="en-US" b="0" i="0" kern="1200" dirty="0">
                          <a:solidFill>
                            <a:schemeClr val="dk1"/>
                          </a:solidFill>
                          <a:effectLst/>
                          <a:latin typeface="+mn-lt"/>
                          <a:ea typeface="+mn-ea"/>
                          <a:cs typeface="+mn-cs"/>
                        </a:rPr>
                        <a:t>, 2x or higher</a:t>
                      </a:r>
                      <a:endParaRPr lang="en-US" dirty="0"/>
                    </a:p>
                  </a:txBody>
                  <a:tcPr/>
                </a:tc>
                <a:extLst>
                  <a:ext uri="{0D108BD9-81ED-4DB2-BD59-A6C34878D82A}">
                    <a16:rowId xmlns:a16="http://schemas.microsoft.com/office/drawing/2014/main" val="1685777747"/>
                  </a:ext>
                </a:extLst>
              </a:tr>
              <a:tr h="572193">
                <a:tc>
                  <a:txBody>
                    <a:bodyPr/>
                    <a:lstStyle/>
                    <a:p>
                      <a:pPr algn="l"/>
                      <a:r>
                        <a:rPr kumimoji="0" lang="en-US" b="1" i="0" kern="1200" dirty="0">
                          <a:solidFill>
                            <a:schemeClr val="dk1"/>
                          </a:solidFill>
                          <a:effectLst/>
                          <a:latin typeface="+mn-lt"/>
                          <a:ea typeface="+mn-ea"/>
                          <a:cs typeface="+mn-cs"/>
                        </a:rPr>
                        <a:t>Graphics hardware</a:t>
                      </a:r>
                      <a:endParaRPr lang="en-US" dirty="0">
                        <a:effectLst/>
                      </a:endParaRPr>
                    </a:p>
                  </a:txBody>
                  <a:tcPr marL="22860" marR="22860" marT="22860" marB="22860" anchor="ctr"/>
                </a:tc>
                <a:tc>
                  <a:txBody>
                    <a:bodyPr/>
                    <a:lstStyle/>
                    <a:p>
                      <a:r>
                        <a:rPr kumimoji="0" lang="en-US" b="0" i="0" u="sng" kern="1200" dirty="0">
                          <a:solidFill>
                            <a:schemeClr val="accent1"/>
                          </a:solidFill>
                          <a:effectLst/>
                          <a:latin typeface="+mn-lt"/>
                          <a:ea typeface="+mn-ea"/>
                          <a:cs typeface="+mn-cs"/>
                          <a:hlinkClick r:id="rId6">
                            <a:extLst>
                              <a:ext uri="{A12FA001-AC4F-418D-AE19-62706E023703}">
                                <ahyp:hlinkClr xmlns:ahyp="http://schemas.microsoft.com/office/drawing/2018/hyperlinkcolor" val="tx"/>
                              </a:ext>
                            </a:extLst>
                          </a:hlinkClick>
                        </a:rPr>
                        <a:t>DirectX</a:t>
                      </a:r>
                      <a:r>
                        <a:rPr kumimoji="0" lang="en-US" b="0" i="0" kern="1200" dirty="0">
                          <a:solidFill>
                            <a:schemeClr val="dk1"/>
                          </a:solidFill>
                          <a:effectLst/>
                          <a:latin typeface="+mn-lt"/>
                          <a:ea typeface="+mn-ea"/>
                          <a:cs typeface="+mn-cs"/>
                        </a:rPr>
                        <a:t> 3.0 or higher</a:t>
                      </a:r>
                      <a:endParaRPr lang="en-US" dirty="0"/>
                    </a:p>
                  </a:txBody>
                  <a:tcPr/>
                </a:tc>
                <a:extLst>
                  <a:ext uri="{0D108BD9-81ED-4DB2-BD59-A6C34878D82A}">
                    <a16:rowId xmlns:a16="http://schemas.microsoft.com/office/drawing/2014/main" val="1578917060"/>
                  </a:ext>
                </a:extLst>
              </a:tr>
              <a:tr h="931856">
                <a:tc>
                  <a:txBody>
                    <a:bodyPr/>
                    <a:lstStyle/>
                    <a:p>
                      <a:r>
                        <a:rPr kumimoji="0" lang="en-US" b="1" i="0" kern="1200" dirty="0">
                          <a:solidFill>
                            <a:schemeClr val="dk1"/>
                          </a:solidFill>
                          <a:effectLst/>
                          <a:latin typeface="+mn-lt"/>
                          <a:ea typeface="+mn-ea"/>
                          <a:cs typeface="+mn-cs"/>
                        </a:rPr>
                        <a:t>Sound hardware</a:t>
                      </a:r>
                      <a:endParaRPr lang="en-US" dirty="0"/>
                    </a:p>
                  </a:txBody>
                  <a:tcPr/>
                </a:tc>
                <a:tc>
                  <a:txBody>
                    <a:bodyPr/>
                    <a:lstStyle/>
                    <a:p>
                      <a:br>
                        <a:rPr lang="en-US" u="none" strike="noStrike" dirty="0">
                          <a:solidFill>
                            <a:srgbClr val="E2D700"/>
                          </a:solidFill>
                          <a:effectLst/>
                          <a:hlinkClick r:id="rId6" tooltip="DirectX">
                            <a:extLst>
                              <a:ext uri="{A12FA001-AC4F-418D-AE19-62706E023703}">
                                <ahyp:hlinkClr xmlns:ahyp="http://schemas.microsoft.com/office/drawing/2018/hyperlinkcolor" val="tx"/>
                              </a:ext>
                            </a:extLst>
                          </a:hlinkClick>
                        </a:rPr>
                      </a:br>
                      <a:r>
                        <a:rPr lang="en-US" u="none" strike="noStrike" dirty="0">
                          <a:solidFill>
                            <a:schemeClr val="accent1"/>
                          </a:solidFill>
                          <a:effectLst/>
                          <a:hlinkClick r:id="rId6" tooltip="DirectX">
                            <a:extLst>
                              <a:ext uri="{A12FA001-AC4F-418D-AE19-62706E023703}">
                                <ahyp:hlinkClr xmlns:ahyp="http://schemas.microsoft.com/office/drawing/2018/hyperlinkcolor" val="tx"/>
                              </a:ext>
                            </a:extLst>
                          </a:hlinkClick>
                        </a:rPr>
                        <a:t>DirectX</a:t>
                      </a:r>
                      <a:r>
                        <a:rPr lang="en-US" dirty="0">
                          <a:effectLst/>
                        </a:rPr>
                        <a:t> 9.0b compatible 16-bit </a:t>
                      </a:r>
                      <a:r>
                        <a:rPr lang="en-US" u="none" strike="noStrike" dirty="0">
                          <a:solidFill>
                            <a:schemeClr val="accent1"/>
                          </a:solidFill>
                          <a:effectLst/>
                          <a:hlinkClick r:id="rId7" tooltip="Sound card">
                            <a:extLst>
                              <a:ext uri="{A12FA001-AC4F-418D-AE19-62706E023703}">
                                <ahyp:hlinkClr xmlns:ahyp="http://schemas.microsoft.com/office/drawing/2018/hyperlinkcolor" val="tx"/>
                              </a:ext>
                            </a:extLst>
                          </a:hlinkClick>
                        </a:rPr>
                        <a:t>sound card</a:t>
                      </a:r>
                      <a:endParaRPr lang="en-US" dirty="0">
                        <a:solidFill>
                          <a:schemeClr val="accent1"/>
                        </a:solidFill>
                        <a:effectLst/>
                      </a:endParaRPr>
                    </a:p>
                  </a:txBody>
                  <a:tcPr marL="22860" marR="22860" marT="22860" marB="22860" anchor="ctr"/>
                </a:tc>
                <a:extLst>
                  <a:ext uri="{0D108BD9-81ED-4DB2-BD59-A6C34878D82A}">
                    <a16:rowId xmlns:a16="http://schemas.microsoft.com/office/drawing/2014/main" val="2454664313"/>
                  </a:ext>
                </a:extLst>
              </a:tr>
            </a:tbl>
          </a:graphicData>
        </a:graphic>
      </p:graphicFrame>
      <p:sp>
        <p:nvSpPr>
          <p:cNvPr id="3" name="Rectangle 2">
            <a:extLst>
              <a:ext uri="{FF2B5EF4-FFF2-40B4-BE49-F238E27FC236}">
                <a16:creationId xmlns:a16="http://schemas.microsoft.com/office/drawing/2014/main" id="{46779395-68F0-4F26-946F-570D7D064452}"/>
              </a:ext>
            </a:extLst>
          </p:cNvPr>
          <p:cNvSpPr/>
          <p:nvPr/>
        </p:nvSpPr>
        <p:spPr>
          <a:xfrm>
            <a:off x="609600" y="762000"/>
            <a:ext cx="7065931" cy="646331"/>
          </a:xfrm>
          <a:prstGeom prst="rect">
            <a:avLst/>
          </a:prstGeom>
          <a:noFill/>
        </p:spPr>
        <p:txBody>
          <a:bodyPr wrap="square" lIns="91440" tIns="45720" rIns="91440" bIns="45720">
            <a:spAutoFit/>
          </a:bodyPr>
          <a:lstStyle/>
          <a:p>
            <a:pPr algn="ctr"/>
            <a:r>
              <a:rPr lang="en-US" sz="3600" dirty="0">
                <a:ln w="0"/>
                <a:effectLst>
                  <a:outerShdw blurRad="38100" dist="25400" dir="5400000" algn="ctr" rotWithShape="0">
                    <a:srgbClr val="6E747A">
                      <a:alpha val="43000"/>
                    </a:srgbClr>
                  </a:outerShdw>
                </a:effectLst>
              </a:rPr>
              <a:t>System Requirements</a:t>
            </a:r>
            <a:endParaRPr lang="en-US" sz="36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9641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654B5A6-0E08-482E-AB81-DB017141C0F2}"/>
              </a:ext>
            </a:extLst>
          </p:cNvPr>
          <p:cNvSpPr/>
          <p:nvPr/>
        </p:nvSpPr>
        <p:spPr>
          <a:xfrm>
            <a:off x="762000" y="1447800"/>
            <a:ext cx="6070716" cy="1200329"/>
          </a:xfrm>
          <a:prstGeom prst="rect">
            <a:avLst/>
          </a:prstGeom>
          <a:noFill/>
        </p:spPr>
        <p:txBody>
          <a:bodyPr wrap="square" lIns="91440" tIns="45720" rIns="91440" bIns="45720">
            <a:spAutoFit/>
          </a:bodyPr>
          <a:lstStyle/>
          <a:p>
            <a:pPr algn="ctr"/>
            <a:r>
              <a:rPr lang="en-US" sz="7200" b="1" cap="none" spc="0" dirty="0">
                <a:ln w="6600">
                  <a:solidFill>
                    <a:schemeClr val="accent2"/>
                  </a:solidFill>
                  <a:prstDash val="solid"/>
                </a:ln>
                <a:effectLst>
                  <a:outerShdw dist="38100" dir="2700000" algn="tl" rotWithShape="0">
                    <a:schemeClr val="accent2"/>
                  </a:outerShdw>
                </a:effectLst>
              </a:rPr>
              <a:t>Thank You</a:t>
            </a:r>
          </a:p>
        </p:txBody>
      </p:sp>
      <p:pic>
        <p:nvPicPr>
          <p:cNvPr id="30" name="Content Placeholder 29">
            <a:extLst>
              <a:ext uri="{FF2B5EF4-FFF2-40B4-BE49-F238E27FC236}">
                <a16:creationId xmlns:a16="http://schemas.microsoft.com/office/drawing/2014/main" id="{A7475D1C-A2CB-4931-825C-033EAD827BF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57600" y="3733800"/>
            <a:ext cx="5111750" cy="2743342"/>
          </a:xfrm>
        </p:spPr>
      </p:pic>
    </p:spTree>
    <p:extLst>
      <p:ext uri="{BB962C8B-B14F-4D97-AF65-F5344CB8AC3E}">
        <p14:creationId xmlns:p14="http://schemas.microsoft.com/office/powerpoint/2010/main" val="102390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2057400"/>
            <a:ext cx="7549896" cy="2923736"/>
          </a:xfrm>
        </p:spPr>
        <p:txBody>
          <a:bodyPr>
            <a:normAutofit/>
          </a:bodyPr>
          <a:lstStyle/>
          <a:p>
            <a:pPr algn="l"/>
            <a:r>
              <a:rPr lang="en-US" sz="2000" dirty="0"/>
              <a:t>The use of bus traveling is a large growing business in India and other countries; the manual use of bus reservation is presently very strenuous and also consumes a lot of time by having to stay on a long queue. For this reason, an efficient system is to be proposed in this project to ease the issue of bus reservation amongst indigenes within the country.</a:t>
            </a:r>
          </a:p>
        </p:txBody>
      </p:sp>
      <p:sp>
        <p:nvSpPr>
          <p:cNvPr id="4" name="Rectangle 3"/>
          <p:cNvSpPr/>
          <p:nvPr/>
        </p:nvSpPr>
        <p:spPr>
          <a:xfrm>
            <a:off x="1447800" y="304800"/>
            <a:ext cx="6246479" cy="923330"/>
          </a:xfrm>
          <a:prstGeom prst="rect">
            <a:avLst/>
          </a:prstGeom>
          <a:noFill/>
        </p:spPr>
        <p:txBody>
          <a:bodyPr wrap="square" lIns="91440" tIns="45720" rIns="91440" bIns="45720">
            <a:spAutoFit/>
          </a:bodyPr>
          <a:lstStyle/>
          <a:p>
            <a:pPr algn="ctr"/>
            <a:r>
              <a:rPr lang="en-US" sz="5400" dirty="0">
                <a:ln w="18415" cmpd="sng">
                  <a:solidFill>
                    <a:srgbClr val="FFFFFF"/>
                  </a:solidFill>
                  <a:prstDash val="solid"/>
                </a:ln>
                <a:effectLst>
                  <a:outerShdw blurRad="63500" dir="3600000" algn="tl" rotWithShape="0">
                    <a:srgbClr val="000000">
                      <a:alpha val="70000"/>
                    </a:srgbClr>
                  </a:outerShdw>
                </a:effectLst>
              </a:rPr>
              <a:t>Bus</a:t>
            </a:r>
            <a:r>
              <a:rPr lang="en-US" sz="5400" b="1" cap="all" dirty="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5400" dirty="0">
                <a:ln w="18415" cmpd="sng">
                  <a:solidFill>
                    <a:srgbClr val="FFFFFF"/>
                  </a:solidFill>
                  <a:prstDash val="solid"/>
                </a:ln>
                <a:effectLst>
                  <a:outerShdw blurRad="63500" dir="3600000" algn="tl" rotWithShape="0">
                    <a:srgbClr val="000000">
                      <a:alpha val="70000"/>
                    </a:srgbClr>
                  </a:outerShdw>
                </a:effectLst>
              </a:rPr>
              <a:t>booking</a:t>
            </a:r>
            <a:r>
              <a:rPr lang="en-US" sz="5400" b="1" cap="all" dirty="0">
                <a:ln w="9000" cmpd="sng">
                  <a:solidFill>
                    <a:schemeClr val="accent4">
                      <a:shade val="50000"/>
                      <a:satMod val="120000"/>
                    </a:schemeClr>
                  </a:solidFill>
                  <a:prstDash val="solid"/>
                </a:ln>
                <a:effectLst>
                  <a:reflection blurRad="12700" stA="28000" endPos="45000" dist="1000" dir="5400000" sy="-100000" algn="bl" rotWithShape="0"/>
                </a:effectLst>
              </a:rPr>
              <a:t> </a:t>
            </a:r>
            <a:r>
              <a:rPr lang="en-US" sz="5400" dirty="0">
                <a:ln w="18415" cmpd="sng">
                  <a:solidFill>
                    <a:srgbClr val="FFFFFF"/>
                  </a:solidFill>
                  <a:prstDash val="solid"/>
                </a:ln>
                <a:effectLst>
                  <a:outerShdw blurRad="63500" dir="3600000" algn="tl" rotWithShape="0">
                    <a:srgbClr val="000000">
                      <a:alpha val="70000"/>
                    </a:srgbClr>
                  </a:outerShdw>
                </a:effectLst>
              </a:rPr>
              <a:t>System</a:t>
            </a:r>
            <a:endParaRPr lang="en-US" sz="5400" b="1" cap="all" spc="0"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pic>
        <p:nvPicPr>
          <p:cNvPr id="5" name="Picture 4" descr="busBooking.png"/>
          <p:cNvPicPr>
            <a:picLocks noChangeAspect="1"/>
          </p:cNvPicPr>
          <p:nvPr/>
        </p:nvPicPr>
        <p:blipFill>
          <a:blip r:embed="rId2"/>
          <a:stretch>
            <a:fillRect/>
          </a:stretch>
        </p:blipFill>
        <p:spPr>
          <a:xfrm>
            <a:off x="3657600" y="3886200"/>
            <a:ext cx="4419600" cy="2882109"/>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0200"/>
            <a:ext cx="8915400" cy="5181600"/>
          </a:xfrm>
        </p:spPr>
        <p:txBody>
          <a:bodyPr>
            <a:normAutofit/>
          </a:bodyPr>
          <a:lstStyle/>
          <a:p>
            <a:r>
              <a:rPr lang="en-US" dirty="0"/>
              <a:t>The Online Bus Ticket Reservation System is a web-based application that allows visitors check bus ticket availability, buy bus ticket and pay the bus ticket online .This system is established for all the home/office users after gaining access from the administrator.</a:t>
            </a:r>
          </a:p>
          <a:p>
            <a:r>
              <a:rPr lang="en-US" dirty="0"/>
              <a:t> Online Bus Reservation System provides bus transportation system, a facility to reserved seats, cancellation of seats and different types of enquiry which need an instant and quick reservation. This system can be used by the users in performing online reservation via internet for their all business purposes. Users can use this program directly on their websites and no need to install it.</a:t>
            </a:r>
          </a:p>
        </p:txBody>
      </p:sp>
      <p:sp>
        <p:nvSpPr>
          <p:cNvPr id="5" name="Rectangle 4"/>
          <p:cNvSpPr/>
          <p:nvPr/>
        </p:nvSpPr>
        <p:spPr>
          <a:xfrm>
            <a:off x="1752600" y="533400"/>
            <a:ext cx="5784853" cy="923330"/>
          </a:xfrm>
          <a:prstGeom prst="rect">
            <a:avLst/>
          </a:prstGeom>
          <a:noFill/>
        </p:spPr>
        <p:txBody>
          <a:bodyPr wrap="none" lIns="91440" tIns="45720" rIns="91440" bIns="45720">
            <a:spAutoFit/>
          </a:bodyPr>
          <a:lstStyle/>
          <a:p>
            <a:pPr algn="ctr"/>
            <a:r>
              <a:rPr lang="en-US" sz="5400" b="1" dirty="0">
                <a:ln w="17780" cmpd="sng">
                  <a:solidFill>
                    <a:srgbClr val="FFFFFF"/>
                  </a:solidFill>
                  <a:prstDash val="solid"/>
                  <a:miter lim="800000"/>
                </a:ln>
                <a:solidFill>
                  <a:schemeClr val="tx2">
                    <a:lumMod val="50000"/>
                  </a:schemeClr>
                </a:solidFill>
                <a:effectLst>
                  <a:outerShdw blurRad="50800" algn="tl" rotWithShape="0">
                    <a:srgbClr val="000000"/>
                  </a:outerShdw>
                </a:effectLst>
              </a:rPr>
              <a:t>INTRODUCTION</a:t>
            </a:r>
            <a:endParaRPr lang="en-US" sz="5400" b="1" cap="none" spc="0" dirty="0">
              <a:ln w="17780" cmpd="sng">
                <a:solidFill>
                  <a:srgbClr val="FFFFFF"/>
                </a:solidFill>
                <a:prstDash val="solid"/>
                <a:miter lim="800000"/>
              </a:ln>
              <a:solidFill>
                <a:schemeClr val="tx2">
                  <a:lumMod val="50000"/>
                </a:schemeClr>
              </a:solidFill>
              <a:effectLst>
                <a:outerShdw blurRad="50800" algn="tl"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610600" cy="5486400"/>
          </a:xfrm>
        </p:spPr>
        <p:txBody>
          <a:bodyPr/>
          <a:lstStyle/>
          <a:p>
            <a:r>
              <a:rPr lang="en-US" dirty="0"/>
              <a:t>Bus reservation system deals with maintenance of records of each passenger who had reserved a seat for a journey. It also includes maintenance of information like schedule and details of each bus. Also, we get to know that there are many operations, which they have to do manually.</a:t>
            </a:r>
          </a:p>
          <a:p>
            <a:pPr>
              <a:buNone/>
            </a:pPr>
            <a:r>
              <a:rPr lang="en-US" dirty="0"/>
              <a:t> </a:t>
            </a:r>
          </a:p>
          <a:p>
            <a:r>
              <a:rPr lang="en-US" dirty="0"/>
              <a:t>This project aims to describe the project background, problem statement, objectives, scopes, project significance and expected output of the system. The system is Bus Booking Reservation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5257800"/>
          </a:xfrm>
        </p:spPr>
        <p:txBody>
          <a:bodyPr>
            <a:normAutofit fontScale="85000" lnSpcReduction="20000"/>
          </a:bodyPr>
          <a:lstStyle/>
          <a:p>
            <a:pPr algn="ctr">
              <a:buNone/>
            </a:pPr>
            <a:r>
              <a:rPr lang="en-US" b="1" dirty="0"/>
              <a:t>The basic components of an Online Bus Ticketing System web portal that provides enhanced service to the bus operators and customers consist of the following: </a:t>
            </a:r>
          </a:p>
          <a:p>
            <a:pPr>
              <a:buNone/>
            </a:pPr>
            <a:endParaRPr lang="en-US" dirty="0"/>
          </a:p>
          <a:p>
            <a:r>
              <a:rPr lang="en-US" dirty="0"/>
              <a:t>Capture of customer information such as name, address, phone   number and e-mail address.</a:t>
            </a:r>
          </a:p>
          <a:p>
            <a:r>
              <a:rPr lang="en-US" dirty="0"/>
              <a:t> Price list .</a:t>
            </a:r>
          </a:p>
          <a:p>
            <a:r>
              <a:rPr lang="en-US" dirty="0"/>
              <a:t> Bus operators ranking .</a:t>
            </a:r>
          </a:p>
          <a:p>
            <a:r>
              <a:rPr lang="en-US" dirty="0"/>
              <a:t> Seating chart .</a:t>
            </a:r>
          </a:p>
          <a:p>
            <a:r>
              <a:rPr lang="en-US" dirty="0"/>
              <a:t> Search engine .</a:t>
            </a:r>
          </a:p>
          <a:p>
            <a:r>
              <a:rPr lang="en-US" dirty="0"/>
              <a:t>Payment information .</a:t>
            </a:r>
          </a:p>
          <a:p>
            <a:r>
              <a:rPr lang="en-US" dirty="0"/>
              <a:t>Organization's advertisement/slogan, phone number, fax number, and address .</a:t>
            </a:r>
          </a:p>
          <a:p>
            <a:r>
              <a:rPr lang="en-US" dirty="0"/>
              <a:t>Comments and suggestions section / option .</a:t>
            </a:r>
          </a:p>
          <a:p>
            <a:r>
              <a:rPr lang="en-US" dirty="0"/>
              <a:t>Reports.</a:t>
            </a:r>
          </a:p>
        </p:txBody>
      </p:sp>
      <p:sp>
        <p:nvSpPr>
          <p:cNvPr id="4" name="Rectangle 3"/>
          <p:cNvSpPr/>
          <p:nvPr/>
        </p:nvSpPr>
        <p:spPr>
          <a:xfrm>
            <a:off x="685800" y="228600"/>
            <a:ext cx="7499169"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effectLst/>
              </a:rPr>
              <a:t>Research And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458200" cy="5562600"/>
          </a:xfrm>
        </p:spPr>
        <p:txBody>
          <a:bodyPr/>
          <a:lstStyle/>
          <a:p>
            <a:r>
              <a:rPr lang="en-US" dirty="0"/>
              <a:t>The reservation system has three modules. First module helps the customer to enquire the availability of seats in a particular bus at particular date, the second module helps him to reserve a ticket and with the third module he can cancel a reserved ticket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 DIAGRAM.png"/>
          <p:cNvPicPr>
            <a:picLocks noGrp="1" noChangeAspect="1"/>
          </p:cNvPicPr>
          <p:nvPr>
            <p:ph idx="1"/>
          </p:nvPr>
        </p:nvPicPr>
        <p:blipFill>
          <a:blip r:embed="rId2"/>
          <a:stretch>
            <a:fillRect/>
          </a:stretch>
        </p:blipFill>
        <p:spPr>
          <a:xfrm>
            <a:off x="107246" y="1371600"/>
            <a:ext cx="9036754" cy="5083174"/>
          </a:xfrm>
        </p:spPr>
      </p:pic>
      <p:sp>
        <p:nvSpPr>
          <p:cNvPr id="11" name="Rectangle 10"/>
          <p:cNvSpPr/>
          <p:nvPr/>
        </p:nvSpPr>
        <p:spPr>
          <a:xfrm>
            <a:off x="914400" y="457200"/>
            <a:ext cx="7979621" cy="584775"/>
          </a:xfrm>
          <a:prstGeom prst="rect">
            <a:avLst/>
          </a:prstGeom>
          <a:noFill/>
        </p:spPr>
        <p:txBody>
          <a:bodyPr wrap="none" lIns="91440" tIns="45720" rIns="91440" bIns="45720">
            <a:spAutoFit/>
          </a:bodyPr>
          <a:lstStyle/>
          <a:p>
            <a:pPr algn="ctr"/>
            <a:r>
              <a:rPr lang="en-US" sz="3200" b="1" dirty="0">
                <a:ln w="10541" cmpd="sng">
                  <a:solidFill>
                    <a:schemeClr val="accent1">
                      <a:shade val="88000"/>
                      <a:satMod val="110000"/>
                    </a:schemeClr>
                  </a:solidFill>
                  <a:prstDash val="solid"/>
                </a:ln>
              </a:rPr>
              <a:t>Case Diagram For Passenger And Admin </a:t>
            </a:r>
            <a:endParaRPr lang="en-US" sz="3200" b="1" cap="none" spc="0" dirty="0">
              <a:ln w="10541" cmpd="sng">
                <a:solidFill>
                  <a:schemeClr val="accent1">
                    <a:shade val="88000"/>
                    <a:satMod val="110000"/>
                  </a:schemeClr>
                </a:solidFill>
                <a:prstDash val="solid"/>
              </a:ln>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762000"/>
            <a:ext cx="574131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effectLst>
                  <a:outerShdw blurRad="76200" dist="50800" dir="5400000" algn="tl" rotWithShape="0">
                    <a:srgbClr val="000000">
                      <a:alpha val="65000"/>
                    </a:srgbClr>
                  </a:outerShdw>
                </a:effectLst>
              </a:rPr>
              <a:t>Database Design</a:t>
            </a:r>
          </a:p>
        </p:txBody>
      </p:sp>
      <p:pic>
        <p:nvPicPr>
          <p:cNvPr id="7" name="Content Placeholder 6">
            <a:extLst>
              <a:ext uri="{FF2B5EF4-FFF2-40B4-BE49-F238E27FC236}">
                <a16:creationId xmlns:a16="http://schemas.microsoft.com/office/drawing/2014/main" id="{570FA0FF-74C6-4E37-89AB-63AA0921A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78" y="1935163"/>
            <a:ext cx="7803443" cy="4389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9130"/>
            <a:ext cx="8229600" cy="4770120"/>
          </a:xfrm>
        </p:spPr>
        <p:txBody>
          <a:bodyPr>
            <a:normAutofit fontScale="92500" lnSpcReduction="10000"/>
          </a:bodyPr>
          <a:lstStyle/>
          <a:p>
            <a:r>
              <a:rPr lang="en-US" dirty="0">
                <a:solidFill>
                  <a:schemeClr val="accent1"/>
                </a:solidFill>
                <a:hlinkClick r:id="rId2">
                  <a:extLst>
                    <a:ext uri="{A12FA001-AC4F-418D-AE19-62706E023703}">
                      <ahyp:hlinkClr xmlns:ahyp="http://schemas.microsoft.com/office/drawing/2018/hyperlinkcolor" val="tx"/>
                    </a:ext>
                  </a:extLst>
                </a:hlinkClick>
              </a:rPr>
              <a:t>https://www.researchgate.net</a:t>
            </a:r>
            <a:endParaRPr lang="en-US" dirty="0">
              <a:solidFill>
                <a:schemeClr val="accent1"/>
              </a:solidFill>
            </a:endParaRPr>
          </a:p>
          <a:p>
            <a:endParaRPr lang="en-US" dirty="0"/>
          </a:p>
          <a:p>
            <a:r>
              <a:rPr lang="en-US" dirty="0">
                <a:solidFill>
                  <a:schemeClr val="accent1"/>
                </a:solidFill>
                <a:hlinkClick r:id="rId3">
                  <a:extLst>
                    <a:ext uri="{A12FA001-AC4F-418D-AE19-62706E023703}">
                      <ahyp:hlinkClr xmlns:ahyp="http://schemas.microsoft.com/office/drawing/2018/hyperlinkcolor" val="tx"/>
                    </a:ext>
                  </a:extLst>
                </a:hlinkClick>
              </a:rPr>
              <a:t>https://core.ac.uk</a:t>
            </a:r>
            <a:endParaRPr lang="en-US" dirty="0">
              <a:solidFill>
                <a:schemeClr val="accent1"/>
              </a:solidFill>
            </a:endParaRPr>
          </a:p>
          <a:p>
            <a:endParaRPr lang="en-US" dirty="0">
              <a:solidFill>
                <a:schemeClr val="accent1"/>
              </a:solidFill>
            </a:endParaRPr>
          </a:p>
          <a:p>
            <a:r>
              <a:rPr lang="en-US" dirty="0">
                <a:solidFill>
                  <a:schemeClr val="accent1"/>
                </a:solidFill>
                <a:hlinkClick r:id="rId4">
                  <a:extLst>
                    <a:ext uri="{A12FA001-AC4F-418D-AE19-62706E023703}">
                      <ahyp:hlinkClr xmlns:ahyp="http://schemas.microsoft.com/office/drawing/2018/hyperlinkcolor" val="tx"/>
                    </a:ext>
                  </a:extLst>
                </a:hlinkClick>
              </a:rPr>
              <a:t>https://www.academia.edu</a:t>
            </a:r>
            <a:endParaRPr lang="en-US" dirty="0">
              <a:solidFill>
                <a:schemeClr val="accent1"/>
              </a:solidFill>
            </a:endParaRPr>
          </a:p>
          <a:p>
            <a:endParaRPr lang="en-US" dirty="0">
              <a:solidFill>
                <a:schemeClr val="accent1"/>
              </a:solidFill>
            </a:endParaRPr>
          </a:p>
          <a:p>
            <a:r>
              <a:rPr lang="en-US" dirty="0">
                <a:solidFill>
                  <a:schemeClr val="accent1"/>
                </a:solidFill>
                <a:hlinkClick r:id="rId5">
                  <a:extLst>
                    <a:ext uri="{A12FA001-AC4F-418D-AE19-62706E023703}">
                      <ahyp:hlinkClr xmlns:ahyp="http://schemas.microsoft.com/office/drawing/2018/hyperlinkcolor" val="tx"/>
                    </a:ext>
                  </a:extLst>
                </a:hlinkClick>
              </a:rPr>
              <a:t>http://shivajivarma.com</a:t>
            </a:r>
            <a:endParaRPr lang="en-US" dirty="0">
              <a:solidFill>
                <a:schemeClr val="accent1"/>
              </a:solidFill>
            </a:endParaRPr>
          </a:p>
          <a:p>
            <a:endParaRPr lang="en-US" dirty="0">
              <a:solidFill>
                <a:schemeClr val="accent1"/>
              </a:solidFill>
            </a:endParaRPr>
          </a:p>
          <a:p>
            <a:r>
              <a:rPr lang="en-US" dirty="0">
                <a:solidFill>
                  <a:schemeClr val="accent1"/>
                </a:solidFill>
                <a:hlinkClick r:id="rId6">
                  <a:extLst>
                    <a:ext uri="{A12FA001-AC4F-418D-AE19-62706E023703}">
                      <ahyp:hlinkClr xmlns:ahyp="http://schemas.microsoft.com/office/drawing/2018/hyperlinkcolor" val="tx"/>
                    </a:ext>
                  </a:extLst>
                </a:hlinkClick>
              </a:rPr>
              <a:t>http://www.aessweb.com</a:t>
            </a:r>
            <a:endParaRPr lang="en-US" dirty="0">
              <a:solidFill>
                <a:schemeClr val="accent1"/>
              </a:solidFill>
            </a:endParaRPr>
          </a:p>
          <a:p>
            <a:endParaRPr lang="en-US" dirty="0">
              <a:solidFill>
                <a:schemeClr val="accent1"/>
              </a:solidFill>
            </a:endParaRPr>
          </a:p>
          <a:p>
            <a:r>
              <a:rPr lang="en-US" dirty="0">
                <a:solidFill>
                  <a:schemeClr val="accent1"/>
                </a:solidFill>
                <a:hlinkClick r:id="rId7">
                  <a:extLst>
                    <a:ext uri="{A12FA001-AC4F-418D-AE19-62706E023703}">
                      <ahyp:hlinkClr xmlns:ahyp="http://schemas.microsoft.com/office/drawing/2018/hyperlinkcolor" val="tx"/>
                    </a:ext>
                  </a:extLst>
                </a:hlinkClick>
              </a:rPr>
              <a:t>https://en.wikipedia.org</a:t>
            </a:r>
            <a:endParaRPr lang="en-US" dirty="0">
              <a:solidFill>
                <a:schemeClr val="accent1"/>
              </a:solidFill>
            </a:endParaRPr>
          </a:p>
          <a:p>
            <a:endParaRPr lang="en-US" dirty="0"/>
          </a:p>
        </p:txBody>
      </p:sp>
      <p:sp>
        <p:nvSpPr>
          <p:cNvPr id="4" name="Rectangle 3"/>
          <p:cNvSpPr/>
          <p:nvPr/>
        </p:nvSpPr>
        <p:spPr>
          <a:xfrm>
            <a:off x="2590800" y="478750"/>
            <a:ext cx="345210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err="1">
                <a:ln w="11430"/>
                <a:solidFill>
                  <a:schemeClr val="tx2">
                    <a:lumMod val="75000"/>
                  </a:schemeClr>
                </a:solidFill>
                <a:effectLst>
                  <a:outerShdw blurRad="76200" dist="50800" dir="5400000" algn="tl" rotWithShape="0">
                    <a:srgbClr val="000000">
                      <a:alpha val="65000"/>
                    </a:srgbClr>
                  </a:outerShdw>
                </a:effectLst>
              </a:rPr>
              <a:t>Refrences</a:t>
            </a:r>
            <a:endParaRPr lang="en-US" sz="5400" b="1" cap="none" spc="50" dirty="0">
              <a:ln w="11430"/>
              <a:solidFill>
                <a:schemeClr val="tx2">
                  <a:lumMod val="75000"/>
                </a:schemeClr>
              </a:solidFill>
              <a:effectLst>
                <a:outerShdw blurRad="76200" dist="50800" dir="5400000" algn="tl" rotWithShape="0">
                  <a:srgbClr val="000000">
                    <a:alpha val="65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761</TotalTime>
  <Words>587</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Tarun Uikey</dc:creator>
  <cp:lastModifiedBy>Tarun Uikey</cp:lastModifiedBy>
  <cp:revision>35</cp:revision>
  <dcterms:created xsi:type="dcterms:W3CDTF">2021-03-04T10:48:16Z</dcterms:created>
  <dcterms:modified xsi:type="dcterms:W3CDTF">2021-03-18T13:13:26Z</dcterms:modified>
</cp:coreProperties>
</file>