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handoutMasterIdLst>
    <p:handoutMasterId r:id="rId29"/>
  </p:handoutMasterIdLst>
  <p:sldIdLst>
    <p:sldId id="369" r:id="rId2"/>
    <p:sldId id="372" r:id="rId3"/>
    <p:sldId id="373" r:id="rId4"/>
    <p:sldId id="371" r:id="rId5"/>
    <p:sldId id="375" r:id="rId6"/>
    <p:sldId id="384" r:id="rId7"/>
    <p:sldId id="386" r:id="rId8"/>
    <p:sldId id="387" r:id="rId9"/>
    <p:sldId id="376" r:id="rId10"/>
    <p:sldId id="381" r:id="rId11"/>
    <p:sldId id="388" r:id="rId12"/>
    <p:sldId id="389" r:id="rId13"/>
    <p:sldId id="379" r:id="rId14"/>
    <p:sldId id="380" r:id="rId15"/>
    <p:sldId id="393" r:id="rId16"/>
    <p:sldId id="378" r:id="rId17"/>
    <p:sldId id="382" r:id="rId18"/>
    <p:sldId id="394" r:id="rId19"/>
    <p:sldId id="397" r:id="rId20"/>
    <p:sldId id="377" r:id="rId21"/>
    <p:sldId id="383" r:id="rId22"/>
    <p:sldId id="395" r:id="rId23"/>
    <p:sldId id="396" r:id="rId24"/>
    <p:sldId id="385" r:id="rId25"/>
    <p:sldId id="398" r:id="rId26"/>
    <p:sldId id="37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D5E0EA"/>
    <a:srgbClr val="B8C9E1"/>
    <a:srgbClr val="93A5CF"/>
    <a:srgbClr val="CDD2E6"/>
    <a:srgbClr val="9F8FCA"/>
    <a:srgbClr val="7965B2"/>
    <a:srgbClr val="626469"/>
    <a:srgbClr val="6E7CA0"/>
    <a:srgbClr val="B3B0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86429" autoAdjust="0"/>
  </p:normalViewPr>
  <p:slideViewPr>
    <p:cSldViewPr snapToGrid="0" showGuides="1">
      <p:cViewPr varScale="1">
        <p:scale>
          <a:sx n="114" d="100"/>
          <a:sy n="114" d="100"/>
        </p:scale>
        <p:origin x="414" y="102"/>
      </p:cViewPr>
      <p:guideLst>
        <p:guide pos="3840"/>
        <p:guide orient="horz" pos="2160"/>
      </p:guideLst>
    </p:cSldViewPr>
  </p:slideViewPr>
  <p:outlineViewPr>
    <p:cViewPr>
      <p:scale>
        <a:sx n="33" d="100"/>
        <a:sy n="33" d="100"/>
      </p:scale>
      <p:origin x="0" y="-736"/>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60" d="100"/>
          <a:sy n="60" d="100"/>
        </p:scale>
        <p:origin x="3187" y="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DF556B1-47E5-4841-AF78-A552147C4512}" type="datetimeFigureOut">
              <a:rPr lang="en-US" smtClean="0"/>
              <a:t>8/3/2020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dirty="0"/>
              <a:t>© 2018 – Proprietary &amp; Confidential Information of Amdocs</a:t>
            </a: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1C06EA9-5B09-4754-A303-3A3F0FC820EB}" type="slidenum">
              <a:rPr lang="en-US" smtClean="0"/>
              <a:t>‹#›</a:t>
            </a:fld>
            <a:endParaRPr lang="en-US"/>
          </a:p>
        </p:txBody>
      </p:sp>
    </p:spTree>
    <p:extLst>
      <p:ext uri="{BB962C8B-B14F-4D97-AF65-F5344CB8AC3E}">
        <p14:creationId xmlns:p14="http://schemas.microsoft.com/office/powerpoint/2010/main" val="8588766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B50B4B-8E77-4614-AD0C-B0421D705C95}" type="datetimeFigureOut">
              <a:rPr lang="en-US" smtClean="0"/>
              <a:t>8/3/2020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dirty="0"/>
              <a:t>© 2018 – Proprietary &amp; Confidential Information of Amdocs</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382844-C493-4E5C-84EB-6E0488489CF0}" type="slidenum">
              <a:rPr lang="en-US" smtClean="0"/>
              <a:t>‹#›</a:t>
            </a:fld>
            <a:endParaRPr lang="en-US"/>
          </a:p>
        </p:txBody>
      </p:sp>
    </p:spTree>
    <p:extLst>
      <p:ext uri="{BB962C8B-B14F-4D97-AF65-F5344CB8AC3E}">
        <p14:creationId xmlns:p14="http://schemas.microsoft.com/office/powerpoint/2010/main" val="10621714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1">
    <p:spTree>
      <p:nvGrpSpPr>
        <p:cNvPr id="1" name=""/>
        <p:cNvGrpSpPr/>
        <p:nvPr/>
      </p:nvGrpSpPr>
      <p:grpSpPr>
        <a:xfrm>
          <a:off x="0" y="0"/>
          <a:ext cx="0" cy="0"/>
          <a:chOff x="0" y="0"/>
          <a:chExt cx="0" cy="0"/>
        </a:xfrm>
      </p:grpSpPr>
      <p:sp>
        <p:nvSpPr>
          <p:cNvPr id="30" name="Freeform 39"/>
          <p:cNvSpPr>
            <a:spLocks/>
          </p:cNvSpPr>
          <p:nvPr userDrawn="1"/>
        </p:nvSpPr>
        <p:spPr bwMode="auto">
          <a:xfrm>
            <a:off x="8505746" y="547688"/>
            <a:ext cx="3065010" cy="5738811"/>
          </a:xfrm>
          <a:custGeom>
            <a:avLst/>
            <a:gdLst>
              <a:gd name="T0" fmla="*/ 1896 w 1896"/>
              <a:gd name="T1" fmla="*/ 3550 h 3550"/>
              <a:gd name="T2" fmla="*/ 1025 w 1896"/>
              <a:gd name="T3" fmla="*/ 3550 h 3550"/>
              <a:gd name="T4" fmla="*/ 0 w 1896"/>
              <a:gd name="T5" fmla="*/ 0 h 3550"/>
              <a:gd name="T6" fmla="*/ 871 w 1896"/>
              <a:gd name="T7" fmla="*/ 0 h 3550"/>
              <a:gd name="T8" fmla="*/ 1896 w 1896"/>
              <a:gd name="T9" fmla="*/ 3550 h 3550"/>
            </a:gdLst>
            <a:ahLst/>
            <a:cxnLst>
              <a:cxn ang="0">
                <a:pos x="T0" y="T1"/>
              </a:cxn>
              <a:cxn ang="0">
                <a:pos x="T2" y="T3"/>
              </a:cxn>
              <a:cxn ang="0">
                <a:pos x="T4" y="T5"/>
              </a:cxn>
              <a:cxn ang="0">
                <a:pos x="T6" y="T7"/>
              </a:cxn>
              <a:cxn ang="0">
                <a:pos x="T8" y="T9"/>
              </a:cxn>
            </a:cxnLst>
            <a:rect l="0" t="0" r="r" b="b"/>
            <a:pathLst>
              <a:path w="1896" h="3550">
                <a:moveTo>
                  <a:pt x="1896" y="3550"/>
                </a:moveTo>
                <a:lnTo>
                  <a:pt x="1025" y="3550"/>
                </a:lnTo>
                <a:lnTo>
                  <a:pt x="0" y="0"/>
                </a:lnTo>
                <a:lnTo>
                  <a:pt x="871" y="0"/>
                </a:lnTo>
                <a:lnTo>
                  <a:pt x="1896" y="355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41"/>
          <p:cNvSpPr>
            <a:spLocks/>
          </p:cNvSpPr>
          <p:nvPr userDrawn="1"/>
        </p:nvSpPr>
        <p:spPr bwMode="auto">
          <a:xfrm>
            <a:off x="3140363" y="547688"/>
            <a:ext cx="4206306" cy="5738811"/>
          </a:xfrm>
          <a:custGeom>
            <a:avLst/>
            <a:gdLst>
              <a:gd name="T0" fmla="*/ 2602 w 2602"/>
              <a:gd name="T1" fmla="*/ 3550 h 3550"/>
              <a:gd name="T2" fmla="*/ 1025 w 2602"/>
              <a:gd name="T3" fmla="*/ 3550 h 3550"/>
              <a:gd name="T4" fmla="*/ 0 w 2602"/>
              <a:gd name="T5" fmla="*/ 0 h 3550"/>
              <a:gd name="T6" fmla="*/ 1578 w 2602"/>
              <a:gd name="T7" fmla="*/ 0 h 3550"/>
              <a:gd name="T8" fmla="*/ 2602 w 2602"/>
              <a:gd name="T9" fmla="*/ 3550 h 3550"/>
            </a:gdLst>
            <a:ahLst/>
            <a:cxnLst>
              <a:cxn ang="0">
                <a:pos x="T0" y="T1"/>
              </a:cxn>
              <a:cxn ang="0">
                <a:pos x="T2" y="T3"/>
              </a:cxn>
              <a:cxn ang="0">
                <a:pos x="T4" y="T5"/>
              </a:cxn>
              <a:cxn ang="0">
                <a:pos x="T6" y="T7"/>
              </a:cxn>
              <a:cxn ang="0">
                <a:pos x="T8" y="T9"/>
              </a:cxn>
            </a:cxnLst>
            <a:rect l="0" t="0" r="r" b="b"/>
            <a:pathLst>
              <a:path w="2602" h="3550">
                <a:moveTo>
                  <a:pt x="2602" y="3550"/>
                </a:moveTo>
                <a:lnTo>
                  <a:pt x="1025" y="3550"/>
                </a:lnTo>
                <a:lnTo>
                  <a:pt x="0" y="0"/>
                </a:lnTo>
                <a:lnTo>
                  <a:pt x="1578" y="0"/>
                </a:lnTo>
                <a:lnTo>
                  <a:pt x="2602" y="355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43"/>
          <p:cNvSpPr>
            <a:spLocks/>
          </p:cNvSpPr>
          <p:nvPr userDrawn="1"/>
        </p:nvSpPr>
        <p:spPr bwMode="auto">
          <a:xfrm>
            <a:off x="990329" y="547688"/>
            <a:ext cx="2195297" cy="5738811"/>
          </a:xfrm>
          <a:custGeom>
            <a:avLst/>
            <a:gdLst>
              <a:gd name="T0" fmla="*/ 1358 w 1358"/>
              <a:gd name="T1" fmla="*/ 3550 h 3550"/>
              <a:gd name="T2" fmla="*/ 1024 w 1358"/>
              <a:gd name="T3" fmla="*/ 3550 h 3550"/>
              <a:gd name="T4" fmla="*/ 0 w 1358"/>
              <a:gd name="T5" fmla="*/ 0 h 3550"/>
              <a:gd name="T6" fmla="*/ 332 w 1358"/>
              <a:gd name="T7" fmla="*/ 0 h 3550"/>
              <a:gd name="T8" fmla="*/ 1358 w 1358"/>
              <a:gd name="T9" fmla="*/ 3550 h 3550"/>
            </a:gdLst>
            <a:ahLst/>
            <a:cxnLst>
              <a:cxn ang="0">
                <a:pos x="T0" y="T1"/>
              </a:cxn>
              <a:cxn ang="0">
                <a:pos x="T2" y="T3"/>
              </a:cxn>
              <a:cxn ang="0">
                <a:pos x="T4" y="T5"/>
              </a:cxn>
              <a:cxn ang="0">
                <a:pos x="T6" y="T7"/>
              </a:cxn>
              <a:cxn ang="0">
                <a:pos x="T8" y="T9"/>
              </a:cxn>
            </a:cxnLst>
            <a:rect l="0" t="0" r="r" b="b"/>
            <a:pathLst>
              <a:path w="1358" h="3550">
                <a:moveTo>
                  <a:pt x="1358" y="3550"/>
                </a:moveTo>
                <a:lnTo>
                  <a:pt x="1024" y="3550"/>
                </a:lnTo>
                <a:lnTo>
                  <a:pt x="0" y="0"/>
                </a:lnTo>
                <a:lnTo>
                  <a:pt x="332" y="0"/>
                </a:lnTo>
                <a:lnTo>
                  <a:pt x="1358" y="355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45"/>
          <p:cNvSpPr>
            <a:spLocks/>
          </p:cNvSpPr>
          <p:nvPr userDrawn="1"/>
        </p:nvSpPr>
        <p:spPr bwMode="auto">
          <a:xfrm>
            <a:off x="6766321" y="547688"/>
            <a:ext cx="2195297" cy="5738811"/>
          </a:xfrm>
          <a:custGeom>
            <a:avLst/>
            <a:gdLst>
              <a:gd name="T0" fmla="*/ 1358 w 1358"/>
              <a:gd name="T1" fmla="*/ 3550 h 3550"/>
              <a:gd name="T2" fmla="*/ 1025 w 1358"/>
              <a:gd name="T3" fmla="*/ 3550 h 3550"/>
              <a:gd name="T4" fmla="*/ 0 w 1358"/>
              <a:gd name="T5" fmla="*/ 0 h 3550"/>
              <a:gd name="T6" fmla="*/ 333 w 1358"/>
              <a:gd name="T7" fmla="*/ 0 h 3550"/>
              <a:gd name="T8" fmla="*/ 1358 w 1358"/>
              <a:gd name="T9" fmla="*/ 3550 h 3550"/>
            </a:gdLst>
            <a:ahLst/>
            <a:cxnLst>
              <a:cxn ang="0">
                <a:pos x="T0" y="T1"/>
              </a:cxn>
              <a:cxn ang="0">
                <a:pos x="T2" y="T3"/>
              </a:cxn>
              <a:cxn ang="0">
                <a:pos x="T4" y="T5"/>
              </a:cxn>
              <a:cxn ang="0">
                <a:pos x="T6" y="T7"/>
              </a:cxn>
              <a:cxn ang="0">
                <a:pos x="T8" y="T9"/>
              </a:cxn>
            </a:cxnLst>
            <a:rect l="0" t="0" r="r" b="b"/>
            <a:pathLst>
              <a:path w="1358" h="3550">
                <a:moveTo>
                  <a:pt x="1358" y="3550"/>
                </a:moveTo>
                <a:lnTo>
                  <a:pt x="1025" y="3550"/>
                </a:lnTo>
                <a:lnTo>
                  <a:pt x="0" y="0"/>
                </a:lnTo>
                <a:lnTo>
                  <a:pt x="333" y="0"/>
                </a:lnTo>
                <a:lnTo>
                  <a:pt x="1358" y="355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47"/>
          <p:cNvSpPr>
            <a:spLocks/>
          </p:cNvSpPr>
          <p:nvPr userDrawn="1"/>
        </p:nvSpPr>
        <p:spPr bwMode="auto">
          <a:xfrm>
            <a:off x="1704852" y="547688"/>
            <a:ext cx="1808938" cy="5738811"/>
          </a:xfrm>
          <a:custGeom>
            <a:avLst/>
            <a:gdLst>
              <a:gd name="T0" fmla="*/ 1119 w 1119"/>
              <a:gd name="T1" fmla="*/ 3550 h 3550"/>
              <a:gd name="T2" fmla="*/ 1025 w 1119"/>
              <a:gd name="T3" fmla="*/ 3550 h 3550"/>
              <a:gd name="T4" fmla="*/ 0 w 1119"/>
              <a:gd name="T5" fmla="*/ 0 h 3550"/>
              <a:gd name="T6" fmla="*/ 95 w 1119"/>
              <a:gd name="T7" fmla="*/ 0 h 3550"/>
              <a:gd name="T8" fmla="*/ 1119 w 1119"/>
              <a:gd name="T9" fmla="*/ 3550 h 3550"/>
            </a:gdLst>
            <a:ahLst/>
            <a:cxnLst>
              <a:cxn ang="0">
                <a:pos x="T0" y="T1"/>
              </a:cxn>
              <a:cxn ang="0">
                <a:pos x="T2" y="T3"/>
              </a:cxn>
              <a:cxn ang="0">
                <a:pos x="T4" y="T5"/>
              </a:cxn>
              <a:cxn ang="0">
                <a:pos x="T6" y="T7"/>
              </a:cxn>
              <a:cxn ang="0">
                <a:pos x="T8" y="T9"/>
              </a:cxn>
            </a:cxnLst>
            <a:rect l="0" t="0" r="r" b="b"/>
            <a:pathLst>
              <a:path w="1119" h="3550">
                <a:moveTo>
                  <a:pt x="1119" y="3550"/>
                </a:moveTo>
                <a:lnTo>
                  <a:pt x="1025" y="3550"/>
                </a:lnTo>
                <a:lnTo>
                  <a:pt x="0" y="0"/>
                </a:lnTo>
                <a:lnTo>
                  <a:pt x="95" y="0"/>
                </a:lnTo>
                <a:lnTo>
                  <a:pt x="1119" y="355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49"/>
          <p:cNvSpPr>
            <a:spLocks/>
          </p:cNvSpPr>
          <p:nvPr userDrawn="1"/>
        </p:nvSpPr>
        <p:spPr bwMode="auto">
          <a:xfrm>
            <a:off x="5781832" y="547688"/>
            <a:ext cx="1758824" cy="5738811"/>
          </a:xfrm>
          <a:custGeom>
            <a:avLst/>
            <a:gdLst>
              <a:gd name="T0" fmla="*/ 1088 w 1088"/>
              <a:gd name="T1" fmla="*/ 3550 h 3550"/>
              <a:gd name="T2" fmla="*/ 1025 w 1088"/>
              <a:gd name="T3" fmla="*/ 3550 h 3550"/>
              <a:gd name="T4" fmla="*/ 0 w 1088"/>
              <a:gd name="T5" fmla="*/ 0 h 3550"/>
              <a:gd name="T6" fmla="*/ 62 w 1088"/>
              <a:gd name="T7" fmla="*/ 0 h 3550"/>
              <a:gd name="T8" fmla="*/ 1088 w 1088"/>
              <a:gd name="T9" fmla="*/ 3550 h 3550"/>
            </a:gdLst>
            <a:ahLst/>
            <a:cxnLst>
              <a:cxn ang="0">
                <a:pos x="T0" y="T1"/>
              </a:cxn>
              <a:cxn ang="0">
                <a:pos x="T2" y="T3"/>
              </a:cxn>
              <a:cxn ang="0">
                <a:pos x="T4" y="T5"/>
              </a:cxn>
              <a:cxn ang="0">
                <a:pos x="T6" y="T7"/>
              </a:cxn>
              <a:cxn ang="0">
                <a:pos x="T8" y="T9"/>
              </a:cxn>
            </a:cxnLst>
            <a:rect l="0" t="0" r="r" b="b"/>
            <a:pathLst>
              <a:path w="1088" h="3550">
                <a:moveTo>
                  <a:pt x="1088" y="3550"/>
                </a:moveTo>
                <a:lnTo>
                  <a:pt x="1025" y="3550"/>
                </a:lnTo>
                <a:lnTo>
                  <a:pt x="0" y="0"/>
                </a:lnTo>
                <a:lnTo>
                  <a:pt x="62" y="0"/>
                </a:lnTo>
                <a:lnTo>
                  <a:pt x="1088" y="355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51"/>
          <p:cNvSpPr>
            <a:spLocks/>
          </p:cNvSpPr>
          <p:nvPr userDrawn="1"/>
        </p:nvSpPr>
        <p:spPr bwMode="auto">
          <a:xfrm>
            <a:off x="10437543" y="547688"/>
            <a:ext cx="1862285" cy="5738811"/>
          </a:xfrm>
          <a:custGeom>
            <a:avLst/>
            <a:gdLst>
              <a:gd name="T0" fmla="*/ 1152 w 1152"/>
              <a:gd name="T1" fmla="*/ 3550 h 3550"/>
              <a:gd name="T2" fmla="*/ 1025 w 1152"/>
              <a:gd name="T3" fmla="*/ 3550 h 3550"/>
              <a:gd name="T4" fmla="*/ 0 w 1152"/>
              <a:gd name="T5" fmla="*/ 0 h 3550"/>
              <a:gd name="T6" fmla="*/ 127 w 1152"/>
              <a:gd name="T7" fmla="*/ 0 h 3550"/>
              <a:gd name="T8" fmla="*/ 1152 w 1152"/>
              <a:gd name="T9" fmla="*/ 3550 h 3550"/>
            </a:gdLst>
            <a:ahLst/>
            <a:cxnLst>
              <a:cxn ang="0">
                <a:pos x="T0" y="T1"/>
              </a:cxn>
              <a:cxn ang="0">
                <a:pos x="T2" y="T3"/>
              </a:cxn>
              <a:cxn ang="0">
                <a:pos x="T4" y="T5"/>
              </a:cxn>
              <a:cxn ang="0">
                <a:pos x="T6" y="T7"/>
              </a:cxn>
              <a:cxn ang="0">
                <a:pos x="T8" y="T9"/>
              </a:cxn>
            </a:cxnLst>
            <a:rect l="0" t="0" r="r" b="b"/>
            <a:pathLst>
              <a:path w="1152" h="3550">
                <a:moveTo>
                  <a:pt x="1152" y="3550"/>
                </a:moveTo>
                <a:lnTo>
                  <a:pt x="1025" y="3550"/>
                </a:lnTo>
                <a:lnTo>
                  <a:pt x="0" y="0"/>
                </a:lnTo>
                <a:lnTo>
                  <a:pt x="127" y="0"/>
                </a:lnTo>
                <a:lnTo>
                  <a:pt x="1152" y="355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7" name="Group 6"/>
          <p:cNvGrpSpPr/>
          <p:nvPr userDrawn="1"/>
        </p:nvGrpSpPr>
        <p:grpSpPr>
          <a:xfrm>
            <a:off x="0" y="547688"/>
            <a:ext cx="12192000" cy="5738811"/>
            <a:chOff x="0" y="547688"/>
            <a:chExt cx="12192000" cy="5738811"/>
          </a:xfrm>
        </p:grpSpPr>
        <p:sp>
          <p:nvSpPr>
            <p:cNvPr id="29" name="Freeform 38"/>
            <p:cNvSpPr>
              <a:spLocks/>
            </p:cNvSpPr>
            <p:nvPr userDrawn="1"/>
          </p:nvSpPr>
          <p:spPr bwMode="auto">
            <a:xfrm>
              <a:off x="8505746" y="547688"/>
              <a:ext cx="3065010" cy="5738811"/>
            </a:xfrm>
            <a:custGeom>
              <a:avLst/>
              <a:gdLst>
                <a:gd name="T0" fmla="*/ 1896 w 1896"/>
                <a:gd name="T1" fmla="*/ 3550 h 3550"/>
                <a:gd name="T2" fmla="*/ 1025 w 1896"/>
                <a:gd name="T3" fmla="*/ 3550 h 3550"/>
                <a:gd name="T4" fmla="*/ 0 w 1896"/>
                <a:gd name="T5" fmla="*/ 0 h 3550"/>
                <a:gd name="T6" fmla="*/ 871 w 1896"/>
                <a:gd name="T7" fmla="*/ 0 h 3550"/>
                <a:gd name="T8" fmla="*/ 1896 w 1896"/>
                <a:gd name="T9" fmla="*/ 3550 h 3550"/>
              </a:gdLst>
              <a:ahLst/>
              <a:cxnLst>
                <a:cxn ang="0">
                  <a:pos x="T0" y="T1"/>
                </a:cxn>
                <a:cxn ang="0">
                  <a:pos x="T2" y="T3"/>
                </a:cxn>
                <a:cxn ang="0">
                  <a:pos x="T4" y="T5"/>
                </a:cxn>
                <a:cxn ang="0">
                  <a:pos x="T6" y="T7"/>
                </a:cxn>
                <a:cxn ang="0">
                  <a:pos x="T8" y="T9"/>
                </a:cxn>
              </a:cxnLst>
              <a:rect l="0" t="0" r="r" b="b"/>
              <a:pathLst>
                <a:path w="1896" h="3550">
                  <a:moveTo>
                    <a:pt x="1896" y="3550"/>
                  </a:moveTo>
                  <a:lnTo>
                    <a:pt x="1025" y="3550"/>
                  </a:lnTo>
                  <a:lnTo>
                    <a:pt x="0" y="0"/>
                  </a:lnTo>
                  <a:lnTo>
                    <a:pt x="871" y="0"/>
                  </a:lnTo>
                  <a:lnTo>
                    <a:pt x="1896" y="3550"/>
                  </a:lnTo>
                  <a:close/>
                </a:path>
              </a:pathLst>
            </a:custGeom>
            <a:solidFill>
              <a:srgbClr val="3836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40"/>
            <p:cNvSpPr>
              <a:spLocks/>
            </p:cNvSpPr>
            <p:nvPr userDrawn="1"/>
          </p:nvSpPr>
          <p:spPr bwMode="auto">
            <a:xfrm>
              <a:off x="3140363" y="547688"/>
              <a:ext cx="4206306" cy="5738811"/>
            </a:xfrm>
            <a:custGeom>
              <a:avLst/>
              <a:gdLst>
                <a:gd name="T0" fmla="*/ 2602 w 2602"/>
                <a:gd name="T1" fmla="*/ 3550 h 3550"/>
                <a:gd name="T2" fmla="*/ 1025 w 2602"/>
                <a:gd name="T3" fmla="*/ 3550 h 3550"/>
                <a:gd name="T4" fmla="*/ 0 w 2602"/>
                <a:gd name="T5" fmla="*/ 0 h 3550"/>
                <a:gd name="T6" fmla="*/ 1578 w 2602"/>
                <a:gd name="T7" fmla="*/ 0 h 3550"/>
                <a:gd name="T8" fmla="*/ 2602 w 2602"/>
                <a:gd name="T9" fmla="*/ 3550 h 3550"/>
              </a:gdLst>
              <a:ahLst/>
              <a:cxnLst>
                <a:cxn ang="0">
                  <a:pos x="T0" y="T1"/>
                </a:cxn>
                <a:cxn ang="0">
                  <a:pos x="T2" y="T3"/>
                </a:cxn>
                <a:cxn ang="0">
                  <a:pos x="T4" y="T5"/>
                </a:cxn>
                <a:cxn ang="0">
                  <a:pos x="T6" y="T7"/>
                </a:cxn>
                <a:cxn ang="0">
                  <a:pos x="T8" y="T9"/>
                </a:cxn>
              </a:cxnLst>
              <a:rect l="0" t="0" r="r" b="b"/>
              <a:pathLst>
                <a:path w="2602" h="3550">
                  <a:moveTo>
                    <a:pt x="2602" y="3550"/>
                  </a:moveTo>
                  <a:lnTo>
                    <a:pt x="1025" y="3550"/>
                  </a:lnTo>
                  <a:lnTo>
                    <a:pt x="0" y="0"/>
                  </a:lnTo>
                  <a:lnTo>
                    <a:pt x="1578" y="0"/>
                  </a:lnTo>
                  <a:lnTo>
                    <a:pt x="2602" y="3550"/>
                  </a:lnTo>
                  <a:close/>
                </a:path>
              </a:pathLst>
            </a:custGeom>
            <a:solidFill>
              <a:srgbClr val="3432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42"/>
            <p:cNvSpPr>
              <a:spLocks/>
            </p:cNvSpPr>
            <p:nvPr userDrawn="1"/>
          </p:nvSpPr>
          <p:spPr bwMode="auto">
            <a:xfrm>
              <a:off x="990329" y="547688"/>
              <a:ext cx="2195297" cy="5738811"/>
            </a:xfrm>
            <a:custGeom>
              <a:avLst/>
              <a:gdLst>
                <a:gd name="T0" fmla="*/ 1358 w 1358"/>
                <a:gd name="T1" fmla="*/ 3550 h 3550"/>
                <a:gd name="T2" fmla="*/ 1024 w 1358"/>
                <a:gd name="T3" fmla="*/ 3550 h 3550"/>
                <a:gd name="T4" fmla="*/ 0 w 1358"/>
                <a:gd name="T5" fmla="*/ 0 h 3550"/>
                <a:gd name="T6" fmla="*/ 332 w 1358"/>
                <a:gd name="T7" fmla="*/ 0 h 3550"/>
                <a:gd name="T8" fmla="*/ 1358 w 1358"/>
                <a:gd name="T9" fmla="*/ 3550 h 3550"/>
              </a:gdLst>
              <a:ahLst/>
              <a:cxnLst>
                <a:cxn ang="0">
                  <a:pos x="T0" y="T1"/>
                </a:cxn>
                <a:cxn ang="0">
                  <a:pos x="T2" y="T3"/>
                </a:cxn>
                <a:cxn ang="0">
                  <a:pos x="T4" y="T5"/>
                </a:cxn>
                <a:cxn ang="0">
                  <a:pos x="T6" y="T7"/>
                </a:cxn>
                <a:cxn ang="0">
                  <a:pos x="T8" y="T9"/>
                </a:cxn>
              </a:cxnLst>
              <a:rect l="0" t="0" r="r" b="b"/>
              <a:pathLst>
                <a:path w="1358" h="3550">
                  <a:moveTo>
                    <a:pt x="1358" y="3550"/>
                  </a:moveTo>
                  <a:lnTo>
                    <a:pt x="1024" y="3550"/>
                  </a:lnTo>
                  <a:lnTo>
                    <a:pt x="0" y="0"/>
                  </a:lnTo>
                  <a:lnTo>
                    <a:pt x="332" y="0"/>
                  </a:lnTo>
                  <a:lnTo>
                    <a:pt x="1358" y="3550"/>
                  </a:lnTo>
                  <a:close/>
                </a:path>
              </a:pathLst>
            </a:custGeom>
            <a:solidFill>
              <a:srgbClr val="3635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44"/>
            <p:cNvSpPr>
              <a:spLocks/>
            </p:cNvSpPr>
            <p:nvPr userDrawn="1"/>
          </p:nvSpPr>
          <p:spPr bwMode="auto">
            <a:xfrm>
              <a:off x="6766321" y="547688"/>
              <a:ext cx="2195297" cy="5738811"/>
            </a:xfrm>
            <a:custGeom>
              <a:avLst/>
              <a:gdLst>
                <a:gd name="T0" fmla="*/ 1358 w 1358"/>
                <a:gd name="T1" fmla="*/ 3550 h 3550"/>
                <a:gd name="T2" fmla="*/ 1025 w 1358"/>
                <a:gd name="T3" fmla="*/ 3550 h 3550"/>
                <a:gd name="T4" fmla="*/ 0 w 1358"/>
                <a:gd name="T5" fmla="*/ 0 h 3550"/>
                <a:gd name="T6" fmla="*/ 333 w 1358"/>
                <a:gd name="T7" fmla="*/ 0 h 3550"/>
                <a:gd name="T8" fmla="*/ 1358 w 1358"/>
                <a:gd name="T9" fmla="*/ 3550 h 3550"/>
              </a:gdLst>
              <a:ahLst/>
              <a:cxnLst>
                <a:cxn ang="0">
                  <a:pos x="T0" y="T1"/>
                </a:cxn>
                <a:cxn ang="0">
                  <a:pos x="T2" y="T3"/>
                </a:cxn>
                <a:cxn ang="0">
                  <a:pos x="T4" y="T5"/>
                </a:cxn>
                <a:cxn ang="0">
                  <a:pos x="T6" y="T7"/>
                </a:cxn>
                <a:cxn ang="0">
                  <a:pos x="T8" y="T9"/>
                </a:cxn>
              </a:cxnLst>
              <a:rect l="0" t="0" r="r" b="b"/>
              <a:pathLst>
                <a:path w="1358" h="3550">
                  <a:moveTo>
                    <a:pt x="1358" y="3550"/>
                  </a:moveTo>
                  <a:lnTo>
                    <a:pt x="1025" y="3550"/>
                  </a:lnTo>
                  <a:lnTo>
                    <a:pt x="0" y="0"/>
                  </a:lnTo>
                  <a:lnTo>
                    <a:pt x="333" y="0"/>
                  </a:lnTo>
                  <a:lnTo>
                    <a:pt x="1358" y="3550"/>
                  </a:lnTo>
                  <a:close/>
                </a:path>
              </a:pathLst>
            </a:custGeom>
            <a:solidFill>
              <a:srgbClr val="3635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46"/>
            <p:cNvSpPr>
              <a:spLocks/>
            </p:cNvSpPr>
            <p:nvPr userDrawn="1"/>
          </p:nvSpPr>
          <p:spPr bwMode="auto">
            <a:xfrm>
              <a:off x="1704852" y="547688"/>
              <a:ext cx="1808938" cy="5738811"/>
            </a:xfrm>
            <a:custGeom>
              <a:avLst/>
              <a:gdLst>
                <a:gd name="T0" fmla="*/ 1119 w 1119"/>
                <a:gd name="T1" fmla="*/ 3550 h 3550"/>
                <a:gd name="T2" fmla="*/ 1025 w 1119"/>
                <a:gd name="T3" fmla="*/ 3550 h 3550"/>
                <a:gd name="T4" fmla="*/ 0 w 1119"/>
                <a:gd name="T5" fmla="*/ 0 h 3550"/>
                <a:gd name="T6" fmla="*/ 95 w 1119"/>
                <a:gd name="T7" fmla="*/ 0 h 3550"/>
                <a:gd name="T8" fmla="*/ 1119 w 1119"/>
                <a:gd name="T9" fmla="*/ 3550 h 3550"/>
              </a:gdLst>
              <a:ahLst/>
              <a:cxnLst>
                <a:cxn ang="0">
                  <a:pos x="T0" y="T1"/>
                </a:cxn>
                <a:cxn ang="0">
                  <a:pos x="T2" y="T3"/>
                </a:cxn>
                <a:cxn ang="0">
                  <a:pos x="T4" y="T5"/>
                </a:cxn>
                <a:cxn ang="0">
                  <a:pos x="T6" y="T7"/>
                </a:cxn>
                <a:cxn ang="0">
                  <a:pos x="T8" y="T9"/>
                </a:cxn>
              </a:cxnLst>
              <a:rect l="0" t="0" r="r" b="b"/>
              <a:pathLst>
                <a:path w="1119" h="3550">
                  <a:moveTo>
                    <a:pt x="1119" y="3550"/>
                  </a:moveTo>
                  <a:lnTo>
                    <a:pt x="1025" y="3550"/>
                  </a:lnTo>
                  <a:lnTo>
                    <a:pt x="0" y="0"/>
                  </a:lnTo>
                  <a:lnTo>
                    <a:pt x="95" y="0"/>
                  </a:lnTo>
                  <a:lnTo>
                    <a:pt x="1119" y="3550"/>
                  </a:lnTo>
                  <a:close/>
                </a:path>
              </a:pathLst>
            </a:custGeom>
            <a:solidFill>
              <a:srgbClr val="3F3D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48"/>
            <p:cNvSpPr>
              <a:spLocks/>
            </p:cNvSpPr>
            <p:nvPr userDrawn="1"/>
          </p:nvSpPr>
          <p:spPr bwMode="auto">
            <a:xfrm>
              <a:off x="5781832" y="547688"/>
              <a:ext cx="1758824" cy="5738811"/>
            </a:xfrm>
            <a:custGeom>
              <a:avLst/>
              <a:gdLst>
                <a:gd name="T0" fmla="*/ 1088 w 1088"/>
                <a:gd name="T1" fmla="*/ 3550 h 3550"/>
                <a:gd name="T2" fmla="*/ 1025 w 1088"/>
                <a:gd name="T3" fmla="*/ 3550 h 3550"/>
                <a:gd name="T4" fmla="*/ 0 w 1088"/>
                <a:gd name="T5" fmla="*/ 0 h 3550"/>
                <a:gd name="T6" fmla="*/ 62 w 1088"/>
                <a:gd name="T7" fmla="*/ 0 h 3550"/>
                <a:gd name="T8" fmla="*/ 1088 w 1088"/>
                <a:gd name="T9" fmla="*/ 3550 h 3550"/>
              </a:gdLst>
              <a:ahLst/>
              <a:cxnLst>
                <a:cxn ang="0">
                  <a:pos x="T0" y="T1"/>
                </a:cxn>
                <a:cxn ang="0">
                  <a:pos x="T2" y="T3"/>
                </a:cxn>
                <a:cxn ang="0">
                  <a:pos x="T4" y="T5"/>
                </a:cxn>
                <a:cxn ang="0">
                  <a:pos x="T6" y="T7"/>
                </a:cxn>
                <a:cxn ang="0">
                  <a:pos x="T8" y="T9"/>
                </a:cxn>
              </a:cxnLst>
              <a:rect l="0" t="0" r="r" b="b"/>
              <a:pathLst>
                <a:path w="1088" h="3550">
                  <a:moveTo>
                    <a:pt x="1088" y="3550"/>
                  </a:moveTo>
                  <a:lnTo>
                    <a:pt x="1025" y="3550"/>
                  </a:lnTo>
                  <a:lnTo>
                    <a:pt x="0" y="0"/>
                  </a:lnTo>
                  <a:lnTo>
                    <a:pt x="62" y="0"/>
                  </a:lnTo>
                  <a:lnTo>
                    <a:pt x="1088" y="3550"/>
                  </a:lnTo>
                  <a:close/>
                </a:path>
              </a:pathLst>
            </a:custGeom>
            <a:solidFill>
              <a:srgbClr val="3F3D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Shape 26"/>
            <p:cNvSpPr>
              <a:spLocks/>
            </p:cNvSpPr>
            <p:nvPr userDrawn="1"/>
          </p:nvSpPr>
          <p:spPr bwMode="auto">
            <a:xfrm>
              <a:off x="10437543" y="547688"/>
              <a:ext cx="1754457" cy="5738811"/>
            </a:xfrm>
            <a:custGeom>
              <a:avLst/>
              <a:gdLst>
                <a:gd name="connsiteX0" fmla="*/ 0 w 1754457"/>
                <a:gd name="connsiteY0" fmla="*/ 0 h 5738811"/>
                <a:gd name="connsiteX1" fmla="*/ 205304 w 1754457"/>
                <a:gd name="connsiteY1" fmla="*/ 0 h 5738811"/>
                <a:gd name="connsiteX2" fmla="*/ 1754457 w 1754457"/>
                <a:gd name="connsiteY2" fmla="*/ 5365358 h 5738811"/>
                <a:gd name="connsiteX3" fmla="*/ 1754457 w 1754457"/>
                <a:gd name="connsiteY3" fmla="*/ 5738811 h 5738811"/>
                <a:gd name="connsiteX4" fmla="*/ 1656981 w 1754457"/>
                <a:gd name="connsiteY4" fmla="*/ 5738811 h 57388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4457" h="5738811">
                  <a:moveTo>
                    <a:pt x="0" y="0"/>
                  </a:moveTo>
                  <a:lnTo>
                    <a:pt x="205304" y="0"/>
                  </a:lnTo>
                  <a:lnTo>
                    <a:pt x="1754457" y="5365358"/>
                  </a:lnTo>
                  <a:lnTo>
                    <a:pt x="1754457" y="5738811"/>
                  </a:lnTo>
                  <a:lnTo>
                    <a:pt x="1656981" y="5738811"/>
                  </a:lnTo>
                  <a:close/>
                </a:path>
              </a:pathLst>
            </a:custGeom>
            <a:solidFill>
              <a:srgbClr val="3F3D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37" name="Freeform: Shape 36"/>
            <p:cNvSpPr>
              <a:spLocks/>
            </p:cNvSpPr>
            <p:nvPr userDrawn="1"/>
          </p:nvSpPr>
          <p:spPr bwMode="auto">
            <a:xfrm>
              <a:off x="0" y="550921"/>
              <a:ext cx="2178506" cy="5735578"/>
            </a:xfrm>
            <a:custGeom>
              <a:avLst/>
              <a:gdLst>
                <a:gd name="connsiteX0" fmla="*/ 0 w 2178506"/>
                <a:gd name="connsiteY0" fmla="*/ 0 h 5735578"/>
                <a:gd name="connsiteX1" fmla="*/ 519909 w 2178506"/>
                <a:gd name="connsiteY1" fmla="*/ 0 h 5735578"/>
                <a:gd name="connsiteX2" fmla="*/ 2178506 w 2178506"/>
                <a:gd name="connsiteY2" fmla="*/ 5735578 h 5735578"/>
                <a:gd name="connsiteX3" fmla="*/ 0 w 2178506"/>
                <a:gd name="connsiteY3" fmla="*/ 5735578 h 5735578"/>
              </a:gdLst>
              <a:ahLst/>
              <a:cxnLst>
                <a:cxn ang="0">
                  <a:pos x="connsiteX0" y="connsiteY0"/>
                </a:cxn>
                <a:cxn ang="0">
                  <a:pos x="connsiteX1" y="connsiteY1"/>
                </a:cxn>
                <a:cxn ang="0">
                  <a:pos x="connsiteX2" y="connsiteY2"/>
                </a:cxn>
                <a:cxn ang="0">
                  <a:pos x="connsiteX3" y="connsiteY3"/>
                </a:cxn>
              </a:cxnLst>
              <a:rect l="l" t="t" r="r" b="b"/>
              <a:pathLst>
                <a:path w="2178506" h="5735578">
                  <a:moveTo>
                    <a:pt x="0" y="0"/>
                  </a:moveTo>
                  <a:lnTo>
                    <a:pt x="519909" y="0"/>
                  </a:lnTo>
                  <a:lnTo>
                    <a:pt x="2178506" y="5735578"/>
                  </a:lnTo>
                  <a:lnTo>
                    <a:pt x="0" y="5735578"/>
                  </a:lnTo>
                  <a:close/>
                </a:path>
              </a:pathLst>
            </a:custGeom>
            <a:solidFill>
              <a:srgbClr val="3836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sp>
        <p:nvSpPr>
          <p:cNvPr id="46" name="Freeform 53"/>
          <p:cNvSpPr>
            <a:spLocks/>
          </p:cNvSpPr>
          <p:nvPr userDrawn="1"/>
        </p:nvSpPr>
        <p:spPr bwMode="auto">
          <a:xfrm>
            <a:off x="-89537" y="550921"/>
            <a:ext cx="2268043" cy="5735578"/>
          </a:xfrm>
          <a:custGeom>
            <a:avLst/>
            <a:gdLst>
              <a:gd name="T0" fmla="*/ 1403 w 1403"/>
              <a:gd name="T1" fmla="*/ 3548 h 3548"/>
              <a:gd name="T2" fmla="*/ 0 w 1403"/>
              <a:gd name="T3" fmla="*/ 3548 h 3548"/>
              <a:gd name="T4" fmla="*/ 0 w 1403"/>
              <a:gd name="T5" fmla="*/ 0 h 3548"/>
              <a:gd name="T6" fmla="*/ 377 w 1403"/>
              <a:gd name="T7" fmla="*/ 0 h 3548"/>
              <a:gd name="T8" fmla="*/ 1403 w 1403"/>
              <a:gd name="T9" fmla="*/ 3548 h 3548"/>
            </a:gdLst>
            <a:ahLst/>
            <a:cxnLst>
              <a:cxn ang="0">
                <a:pos x="T0" y="T1"/>
              </a:cxn>
              <a:cxn ang="0">
                <a:pos x="T2" y="T3"/>
              </a:cxn>
              <a:cxn ang="0">
                <a:pos x="T4" y="T5"/>
              </a:cxn>
              <a:cxn ang="0">
                <a:pos x="T6" y="T7"/>
              </a:cxn>
              <a:cxn ang="0">
                <a:pos x="T8" y="T9"/>
              </a:cxn>
            </a:cxnLst>
            <a:rect l="0" t="0" r="r" b="b"/>
            <a:pathLst>
              <a:path w="1403" h="3548">
                <a:moveTo>
                  <a:pt x="1403" y="3548"/>
                </a:moveTo>
                <a:lnTo>
                  <a:pt x="0" y="3548"/>
                </a:lnTo>
                <a:lnTo>
                  <a:pt x="0" y="0"/>
                </a:lnTo>
                <a:lnTo>
                  <a:pt x="377" y="0"/>
                </a:lnTo>
                <a:lnTo>
                  <a:pt x="1403" y="354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userDrawn="1">
            <p:ph type="ctrTitle" hasCustomPrompt="1"/>
          </p:nvPr>
        </p:nvSpPr>
        <p:spPr>
          <a:xfrm>
            <a:off x="549275" y="1830745"/>
            <a:ext cx="11093450" cy="615553"/>
          </a:xfrm>
        </p:spPr>
        <p:txBody>
          <a:bodyPr anchor="b" anchorCtr="0"/>
          <a:lstStyle>
            <a:lvl1pPr algn="ctr">
              <a:defRPr sz="4000" cap="none" baseline="0">
                <a:solidFill>
                  <a:schemeClr val="bg1"/>
                </a:solidFill>
              </a:defRPr>
            </a:lvl1pPr>
          </a:lstStyle>
          <a:p>
            <a:r>
              <a:rPr lang="en-US" dirty="0"/>
              <a:t>Presentation Title</a:t>
            </a:r>
          </a:p>
        </p:txBody>
      </p:sp>
      <p:sp>
        <p:nvSpPr>
          <p:cNvPr id="3" name="Subtitle 2"/>
          <p:cNvSpPr>
            <a:spLocks noGrp="1"/>
          </p:cNvSpPr>
          <p:nvPr userDrawn="1">
            <p:ph type="subTitle" idx="1"/>
          </p:nvPr>
        </p:nvSpPr>
        <p:spPr>
          <a:xfrm>
            <a:off x="2547937" y="3886384"/>
            <a:ext cx="7096126" cy="439095"/>
          </a:xfrm>
        </p:spPr>
        <p:txBody>
          <a:bodyPr wrap="square">
            <a:spAutoFit/>
          </a:bodyPr>
          <a:lstStyle>
            <a:lvl1pPr marL="0" indent="0" algn="ctr">
              <a:spcBef>
                <a:spcPts val="400"/>
              </a:spcBef>
              <a:buNone/>
              <a:defRPr sz="1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50" name="Rectangle 2049"/>
          <p:cNvSpPr/>
          <p:nvPr userDrawn="1"/>
        </p:nvSpPr>
        <p:spPr>
          <a:xfrm>
            <a:off x="0" y="0"/>
            <a:ext cx="12188952" cy="73152"/>
          </a:xfrm>
          <a:prstGeom prst="rect">
            <a:avLst/>
          </a:prstGeom>
          <a:gradFill flip="none" rotWithShape="1">
            <a:gsLst>
              <a:gs pos="0">
                <a:schemeClr val="accent2"/>
              </a:gs>
              <a:gs pos="100000">
                <a:schemeClr val="accent4"/>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9" name="Text Placeholder 8"/>
          <p:cNvSpPr>
            <a:spLocks noGrp="1"/>
          </p:cNvSpPr>
          <p:nvPr>
            <p:ph type="body" sz="quarter" idx="10" hasCustomPrompt="1"/>
          </p:nvPr>
        </p:nvSpPr>
        <p:spPr>
          <a:xfrm>
            <a:off x="549275" y="2628076"/>
            <a:ext cx="11093450" cy="525463"/>
          </a:xfrm>
        </p:spPr>
        <p:txBody>
          <a:bodyPr/>
          <a:lstStyle>
            <a:lvl1pPr marL="0" indent="0" algn="ctr">
              <a:buFontTx/>
              <a:buNone/>
              <a:defRPr/>
            </a:lvl1pPr>
          </a:lstStyle>
          <a:p>
            <a:pPr lvl="0"/>
            <a:r>
              <a:rPr lang="en-US" dirty="0"/>
              <a:t>Click to edit Master subtitle style</a:t>
            </a:r>
          </a:p>
        </p:txBody>
      </p:sp>
      <p:grpSp>
        <p:nvGrpSpPr>
          <p:cNvPr id="45" name="Amdocs_Alt_Lockup">
            <a:extLst>
              <a:ext uri="{FF2B5EF4-FFF2-40B4-BE49-F238E27FC236}">
                <a16:creationId xmlns:a16="http://schemas.microsoft.com/office/drawing/2014/main" id="{267851D7-D44A-4A71-9B47-B52D637EFC7D}"/>
              </a:ext>
            </a:extLst>
          </p:cNvPr>
          <p:cNvGrpSpPr>
            <a:grpSpLocks noChangeAspect="1"/>
          </p:cNvGrpSpPr>
          <p:nvPr userDrawn="1"/>
        </p:nvGrpSpPr>
        <p:grpSpPr>
          <a:xfrm>
            <a:off x="5581055" y="5411980"/>
            <a:ext cx="1052024" cy="635839"/>
            <a:chOff x="7050631" y="802257"/>
            <a:chExt cx="6529952" cy="3946674"/>
          </a:xfrm>
        </p:grpSpPr>
        <p:sp>
          <p:nvSpPr>
            <p:cNvPr id="47" name="Freeform: Shape 46">
              <a:extLst>
                <a:ext uri="{FF2B5EF4-FFF2-40B4-BE49-F238E27FC236}">
                  <a16:creationId xmlns:a16="http://schemas.microsoft.com/office/drawing/2014/main" id="{8AB6A770-2A23-4CCC-B62A-9698F6E385AD}"/>
                </a:ext>
              </a:extLst>
            </p:cNvPr>
            <p:cNvSpPr/>
            <p:nvPr/>
          </p:nvSpPr>
          <p:spPr>
            <a:xfrm>
              <a:off x="7047283" y="3566799"/>
              <a:ext cx="6529952" cy="1180740"/>
            </a:xfrm>
            <a:custGeom>
              <a:avLst/>
              <a:gdLst>
                <a:gd name="connsiteX0" fmla="*/ 462597 w 6529952"/>
                <a:gd name="connsiteY0" fmla="*/ 443027 h 1180740"/>
                <a:gd name="connsiteX1" fmla="*/ 726144 w 6529952"/>
                <a:gd name="connsiteY1" fmla="*/ 722882 h 1180740"/>
                <a:gd name="connsiteX2" fmla="*/ 462597 w 6529952"/>
                <a:gd name="connsiteY2" fmla="*/ 1002737 h 1180740"/>
                <a:gd name="connsiteX3" fmla="*/ 199051 w 6529952"/>
                <a:gd name="connsiteY3" fmla="*/ 722882 h 1180740"/>
                <a:gd name="connsiteX4" fmla="*/ 462597 w 6529952"/>
                <a:gd name="connsiteY4" fmla="*/ 443027 h 1180740"/>
                <a:gd name="connsiteX5" fmla="*/ 439765 w 6529952"/>
                <a:gd name="connsiteY5" fmla="*/ 1182132 h 1180740"/>
                <a:gd name="connsiteX6" fmla="*/ 714402 w 6529952"/>
                <a:gd name="connsiteY6" fmla="*/ 1054273 h 1180740"/>
                <a:gd name="connsiteX7" fmla="*/ 714402 w 6529952"/>
                <a:gd name="connsiteY7" fmla="*/ 1159300 h 1180740"/>
                <a:gd name="connsiteX8" fmla="*/ 904886 w 6529952"/>
                <a:gd name="connsiteY8" fmla="*/ 1159300 h 1180740"/>
                <a:gd name="connsiteX9" fmla="*/ 904886 w 6529952"/>
                <a:gd name="connsiteY9" fmla="*/ 286465 h 1180740"/>
                <a:gd name="connsiteX10" fmla="*/ 714402 w 6529952"/>
                <a:gd name="connsiteY10" fmla="*/ 286465 h 1180740"/>
                <a:gd name="connsiteX11" fmla="*/ 714402 w 6529952"/>
                <a:gd name="connsiteY11" fmla="*/ 392144 h 1180740"/>
                <a:gd name="connsiteX12" fmla="*/ 439765 w 6529952"/>
                <a:gd name="connsiteY12" fmla="*/ 263633 h 1180740"/>
                <a:gd name="connsiteX13" fmla="*/ 3348 w 6529952"/>
                <a:gd name="connsiteY13" fmla="*/ 722882 h 1180740"/>
                <a:gd name="connsiteX14" fmla="*/ 439765 w 6529952"/>
                <a:gd name="connsiteY14" fmla="*/ 1182132 h 1180740"/>
                <a:gd name="connsiteX15" fmla="*/ 1872963 w 6529952"/>
                <a:gd name="connsiteY15" fmla="*/ 419543 h 1180740"/>
                <a:gd name="connsiteX16" fmla="*/ 1570928 w 6529952"/>
                <a:gd name="connsiteY16" fmla="*/ 263633 h 1180740"/>
                <a:gd name="connsiteX17" fmla="*/ 1302815 w 6529952"/>
                <a:gd name="connsiteY17" fmla="*/ 392797 h 1180740"/>
                <a:gd name="connsiteX18" fmla="*/ 1302815 w 6529952"/>
                <a:gd name="connsiteY18" fmla="*/ 285813 h 1180740"/>
                <a:gd name="connsiteX19" fmla="*/ 1112983 w 6529952"/>
                <a:gd name="connsiteY19" fmla="*/ 285813 h 1180740"/>
                <a:gd name="connsiteX20" fmla="*/ 1112983 w 6529952"/>
                <a:gd name="connsiteY20" fmla="*/ 1159300 h 1180740"/>
                <a:gd name="connsiteX21" fmla="*/ 1304120 w 6529952"/>
                <a:gd name="connsiteY21" fmla="*/ 1159300 h 1180740"/>
                <a:gd name="connsiteX22" fmla="*/ 1304120 w 6529952"/>
                <a:gd name="connsiteY22" fmla="*/ 675261 h 1180740"/>
                <a:gd name="connsiteX23" fmla="*/ 1530483 w 6529952"/>
                <a:gd name="connsiteY23" fmla="*/ 444332 h 1180740"/>
                <a:gd name="connsiteX24" fmla="*/ 1734014 w 6529952"/>
                <a:gd name="connsiteY24" fmla="*/ 673304 h 1180740"/>
                <a:gd name="connsiteX25" fmla="*/ 1734014 w 6529952"/>
                <a:gd name="connsiteY25" fmla="*/ 1159300 h 1180740"/>
                <a:gd name="connsiteX26" fmla="*/ 1925150 w 6529952"/>
                <a:gd name="connsiteY26" fmla="*/ 1159300 h 1180740"/>
                <a:gd name="connsiteX27" fmla="*/ 1925150 w 6529952"/>
                <a:gd name="connsiteY27" fmla="*/ 675261 h 1180740"/>
                <a:gd name="connsiteX28" fmla="*/ 2151513 w 6529952"/>
                <a:gd name="connsiteY28" fmla="*/ 444332 h 1180740"/>
                <a:gd name="connsiteX29" fmla="*/ 2355044 w 6529952"/>
                <a:gd name="connsiteY29" fmla="*/ 673304 h 1180740"/>
                <a:gd name="connsiteX30" fmla="*/ 2355044 w 6529952"/>
                <a:gd name="connsiteY30" fmla="*/ 1159300 h 1180740"/>
                <a:gd name="connsiteX31" fmla="*/ 2546181 w 6529952"/>
                <a:gd name="connsiteY31" fmla="*/ 1159300 h 1180740"/>
                <a:gd name="connsiteX32" fmla="*/ 2546181 w 6529952"/>
                <a:gd name="connsiteY32" fmla="*/ 610679 h 1180740"/>
                <a:gd name="connsiteX33" fmla="*/ 2191306 w 6529952"/>
                <a:gd name="connsiteY33" fmla="*/ 263633 h 1180740"/>
                <a:gd name="connsiteX34" fmla="*/ 1872963 w 6529952"/>
                <a:gd name="connsiteY34" fmla="*/ 419543 h 1180740"/>
                <a:gd name="connsiteX35" fmla="*/ 4253362 w 6529952"/>
                <a:gd name="connsiteY35" fmla="*/ 1002737 h 1180740"/>
                <a:gd name="connsiteX36" fmla="*/ 3980030 w 6529952"/>
                <a:gd name="connsiteY36" fmla="*/ 722882 h 1180740"/>
                <a:gd name="connsiteX37" fmla="*/ 4253362 w 6529952"/>
                <a:gd name="connsiteY37" fmla="*/ 443027 h 1180740"/>
                <a:gd name="connsiteX38" fmla="*/ 4527998 w 6529952"/>
                <a:gd name="connsiteY38" fmla="*/ 722882 h 1180740"/>
                <a:gd name="connsiteX39" fmla="*/ 4253362 w 6529952"/>
                <a:gd name="connsiteY39" fmla="*/ 1002737 h 1180740"/>
                <a:gd name="connsiteX40" fmla="*/ 4253362 w 6529952"/>
                <a:gd name="connsiteY40" fmla="*/ 263633 h 1180740"/>
                <a:gd name="connsiteX41" fmla="*/ 3783675 w 6529952"/>
                <a:gd name="connsiteY41" fmla="*/ 722882 h 1180740"/>
                <a:gd name="connsiteX42" fmla="*/ 4253362 w 6529952"/>
                <a:gd name="connsiteY42" fmla="*/ 1182132 h 1180740"/>
                <a:gd name="connsiteX43" fmla="*/ 4723701 w 6529952"/>
                <a:gd name="connsiteY43" fmla="*/ 722882 h 1180740"/>
                <a:gd name="connsiteX44" fmla="*/ 4253362 w 6529952"/>
                <a:gd name="connsiteY44" fmla="*/ 263633 h 1180740"/>
                <a:gd name="connsiteX45" fmla="*/ 5311462 w 6529952"/>
                <a:gd name="connsiteY45" fmla="*/ 443027 h 1180740"/>
                <a:gd name="connsiteX46" fmla="*/ 5520864 w 6529952"/>
                <a:gd name="connsiteY46" fmla="*/ 533051 h 1180740"/>
                <a:gd name="connsiteX47" fmla="*/ 5642852 w 6529952"/>
                <a:gd name="connsiteY47" fmla="*/ 402582 h 1180740"/>
                <a:gd name="connsiteX48" fmla="*/ 5316681 w 6529952"/>
                <a:gd name="connsiteY48" fmla="*/ 262981 h 1180740"/>
                <a:gd name="connsiteX49" fmla="*/ 4857431 w 6529952"/>
                <a:gd name="connsiteY49" fmla="*/ 722230 h 1180740"/>
                <a:gd name="connsiteX50" fmla="*/ 5316681 w 6529952"/>
                <a:gd name="connsiteY50" fmla="*/ 1181479 h 1180740"/>
                <a:gd name="connsiteX51" fmla="*/ 5642852 w 6529952"/>
                <a:gd name="connsiteY51" fmla="*/ 1041878 h 1180740"/>
                <a:gd name="connsiteX52" fmla="*/ 5525431 w 6529952"/>
                <a:gd name="connsiteY52" fmla="*/ 910757 h 1180740"/>
                <a:gd name="connsiteX53" fmla="*/ 5311462 w 6529952"/>
                <a:gd name="connsiteY53" fmla="*/ 1002085 h 1180740"/>
                <a:gd name="connsiteX54" fmla="*/ 5053787 w 6529952"/>
                <a:gd name="connsiteY54" fmla="*/ 722230 h 1180740"/>
                <a:gd name="connsiteX55" fmla="*/ 5311462 w 6529952"/>
                <a:gd name="connsiteY55" fmla="*/ 443027 h 1180740"/>
                <a:gd name="connsiteX56" fmla="*/ 6229309 w 6529952"/>
                <a:gd name="connsiteY56" fmla="*/ 638078 h 1180740"/>
                <a:gd name="connsiteX57" fmla="*/ 6139285 w 6529952"/>
                <a:gd name="connsiteY57" fmla="*/ 624379 h 1180740"/>
                <a:gd name="connsiteX58" fmla="*/ 5995117 w 6529952"/>
                <a:gd name="connsiteY58" fmla="*/ 534355 h 1180740"/>
                <a:gd name="connsiteX59" fmla="*/ 6160160 w 6529952"/>
                <a:gd name="connsiteY59" fmla="*/ 430633 h 1180740"/>
                <a:gd name="connsiteX60" fmla="*/ 6430230 w 6529952"/>
                <a:gd name="connsiteY60" fmla="*/ 505652 h 1180740"/>
                <a:gd name="connsiteX61" fmla="*/ 6512425 w 6529952"/>
                <a:gd name="connsiteY61" fmla="*/ 356918 h 1180740"/>
                <a:gd name="connsiteX62" fmla="*/ 6158855 w 6529952"/>
                <a:gd name="connsiteY62" fmla="*/ 264938 h 1180740"/>
                <a:gd name="connsiteX63" fmla="*/ 5798110 w 6529952"/>
                <a:gd name="connsiteY63" fmla="*/ 544793 h 1180740"/>
                <a:gd name="connsiteX64" fmla="*/ 6094274 w 6529952"/>
                <a:gd name="connsiteY64" fmla="*/ 801163 h 1180740"/>
                <a:gd name="connsiteX65" fmla="*/ 6185602 w 6529952"/>
                <a:gd name="connsiteY65" fmla="*/ 812906 h 1180740"/>
                <a:gd name="connsiteX66" fmla="*/ 6336945 w 6529952"/>
                <a:gd name="connsiteY66" fmla="*/ 909452 h 1180740"/>
                <a:gd name="connsiteX67" fmla="*/ 6137981 w 6529952"/>
                <a:gd name="connsiteY67" fmla="*/ 1015784 h 1180740"/>
                <a:gd name="connsiteX68" fmla="*/ 5849645 w 6529952"/>
                <a:gd name="connsiteY68" fmla="*/ 926413 h 1180740"/>
                <a:gd name="connsiteX69" fmla="*/ 5760926 w 6529952"/>
                <a:gd name="connsiteY69" fmla="*/ 1069276 h 1180740"/>
                <a:gd name="connsiteX70" fmla="*/ 6135371 w 6529952"/>
                <a:gd name="connsiteY70" fmla="*/ 1181479 h 1180740"/>
                <a:gd name="connsiteX71" fmla="*/ 6532648 w 6529952"/>
                <a:gd name="connsiteY71" fmla="*/ 896406 h 1180740"/>
                <a:gd name="connsiteX72" fmla="*/ 6229309 w 6529952"/>
                <a:gd name="connsiteY72" fmla="*/ 638078 h 1180740"/>
                <a:gd name="connsiteX73" fmla="*/ 3167863 w 6529952"/>
                <a:gd name="connsiteY73" fmla="*/ 1002737 h 1180740"/>
                <a:gd name="connsiteX74" fmla="*/ 2904317 w 6529952"/>
                <a:gd name="connsiteY74" fmla="*/ 722882 h 1180740"/>
                <a:gd name="connsiteX75" fmla="*/ 2932368 w 6529952"/>
                <a:gd name="connsiteY75" fmla="*/ 590457 h 1180740"/>
                <a:gd name="connsiteX76" fmla="*/ 3167863 w 6529952"/>
                <a:gd name="connsiteY76" fmla="*/ 443679 h 1180740"/>
                <a:gd name="connsiteX77" fmla="*/ 3431410 w 6529952"/>
                <a:gd name="connsiteY77" fmla="*/ 723535 h 1180740"/>
                <a:gd name="connsiteX78" fmla="*/ 3229184 w 6529952"/>
                <a:gd name="connsiteY78" fmla="*/ 996866 h 1180740"/>
                <a:gd name="connsiteX79" fmla="*/ 3167863 w 6529952"/>
                <a:gd name="connsiteY79" fmla="*/ 1002737 h 1180740"/>
                <a:gd name="connsiteX80" fmla="*/ 3419668 w 6529952"/>
                <a:gd name="connsiteY80" fmla="*/ 1054925 h 1180740"/>
                <a:gd name="connsiteX81" fmla="*/ 3419668 w 6529952"/>
                <a:gd name="connsiteY81" fmla="*/ 1159300 h 1180740"/>
                <a:gd name="connsiteX82" fmla="*/ 3610152 w 6529952"/>
                <a:gd name="connsiteY82" fmla="*/ 1159300 h 1180740"/>
                <a:gd name="connsiteX83" fmla="*/ 3610152 w 6529952"/>
                <a:gd name="connsiteY83" fmla="*/ 1159300 h 1180740"/>
                <a:gd name="connsiteX84" fmla="*/ 3610152 w 6529952"/>
                <a:gd name="connsiteY84" fmla="*/ 3348 h 1180740"/>
                <a:gd name="connsiteX85" fmla="*/ 3421625 w 6529952"/>
                <a:gd name="connsiteY85" fmla="*/ 69887 h 1180740"/>
                <a:gd name="connsiteX86" fmla="*/ 3419015 w 6529952"/>
                <a:gd name="connsiteY86" fmla="*/ 69887 h 1180740"/>
                <a:gd name="connsiteX87" fmla="*/ 3419015 w 6529952"/>
                <a:gd name="connsiteY87" fmla="*/ 391492 h 1180740"/>
                <a:gd name="connsiteX88" fmla="*/ 3145031 w 6529952"/>
                <a:gd name="connsiteY88" fmla="*/ 262981 h 1180740"/>
                <a:gd name="connsiteX89" fmla="*/ 2707962 w 6529952"/>
                <a:gd name="connsiteY89" fmla="*/ 722230 h 1180740"/>
                <a:gd name="connsiteX90" fmla="*/ 2707962 w 6529952"/>
                <a:gd name="connsiteY90" fmla="*/ 722230 h 1180740"/>
                <a:gd name="connsiteX91" fmla="*/ 2707962 w 6529952"/>
                <a:gd name="connsiteY91" fmla="*/ 722230 h 1180740"/>
                <a:gd name="connsiteX92" fmla="*/ 3144379 w 6529952"/>
                <a:gd name="connsiteY92" fmla="*/ 1181479 h 1180740"/>
                <a:gd name="connsiteX93" fmla="*/ 3144379 w 6529952"/>
                <a:gd name="connsiteY93" fmla="*/ 1181479 h 1180740"/>
                <a:gd name="connsiteX94" fmla="*/ 3144379 w 6529952"/>
                <a:gd name="connsiteY94" fmla="*/ 1181479 h 1180740"/>
                <a:gd name="connsiteX95" fmla="*/ 3419668 w 6529952"/>
                <a:gd name="connsiteY95" fmla="*/ 1054925 h 118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6529952" h="1180740">
                  <a:moveTo>
                    <a:pt x="462597" y="443027"/>
                  </a:moveTo>
                  <a:cubicBezTo>
                    <a:pt x="620464" y="443027"/>
                    <a:pt x="726144" y="563058"/>
                    <a:pt x="726144" y="722882"/>
                  </a:cubicBezTo>
                  <a:cubicBezTo>
                    <a:pt x="726144" y="882706"/>
                    <a:pt x="620464" y="1002737"/>
                    <a:pt x="462597" y="1002737"/>
                  </a:cubicBezTo>
                  <a:cubicBezTo>
                    <a:pt x="298207" y="1002737"/>
                    <a:pt x="199051" y="876183"/>
                    <a:pt x="199051" y="722882"/>
                  </a:cubicBezTo>
                  <a:cubicBezTo>
                    <a:pt x="199051" y="569582"/>
                    <a:pt x="298859" y="443027"/>
                    <a:pt x="462597" y="443027"/>
                  </a:cubicBezTo>
                  <a:moveTo>
                    <a:pt x="439765" y="1182132"/>
                  </a:moveTo>
                  <a:cubicBezTo>
                    <a:pt x="563711" y="1182132"/>
                    <a:pt x="653734" y="1131901"/>
                    <a:pt x="714402" y="1054273"/>
                  </a:cubicBezTo>
                  <a:lnTo>
                    <a:pt x="714402" y="1159300"/>
                  </a:lnTo>
                  <a:lnTo>
                    <a:pt x="904886" y="1159300"/>
                  </a:lnTo>
                  <a:lnTo>
                    <a:pt x="904886" y="286465"/>
                  </a:lnTo>
                  <a:lnTo>
                    <a:pt x="714402" y="286465"/>
                  </a:lnTo>
                  <a:lnTo>
                    <a:pt x="714402" y="392144"/>
                  </a:lnTo>
                  <a:cubicBezTo>
                    <a:pt x="654386" y="314516"/>
                    <a:pt x="563711" y="263633"/>
                    <a:pt x="439765" y="263633"/>
                  </a:cubicBezTo>
                  <a:cubicBezTo>
                    <a:pt x="195789" y="263633"/>
                    <a:pt x="3348" y="456074"/>
                    <a:pt x="3348" y="722882"/>
                  </a:cubicBezTo>
                  <a:cubicBezTo>
                    <a:pt x="3348" y="989691"/>
                    <a:pt x="195789" y="1182132"/>
                    <a:pt x="439765" y="1182132"/>
                  </a:cubicBezTo>
                  <a:moveTo>
                    <a:pt x="1872963" y="419543"/>
                  </a:moveTo>
                  <a:cubicBezTo>
                    <a:pt x="1812947" y="322996"/>
                    <a:pt x="1704006" y="263633"/>
                    <a:pt x="1570928" y="263633"/>
                  </a:cubicBezTo>
                  <a:cubicBezTo>
                    <a:pt x="1481557" y="263633"/>
                    <a:pt x="1373268" y="290379"/>
                    <a:pt x="1302815" y="392797"/>
                  </a:cubicBezTo>
                  <a:lnTo>
                    <a:pt x="1302815" y="285813"/>
                  </a:lnTo>
                  <a:lnTo>
                    <a:pt x="1112983" y="285813"/>
                  </a:lnTo>
                  <a:lnTo>
                    <a:pt x="1112983" y="1159300"/>
                  </a:lnTo>
                  <a:lnTo>
                    <a:pt x="1304120" y="1159300"/>
                  </a:lnTo>
                  <a:lnTo>
                    <a:pt x="1304120" y="675261"/>
                  </a:lnTo>
                  <a:cubicBezTo>
                    <a:pt x="1304120" y="525875"/>
                    <a:pt x="1407190" y="444332"/>
                    <a:pt x="1530483" y="444332"/>
                  </a:cubicBezTo>
                  <a:cubicBezTo>
                    <a:pt x="1658342" y="444332"/>
                    <a:pt x="1734014" y="526527"/>
                    <a:pt x="1734014" y="673304"/>
                  </a:cubicBezTo>
                  <a:lnTo>
                    <a:pt x="1734014" y="1159300"/>
                  </a:lnTo>
                  <a:lnTo>
                    <a:pt x="1925150" y="1159300"/>
                  </a:lnTo>
                  <a:lnTo>
                    <a:pt x="1925150" y="675261"/>
                  </a:lnTo>
                  <a:cubicBezTo>
                    <a:pt x="1925150" y="525875"/>
                    <a:pt x="2028220" y="444332"/>
                    <a:pt x="2151513" y="444332"/>
                  </a:cubicBezTo>
                  <a:cubicBezTo>
                    <a:pt x="2279372" y="444332"/>
                    <a:pt x="2355044" y="526527"/>
                    <a:pt x="2355044" y="673304"/>
                  </a:cubicBezTo>
                  <a:lnTo>
                    <a:pt x="2355044" y="1159300"/>
                  </a:lnTo>
                  <a:lnTo>
                    <a:pt x="2546181" y="1159300"/>
                  </a:lnTo>
                  <a:lnTo>
                    <a:pt x="2546181" y="610679"/>
                  </a:lnTo>
                  <a:cubicBezTo>
                    <a:pt x="2546181" y="406496"/>
                    <a:pt x="2399403" y="263633"/>
                    <a:pt x="2191306" y="263633"/>
                  </a:cubicBezTo>
                  <a:cubicBezTo>
                    <a:pt x="2083669" y="263633"/>
                    <a:pt x="1948635" y="294293"/>
                    <a:pt x="1872963" y="419543"/>
                  </a:cubicBezTo>
                  <a:moveTo>
                    <a:pt x="4253362" y="1002737"/>
                  </a:moveTo>
                  <a:cubicBezTo>
                    <a:pt x="4097452" y="1002737"/>
                    <a:pt x="3980030" y="887925"/>
                    <a:pt x="3980030" y="722882"/>
                  </a:cubicBezTo>
                  <a:cubicBezTo>
                    <a:pt x="3980030" y="557839"/>
                    <a:pt x="4097452" y="443027"/>
                    <a:pt x="4253362" y="443027"/>
                  </a:cubicBezTo>
                  <a:cubicBezTo>
                    <a:pt x="4409272" y="443027"/>
                    <a:pt x="4527998" y="557839"/>
                    <a:pt x="4527998" y="722882"/>
                  </a:cubicBezTo>
                  <a:cubicBezTo>
                    <a:pt x="4527998" y="887925"/>
                    <a:pt x="4409272" y="1002737"/>
                    <a:pt x="4253362" y="1002737"/>
                  </a:cubicBezTo>
                  <a:moveTo>
                    <a:pt x="4253362" y="263633"/>
                  </a:moveTo>
                  <a:cubicBezTo>
                    <a:pt x="3983292" y="263633"/>
                    <a:pt x="3783675" y="461293"/>
                    <a:pt x="3783675" y="722882"/>
                  </a:cubicBezTo>
                  <a:cubicBezTo>
                    <a:pt x="3783675" y="984472"/>
                    <a:pt x="3983292" y="1182132"/>
                    <a:pt x="4253362" y="1182132"/>
                  </a:cubicBezTo>
                  <a:cubicBezTo>
                    <a:pt x="4523432" y="1182132"/>
                    <a:pt x="4723701" y="984472"/>
                    <a:pt x="4723701" y="722882"/>
                  </a:cubicBezTo>
                  <a:cubicBezTo>
                    <a:pt x="4724354" y="461293"/>
                    <a:pt x="4523432" y="263633"/>
                    <a:pt x="4253362" y="263633"/>
                  </a:cubicBezTo>
                  <a:moveTo>
                    <a:pt x="5311462" y="443027"/>
                  </a:moveTo>
                  <a:cubicBezTo>
                    <a:pt x="5395614" y="443027"/>
                    <a:pt x="5460196" y="475644"/>
                    <a:pt x="5520864" y="533051"/>
                  </a:cubicBezTo>
                  <a:lnTo>
                    <a:pt x="5642852" y="402582"/>
                  </a:lnTo>
                  <a:cubicBezTo>
                    <a:pt x="5565223" y="310602"/>
                    <a:pt x="5447149" y="262981"/>
                    <a:pt x="5316681" y="262981"/>
                  </a:cubicBezTo>
                  <a:cubicBezTo>
                    <a:pt x="5038783" y="262981"/>
                    <a:pt x="4857431" y="460640"/>
                    <a:pt x="4857431" y="722230"/>
                  </a:cubicBezTo>
                  <a:cubicBezTo>
                    <a:pt x="4857431" y="983819"/>
                    <a:pt x="5038783" y="1181479"/>
                    <a:pt x="5316681" y="1181479"/>
                  </a:cubicBezTo>
                  <a:cubicBezTo>
                    <a:pt x="5447149" y="1181479"/>
                    <a:pt x="5563919" y="1133858"/>
                    <a:pt x="5642852" y="1041878"/>
                  </a:cubicBezTo>
                  <a:lnTo>
                    <a:pt x="5525431" y="910757"/>
                  </a:lnTo>
                  <a:cubicBezTo>
                    <a:pt x="5469981" y="962945"/>
                    <a:pt x="5394962" y="1002085"/>
                    <a:pt x="5311462" y="1002085"/>
                  </a:cubicBezTo>
                  <a:cubicBezTo>
                    <a:pt x="5164685" y="1002085"/>
                    <a:pt x="5053787" y="887273"/>
                    <a:pt x="5053787" y="722230"/>
                  </a:cubicBezTo>
                  <a:cubicBezTo>
                    <a:pt x="5053787" y="557839"/>
                    <a:pt x="5164685" y="443027"/>
                    <a:pt x="5311462" y="443027"/>
                  </a:cubicBezTo>
                  <a:moveTo>
                    <a:pt x="6229309" y="638078"/>
                  </a:moveTo>
                  <a:lnTo>
                    <a:pt x="6139285" y="624379"/>
                  </a:lnTo>
                  <a:cubicBezTo>
                    <a:pt x="6059047" y="612636"/>
                    <a:pt x="5995117" y="595023"/>
                    <a:pt x="5995117" y="534355"/>
                  </a:cubicBezTo>
                  <a:cubicBezTo>
                    <a:pt x="5995117" y="472383"/>
                    <a:pt x="6056438" y="430633"/>
                    <a:pt x="6160160" y="430633"/>
                  </a:cubicBezTo>
                  <a:cubicBezTo>
                    <a:pt x="6268449" y="430633"/>
                    <a:pt x="6377390" y="472383"/>
                    <a:pt x="6430230" y="505652"/>
                  </a:cubicBezTo>
                  <a:lnTo>
                    <a:pt x="6512425" y="356918"/>
                  </a:lnTo>
                  <a:cubicBezTo>
                    <a:pt x="6422402" y="298859"/>
                    <a:pt x="6295195" y="264938"/>
                    <a:pt x="6158855" y="264938"/>
                  </a:cubicBezTo>
                  <a:cubicBezTo>
                    <a:pt x="5936407" y="264938"/>
                    <a:pt x="5798110" y="371922"/>
                    <a:pt x="5798110" y="544793"/>
                  </a:cubicBezTo>
                  <a:cubicBezTo>
                    <a:pt x="5798110" y="685046"/>
                    <a:pt x="5901180" y="774417"/>
                    <a:pt x="6094274" y="801163"/>
                  </a:cubicBezTo>
                  <a:lnTo>
                    <a:pt x="6185602" y="812906"/>
                  </a:lnTo>
                  <a:cubicBezTo>
                    <a:pt x="6289324" y="827257"/>
                    <a:pt x="6336945" y="860527"/>
                    <a:pt x="6336945" y="909452"/>
                  </a:cubicBezTo>
                  <a:cubicBezTo>
                    <a:pt x="6336945" y="975339"/>
                    <a:pt x="6268449" y="1015784"/>
                    <a:pt x="6137981" y="1015784"/>
                  </a:cubicBezTo>
                  <a:cubicBezTo>
                    <a:pt x="5995770" y="1015784"/>
                    <a:pt x="5912922" y="974687"/>
                    <a:pt x="5849645" y="926413"/>
                  </a:cubicBezTo>
                  <a:lnTo>
                    <a:pt x="5760926" y="1069276"/>
                  </a:lnTo>
                  <a:cubicBezTo>
                    <a:pt x="5888786" y="1163866"/>
                    <a:pt x="6045348" y="1181479"/>
                    <a:pt x="6135371" y="1181479"/>
                  </a:cubicBezTo>
                  <a:cubicBezTo>
                    <a:pt x="6387175" y="1181479"/>
                    <a:pt x="6532648" y="1064058"/>
                    <a:pt x="6532648" y="896406"/>
                  </a:cubicBezTo>
                  <a:cubicBezTo>
                    <a:pt x="6533300" y="746367"/>
                    <a:pt x="6419792" y="665476"/>
                    <a:pt x="6229309" y="638078"/>
                  </a:cubicBezTo>
                  <a:moveTo>
                    <a:pt x="3167863" y="1002737"/>
                  </a:moveTo>
                  <a:cubicBezTo>
                    <a:pt x="3003473" y="1002737"/>
                    <a:pt x="2904317" y="876183"/>
                    <a:pt x="2904317" y="722882"/>
                  </a:cubicBezTo>
                  <a:cubicBezTo>
                    <a:pt x="2904317" y="675261"/>
                    <a:pt x="2914102" y="629597"/>
                    <a:pt x="2932368" y="590457"/>
                  </a:cubicBezTo>
                  <a:cubicBezTo>
                    <a:pt x="2972813" y="503043"/>
                    <a:pt x="3055008" y="443679"/>
                    <a:pt x="3167863" y="443679"/>
                  </a:cubicBezTo>
                  <a:cubicBezTo>
                    <a:pt x="3325730" y="443679"/>
                    <a:pt x="3431410" y="563711"/>
                    <a:pt x="3431410" y="723535"/>
                  </a:cubicBezTo>
                  <a:cubicBezTo>
                    <a:pt x="3431410" y="861179"/>
                    <a:pt x="3352477" y="970120"/>
                    <a:pt x="3229184" y="996866"/>
                  </a:cubicBezTo>
                  <a:cubicBezTo>
                    <a:pt x="3209613" y="1000128"/>
                    <a:pt x="3189391" y="1002737"/>
                    <a:pt x="3167863" y="1002737"/>
                  </a:cubicBezTo>
                  <a:moveTo>
                    <a:pt x="3419668" y="1054925"/>
                  </a:moveTo>
                  <a:lnTo>
                    <a:pt x="3419668" y="1159300"/>
                  </a:lnTo>
                  <a:lnTo>
                    <a:pt x="3610152" y="1159300"/>
                  </a:lnTo>
                  <a:lnTo>
                    <a:pt x="3610152" y="1159300"/>
                  </a:lnTo>
                  <a:lnTo>
                    <a:pt x="3610152" y="3348"/>
                  </a:lnTo>
                  <a:lnTo>
                    <a:pt x="3421625" y="69887"/>
                  </a:lnTo>
                  <a:lnTo>
                    <a:pt x="3419015" y="69887"/>
                  </a:lnTo>
                  <a:lnTo>
                    <a:pt x="3419015" y="391492"/>
                  </a:lnTo>
                  <a:cubicBezTo>
                    <a:pt x="3359000" y="313863"/>
                    <a:pt x="3268324" y="262981"/>
                    <a:pt x="3145031" y="262981"/>
                  </a:cubicBezTo>
                  <a:cubicBezTo>
                    <a:pt x="2900403" y="262981"/>
                    <a:pt x="2707962" y="455422"/>
                    <a:pt x="2707962" y="722230"/>
                  </a:cubicBezTo>
                  <a:lnTo>
                    <a:pt x="2707962" y="722230"/>
                  </a:lnTo>
                  <a:lnTo>
                    <a:pt x="2707962" y="722230"/>
                  </a:lnTo>
                  <a:cubicBezTo>
                    <a:pt x="2707962" y="989038"/>
                    <a:pt x="2900403" y="1181479"/>
                    <a:pt x="3144379" y="1181479"/>
                  </a:cubicBezTo>
                  <a:cubicBezTo>
                    <a:pt x="3144379" y="1181479"/>
                    <a:pt x="3144379" y="1181479"/>
                    <a:pt x="3144379" y="1181479"/>
                  </a:cubicBezTo>
                  <a:cubicBezTo>
                    <a:pt x="3144379" y="1181479"/>
                    <a:pt x="3144379" y="1181479"/>
                    <a:pt x="3144379" y="1181479"/>
                  </a:cubicBezTo>
                  <a:cubicBezTo>
                    <a:pt x="3268977" y="1182132"/>
                    <a:pt x="3359000" y="1132554"/>
                    <a:pt x="3419668" y="1054925"/>
                  </a:cubicBezTo>
                </a:path>
              </a:pathLst>
            </a:custGeom>
            <a:solidFill>
              <a:srgbClr val="FFFFFF"/>
            </a:solidFill>
            <a:ln w="6518" cap="flat">
              <a:noFill/>
              <a:prstDash val="solid"/>
              <a:miter/>
            </a:ln>
          </p:spPr>
          <p:txBody>
            <a:bodyPr rtlCol="0" anchor="ctr"/>
            <a:lstStyle/>
            <a:p>
              <a:endParaRPr lang="en-US">
                <a:solidFill>
                  <a:srgbClr val="FFFFFF"/>
                </a:solidFill>
              </a:endParaRPr>
            </a:p>
          </p:txBody>
        </p:sp>
        <p:sp>
          <p:nvSpPr>
            <p:cNvPr id="48" name="Freeform: Shape 47">
              <a:extLst>
                <a:ext uri="{FF2B5EF4-FFF2-40B4-BE49-F238E27FC236}">
                  <a16:creationId xmlns:a16="http://schemas.microsoft.com/office/drawing/2014/main" id="{B58AF206-4403-444D-9C1E-FDBB2104B742}"/>
                </a:ext>
              </a:extLst>
            </p:cNvPr>
            <p:cNvSpPr/>
            <p:nvPr/>
          </p:nvSpPr>
          <p:spPr>
            <a:xfrm>
              <a:off x="9083005" y="797364"/>
              <a:ext cx="2185349" cy="2185348"/>
            </a:xfrm>
            <a:custGeom>
              <a:avLst/>
              <a:gdLst>
                <a:gd name="connsiteX0" fmla="*/ 1528766 w 2185348"/>
                <a:gd name="connsiteY0" fmla="*/ 4893 h 2185348"/>
                <a:gd name="connsiteX1" fmla="*/ 250174 w 2185348"/>
                <a:gd name="connsiteY1" fmla="*/ 4893 h 2185348"/>
                <a:gd name="connsiteX2" fmla="*/ 376076 w 2185348"/>
                <a:gd name="connsiteY2" fmla="*/ 440658 h 2185348"/>
                <a:gd name="connsiteX3" fmla="*/ 1528766 w 2185348"/>
                <a:gd name="connsiteY3" fmla="*/ 440658 h 2185348"/>
                <a:gd name="connsiteX4" fmla="*/ 1746648 w 2185348"/>
                <a:gd name="connsiteY4" fmla="*/ 658540 h 2185348"/>
                <a:gd name="connsiteX5" fmla="*/ 1746648 w 2185348"/>
                <a:gd name="connsiteY5" fmla="*/ 876423 h 2185348"/>
                <a:gd name="connsiteX6" fmla="*/ 657888 w 2185348"/>
                <a:gd name="connsiteY6" fmla="*/ 876423 h 2185348"/>
                <a:gd name="connsiteX7" fmla="*/ 4893 w 2185348"/>
                <a:gd name="connsiteY7" fmla="*/ 1530070 h 2185348"/>
                <a:gd name="connsiteX8" fmla="*/ 657888 w 2185348"/>
                <a:gd name="connsiteY8" fmla="*/ 2183718 h 2185348"/>
                <a:gd name="connsiteX9" fmla="*/ 1528766 w 2185348"/>
                <a:gd name="connsiteY9" fmla="*/ 2183718 h 2185348"/>
                <a:gd name="connsiteX10" fmla="*/ 2182413 w 2185348"/>
                <a:gd name="connsiteY10" fmla="*/ 1530070 h 2185348"/>
                <a:gd name="connsiteX11" fmla="*/ 2182413 w 2185348"/>
                <a:gd name="connsiteY11" fmla="*/ 1094305 h 2185348"/>
                <a:gd name="connsiteX12" fmla="*/ 2182413 w 2185348"/>
                <a:gd name="connsiteY12" fmla="*/ 876423 h 2185348"/>
                <a:gd name="connsiteX13" fmla="*/ 2182413 w 2185348"/>
                <a:gd name="connsiteY13" fmla="*/ 658540 h 2185348"/>
                <a:gd name="connsiteX14" fmla="*/ 1528766 w 2185348"/>
                <a:gd name="connsiteY14" fmla="*/ 4893 h 2185348"/>
                <a:gd name="connsiteX15" fmla="*/ 1746648 w 2185348"/>
                <a:gd name="connsiteY15" fmla="*/ 1529418 h 2185348"/>
                <a:gd name="connsiteX16" fmla="*/ 1528766 w 2185348"/>
                <a:gd name="connsiteY16" fmla="*/ 1747300 h 2185348"/>
                <a:gd name="connsiteX17" fmla="*/ 657888 w 2185348"/>
                <a:gd name="connsiteY17" fmla="*/ 1747300 h 2185348"/>
                <a:gd name="connsiteX18" fmla="*/ 440005 w 2185348"/>
                <a:gd name="connsiteY18" fmla="*/ 1529418 h 2185348"/>
                <a:gd name="connsiteX19" fmla="*/ 657888 w 2185348"/>
                <a:gd name="connsiteY19" fmla="*/ 1311535 h 2185348"/>
                <a:gd name="connsiteX20" fmla="*/ 1746648 w 2185348"/>
                <a:gd name="connsiteY20" fmla="*/ 1311535 h 2185348"/>
                <a:gd name="connsiteX21" fmla="*/ 1746648 w 2185348"/>
                <a:gd name="connsiteY21" fmla="*/ 1529418 h 2185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185348" h="2185348">
                  <a:moveTo>
                    <a:pt x="1528766" y="4893"/>
                  </a:moveTo>
                  <a:lnTo>
                    <a:pt x="250174" y="4893"/>
                  </a:lnTo>
                  <a:lnTo>
                    <a:pt x="376076" y="440658"/>
                  </a:lnTo>
                  <a:lnTo>
                    <a:pt x="1528766" y="440658"/>
                  </a:lnTo>
                  <a:cubicBezTo>
                    <a:pt x="1648797" y="440658"/>
                    <a:pt x="1746648" y="538509"/>
                    <a:pt x="1746648" y="658540"/>
                  </a:cubicBezTo>
                  <a:lnTo>
                    <a:pt x="1746648" y="876423"/>
                  </a:lnTo>
                  <a:lnTo>
                    <a:pt x="657888" y="876423"/>
                  </a:lnTo>
                  <a:cubicBezTo>
                    <a:pt x="297795" y="876423"/>
                    <a:pt x="4893" y="1169325"/>
                    <a:pt x="4893" y="1530070"/>
                  </a:cubicBezTo>
                  <a:cubicBezTo>
                    <a:pt x="4893" y="1890816"/>
                    <a:pt x="297795" y="2183718"/>
                    <a:pt x="657888" y="2183718"/>
                  </a:cubicBezTo>
                  <a:lnTo>
                    <a:pt x="1528766" y="2183718"/>
                  </a:lnTo>
                  <a:cubicBezTo>
                    <a:pt x="1888859" y="2183718"/>
                    <a:pt x="2182413" y="1890816"/>
                    <a:pt x="2182413" y="1530070"/>
                  </a:cubicBezTo>
                  <a:lnTo>
                    <a:pt x="2182413" y="1094305"/>
                  </a:lnTo>
                  <a:lnTo>
                    <a:pt x="2182413" y="876423"/>
                  </a:lnTo>
                  <a:lnTo>
                    <a:pt x="2182413" y="658540"/>
                  </a:lnTo>
                  <a:cubicBezTo>
                    <a:pt x="2182413" y="297795"/>
                    <a:pt x="1889511" y="4893"/>
                    <a:pt x="1528766" y="4893"/>
                  </a:cubicBezTo>
                  <a:close/>
                  <a:moveTo>
                    <a:pt x="1746648" y="1529418"/>
                  </a:moveTo>
                  <a:cubicBezTo>
                    <a:pt x="1746648" y="1649449"/>
                    <a:pt x="1648797" y="1747300"/>
                    <a:pt x="1528766" y="1747300"/>
                  </a:cubicBezTo>
                  <a:lnTo>
                    <a:pt x="657888" y="1747300"/>
                  </a:lnTo>
                  <a:cubicBezTo>
                    <a:pt x="537857" y="1747300"/>
                    <a:pt x="440005" y="1649449"/>
                    <a:pt x="440005" y="1529418"/>
                  </a:cubicBezTo>
                  <a:cubicBezTo>
                    <a:pt x="440005" y="1409387"/>
                    <a:pt x="537857" y="1311535"/>
                    <a:pt x="657888" y="1311535"/>
                  </a:cubicBezTo>
                  <a:lnTo>
                    <a:pt x="1746648" y="1311535"/>
                  </a:lnTo>
                  <a:lnTo>
                    <a:pt x="1746648" y="1529418"/>
                  </a:lnTo>
                  <a:close/>
                </a:path>
              </a:pathLst>
            </a:custGeom>
            <a:gradFill>
              <a:gsLst>
                <a:gs pos="0">
                  <a:srgbClr val="FDB515"/>
                </a:gs>
                <a:gs pos="100000">
                  <a:srgbClr val="EC008C"/>
                </a:gs>
              </a:gsLst>
              <a:lin ang="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49" name="Freeform: Shape 48">
              <a:extLst>
                <a:ext uri="{FF2B5EF4-FFF2-40B4-BE49-F238E27FC236}">
                  <a16:creationId xmlns:a16="http://schemas.microsoft.com/office/drawing/2014/main" id="{6EF2F916-731C-4B73-9810-4043E1D7E2E3}"/>
                </a:ext>
              </a:extLst>
            </p:cNvPr>
            <p:cNvSpPr/>
            <p:nvPr/>
          </p:nvSpPr>
          <p:spPr>
            <a:xfrm>
              <a:off x="11486889" y="1668894"/>
              <a:ext cx="528398" cy="443593"/>
            </a:xfrm>
            <a:custGeom>
              <a:avLst/>
              <a:gdLst>
                <a:gd name="connsiteX0" fmla="*/ 401517 w 528397"/>
                <a:gd name="connsiteY0" fmla="*/ 4893 h 443593"/>
                <a:gd name="connsiteX1" fmla="*/ 4893 w 528397"/>
                <a:gd name="connsiteY1" fmla="*/ 4893 h 443593"/>
                <a:gd name="connsiteX2" fmla="*/ 4893 w 528397"/>
                <a:gd name="connsiteY2" fmla="*/ 440005 h 443593"/>
                <a:gd name="connsiteX3" fmla="*/ 527419 w 528397"/>
                <a:gd name="connsiteY3" fmla="*/ 440005 h 443593"/>
              </a:gdLst>
              <a:ahLst/>
              <a:cxnLst>
                <a:cxn ang="0">
                  <a:pos x="connsiteX0" y="connsiteY0"/>
                </a:cxn>
                <a:cxn ang="0">
                  <a:pos x="connsiteX1" y="connsiteY1"/>
                </a:cxn>
                <a:cxn ang="0">
                  <a:pos x="connsiteX2" y="connsiteY2"/>
                </a:cxn>
                <a:cxn ang="0">
                  <a:pos x="connsiteX3" y="connsiteY3"/>
                </a:cxn>
              </a:cxnLst>
              <a:rect l="l" t="t" r="r" b="b"/>
              <a:pathLst>
                <a:path w="528397" h="443593">
                  <a:moveTo>
                    <a:pt x="401517" y="4893"/>
                  </a:moveTo>
                  <a:lnTo>
                    <a:pt x="4893" y="4893"/>
                  </a:lnTo>
                  <a:lnTo>
                    <a:pt x="4893" y="440005"/>
                  </a:lnTo>
                  <a:lnTo>
                    <a:pt x="527419" y="440005"/>
                  </a:lnTo>
                  <a:close/>
                </a:path>
              </a:pathLst>
            </a:custGeom>
            <a:solidFill>
              <a:srgbClr val="EC008C"/>
            </a:solidFill>
            <a:ln w="9525" cap="flat">
              <a:noFill/>
              <a:prstDash val="solid"/>
              <a:miter/>
            </a:ln>
          </p:spPr>
          <p:txBody>
            <a:bodyPr rtlCol="0" anchor="ctr"/>
            <a:lstStyle/>
            <a:p>
              <a:endParaRPr lang="en-US"/>
            </a:p>
          </p:txBody>
        </p:sp>
      </p:grpSp>
      <p:cxnSp>
        <p:nvCxnSpPr>
          <p:cNvPr id="28" name="Straight Connector 27">
            <a:extLst>
              <a:ext uri="{FF2B5EF4-FFF2-40B4-BE49-F238E27FC236}">
                <a16:creationId xmlns:a16="http://schemas.microsoft.com/office/drawing/2014/main" id="{5D591575-EACA-5741-B8EB-E37B9E1243F1}"/>
              </a:ext>
            </a:extLst>
          </p:cNvPr>
          <p:cNvCxnSpPr>
            <a:cxnSpLocks/>
          </p:cNvCxnSpPr>
          <p:nvPr userDrawn="1"/>
        </p:nvCxnSpPr>
        <p:spPr>
          <a:xfrm>
            <a:off x="4670331" y="3432534"/>
            <a:ext cx="2851338" cy="0"/>
          </a:xfrm>
          <a:prstGeom prst="line">
            <a:avLst/>
          </a:prstGeom>
          <a:ln w="19050">
            <a:gradFill flip="none" rotWithShape="1">
              <a:gsLst>
                <a:gs pos="1000">
                  <a:schemeClr val="tx2">
                    <a:alpha val="0"/>
                  </a:schemeClr>
                </a:gs>
                <a:gs pos="32000">
                  <a:schemeClr val="accent2"/>
                </a:gs>
                <a:gs pos="70000">
                  <a:schemeClr val="accent4"/>
                </a:gs>
                <a:gs pos="100000">
                  <a:schemeClr val="tx2">
                    <a:alpha val="3000"/>
                  </a:schemeClr>
                </a:gs>
              </a:gsLst>
              <a:lin ang="0" scaled="1"/>
              <a:tileRect/>
            </a:gra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4274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46521" y="1524000"/>
            <a:ext cx="11091672" cy="1518364"/>
          </a:xfrm>
        </p:spPr>
        <p:txBody>
          <a:bodyPr>
            <a:spAutoFit/>
          </a:bodyPr>
          <a:lstStyle>
            <a:lvl1pPr>
              <a:defRPr sz="2000"/>
            </a:lvl1pPr>
            <a:lvl2pPr>
              <a:defRPr sz="1800"/>
            </a:lvl2pPr>
            <a:lvl3pPr>
              <a:defRPr sz="1600">
                <a:solidFill>
                  <a:schemeClr val="tx1">
                    <a:lumMod val="50000"/>
                    <a:lumOff val="50000"/>
                  </a:schemeClr>
                </a:solidFill>
              </a:defRPr>
            </a:lvl3pPr>
            <a:lvl4pPr>
              <a:defRPr sz="1400">
                <a:solidFill>
                  <a:schemeClr val="tx1">
                    <a:lumMod val="50000"/>
                    <a:lumOff val="50000"/>
                  </a:schemeClr>
                </a:solidFill>
              </a:defRPr>
            </a:lvl4pPr>
            <a:lvl5pPr>
              <a:defRPr sz="1400">
                <a:solidFill>
                  <a:schemeClr val="tx1">
                    <a:lumMod val="50000"/>
                    <a:lumOff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9"/>
          <p:cNvSpPr/>
          <p:nvPr userDrawn="1"/>
        </p:nvSpPr>
        <p:spPr>
          <a:xfrm rot="5400000">
            <a:off x="-3392424" y="3392424"/>
            <a:ext cx="6858000" cy="73152"/>
          </a:xfrm>
          <a:prstGeom prst="rect">
            <a:avLst/>
          </a:prstGeom>
          <a:gradFill flip="none" rotWithShape="1">
            <a:gsLst>
              <a:gs pos="0">
                <a:srgbClr val="FDB515"/>
              </a:gs>
              <a:gs pos="100000">
                <a:srgbClr val="EC008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err="1"/>
          </a:p>
        </p:txBody>
      </p:sp>
      <p:grpSp>
        <p:nvGrpSpPr>
          <p:cNvPr id="6" name="Amdocs_Logomark">
            <a:extLst>
              <a:ext uri="{FF2B5EF4-FFF2-40B4-BE49-F238E27FC236}">
                <a16:creationId xmlns:a16="http://schemas.microsoft.com/office/drawing/2014/main" id="{B294507C-CBDC-4A35-BBB5-7B5779B57820}"/>
              </a:ext>
            </a:extLst>
          </p:cNvPr>
          <p:cNvGrpSpPr>
            <a:grpSpLocks noChangeAspect="1"/>
          </p:cNvGrpSpPr>
          <p:nvPr userDrawn="1"/>
        </p:nvGrpSpPr>
        <p:grpSpPr>
          <a:xfrm>
            <a:off x="11460289" y="6381483"/>
            <a:ext cx="384048" cy="285861"/>
            <a:chOff x="4624387" y="2333625"/>
            <a:chExt cx="2943225" cy="2190750"/>
          </a:xfrm>
        </p:grpSpPr>
        <p:sp>
          <p:nvSpPr>
            <p:cNvPr id="7" name="Freeform: Shape 6">
              <a:extLst>
                <a:ext uri="{FF2B5EF4-FFF2-40B4-BE49-F238E27FC236}">
                  <a16:creationId xmlns:a16="http://schemas.microsoft.com/office/drawing/2014/main" id="{432E209E-6689-4D25-AA2B-57642AE18317}"/>
                </a:ext>
              </a:extLst>
            </p:cNvPr>
            <p:cNvSpPr/>
            <p:nvPr/>
          </p:nvSpPr>
          <p:spPr>
            <a:xfrm>
              <a:off x="4617243" y="2326481"/>
              <a:ext cx="2200275" cy="2200275"/>
            </a:xfrm>
            <a:custGeom>
              <a:avLst/>
              <a:gdLst>
                <a:gd name="connsiteX0" fmla="*/ 1541621 w 2200275"/>
                <a:gd name="connsiteY0" fmla="*/ 7144 h 2200275"/>
                <a:gd name="connsiteX1" fmla="*/ 254794 w 2200275"/>
                <a:gd name="connsiteY1" fmla="*/ 7144 h 2200275"/>
                <a:gd name="connsiteX2" fmla="*/ 381476 w 2200275"/>
                <a:gd name="connsiteY2" fmla="*/ 445294 h 2200275"/>
                <a:gd name="connsiteX3" fmla="*/ 1541621 w 2200275"/>
                <a:gd name="connsiteY3" fmla="*/ 445294 h 2200275"/>
                <a:gd name="connsiteX4" fmla="*/ 1760696 w 2200275"/>
                <a:gd name="connsiteY4" fmla="*/ 664369 h 2200275"/>
                <a:gd name="connsiteX5" fmla="*/ 1760696 w 2200275"/>
                <a:gd name="connsiteY5" fmla="*/ 883444 h 2200275"/>
                <a:gd name="connsiteX6" fmla="*/ 664369 w 2200275"/>
                <a:gd name="connsiteY6" fmla="*/ 883444 h 2200275"/>
                <a:gd name="connsiteX7" fmla="*/ 7144 w 2200275"/>
                <a:gd name="connsiteY7" fmla="*/ 1540669 h 2200275"/>
                <a:gd name="connsiteX8" fmla="*/ 664369 w 2200275"/>
                <a:gd name="connsiteY8" fmla="*/ 2197894 h 2200275"/>
                <a:gd name="connsiteX9" fmla="*/ 1540669 w 2200275"/>
                <a:gd name="connsiteY9" fmla="*/ 2197894 h 2200275"/>
                <a:gd name="connsiteX10" fmla="*/ 2197894 w 2200275"/>
                <a:gd name="connsiteY10" fmla="*/ 1540669 h 2200275"/>
                <a:gd name="connsiteX11" fmla="*/ 2197894 w 2200275"/>
                <a:gd name="connsiteY11" fmla="*/ 1102519 h 2200275"/>
                <a:gd name="connsiteX12" fmla="*/ 2197894 w 2200275"/>
                <a:gd name="connsiteY12" fmla="*/ 883444 h 2200275"/>
                <a:gd name="connsiteX13" fmla="*/ 2197894 w 2200275"/>
                <a:gd name="connsiteY13" fmla="*/ 664369 h 2200275"/>
                <a:gd name="connsiteX14" fmla="*/ 1541621 w 2200275"/>
                <a:gd name="connsiteY14" fmla="*/ 7144 h 2200275"/>
                <a:gd name="connsiteX15" fmla="*/ 1760696 w 2200275"/>
                <a:gd name="connsiteY15" fmla="*/ 1541621 h 2200275"/>
                <a:gd name="connsiteX16" fmla="*/ 1541621 w 2200275"/>
                <a:gd name="connsiteY16" fmla="*/ 1760696 h 2200275"/>
                <a:gd name="connsiteX17" fmla="*/ 664369 w 2200275"/>
                <a:gd name="connsiteY17" fmla="*/ 1760696 h 2200275"/>
                <a:gd name="connsiteX18" fmla="*/ 445294 w 2200275"/>
                <a:gd name="connsiteY18" fmla="*/ 1541621 h 2200275"/>
                <a:gd name="connsiteX19" fmla="*/ 664369 w 2200275"/>
                <a:gd name="connsiteY19" fmla="*/ 1322546 h 2200275"/>
                <a:gd name="connsiteX20" fmla="*/ 1759744 w 2200275"/>
                <a:gd name="connsiteY20" fmla="*/ 1322546 h 2200275"/>
                <a:gd name="connsiteX21" fmla="*/ 1759744 w 2200275"/>
                <a:gd name="connsiteY21" fmla="*/ 1541621 h 2200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200275" h="2200275">
                  <a:moveTo>
                    <a:pt x="1541621" y="7144"/>
                  </a:moveTo>
                  <a:lnTo>
                    <a:pt x="254794" y="7144"/>
                  </a:lnTo>
                  <a:lnTo>
                    <a:pt x="381476" y="445294"/>
                  </a:lnTo>
                  <a:lnTo>
                    <a:pt x="1541621" y="445294"/>
                  </a:lnTo>
                  <a:cubicBezTo>
                    <a:pt x="1662589" y="445294"/>
                    <a:pt x="1760696" y="543401"/>
                    <a:pt x="1760696" y="664369"/>
                  </a:cubicBezTo>
                  <a:lnTo>
                    <a:pt x="1760696" y="883444"/>
                  </a:lnTo>
                  <a:lnTo>
                    <a:pt x="664369" y="883444"/>
                  </a:lnTo>
                  <a:cubicBezTo>
                    <a:pt x="301466" y="883444"/>
                    <a:pt x="7144" y="1178719"/>
                    <a:pt x="7144" y="1540669"/>
                  </a:cubicBezTo>
                  <a:cubicBezTo>
                    <a:pt x="7144" y="1903571"/>
                    <a:pt x="302419" y="2197894"/>
                    <a:pt x="664369" y="2197894"/>
                  </a:cubicBezTo>
                  <a:lnTo>
                    <a:pt x="1540669" y="2197894"/>
                  </a:lnTo>
                  <a:cubicBezTo>
                    <a:pt x="1903571" y="2197894"/>
                    <a:pt x="2197894" y="1902619"/>
                    <a:pt x="2197894" y="1540669"/>
                  </a:cubicBezTo>
                  <a:lnTo>
                    <a:pt x="2197894" y="1102519"/>
                  </a:lnTo>
                  <a:lnTo>
                    <a:pt x="2197894" y="883444"/>
                  </a:lnTo>
                  <a:lnTo>
                    <a:pt x="2197894" y="664369"/>
                  </a:lnTo>
                  <a:cubicBezTo>
                    <a:pt x="2198846" y="302419"/>
                    <a:pt x="1903571" y="7144"/>
                    <a:pt x="1541621" y="7144"/>
                  </a:cubicBezTo>
                  <a:close/>
                  <a:moveTo>
                    <a:pt x="1760696" y="1541621"/>
                  </a:moveTo>
                  <a:cubicBezTo>
                    <a:pt x="1760696" y="1662589"/>
                    <a:pt x="1662589" y="1760696"/>
                    <a:pt x="1541621" y="1760696"/>
                  </a:cubicBezTo>
                  <a:lnTo>
                    <a:pt x="664369" y="1760696"/>
                  </a:lnTo>
                  <a:cubicBezTo>
                    <a:pt x="543401" y="1760696"/>
                    <a:pt x="445294" y="1662589"/>
                    <a:pt x="445294" y="1541621"/>
                  </a:cubicBezTo>
                  <a:cubicBezTo>
                    <a:pt x="445294" y="1420654"/>
                    <a:pt x="543401" y="1322546"/>
                    <a:pt x="664369" y="1322546"/>
                  </a:cubicBezTo>
                  <a:lnTo>
                    <a:pt x="1759744" y="1322546"/>
                  </a:lnTo>
                  <a:lnTo>
                    <a:pt x="1759744" y="1541621"/>
                  </a:lnTo>
                  <a:close/>
                </a:path>
              </a:pathLst>
            </a:custGeom>
            <a:gradFill>
              <a:gsLst>
                <a:gs pos="0">
                  <a:srgbClr val="FDB515"/>
                </a:gs>
                <a:gs pos="100000">
                  <a:srgbClr val="EC008C"/>
                </a:gs>
              </a:gsLst>
              <a:lin ang="0" scaled="0"/>
            </a:gra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318F20CF-561A-4B6E-8261-D763BDF13A99}"/>
                </a:ext>
              </a:extLst>
            </p:cNvPr>
            <p:cNvSpPr/>
            <p:nvPr/>
          </p:nvSpPr>
          <p:spPr>
            <a:xfrm>
              <a:off x="7036593" y="3202781"/>
              <a:ext cx="533400" cy="447675"/>
            </a:xfrm>
            <a:custGeom>
              <a:avLst/>
              <a:gdLst>
                <a:gd name="connsiteX0" fmla="*/ 407194 w 533400"/>
                <a:gd name="connsiteY0" fmla="*/ 7144 h 447675"/>
                <a:gd name="connsiteX1" fmla="*/ 7144 w 533400"/>
                <a:gd name="connsiteY1" fmla="*/ 7144 h 447675"/>
                <a:gd name="connsiteX2" fmla="*/ 7144 w 533400"/>
                <a:gd name="connsiteY2" fmla="*/ 446246 h 447675"/>
                <a:gd name="connsiteX3" fmla="*/ 533876 w 533400"/>
                <a:gd name="connsiteY3" fmla="*/ 446246 h 447675"/>
              </a:gdLst>
              <a:ahLst/>
              <a:cxnLst>
                <a:cxn ang="0">
                  <a:pos x="connsiteX0" y="connsiteY0"/>
                </a:cxn>
                <a:cxn ang="0">
                  <a:pos x="connsiteX1" y="connsiteY1"/>
                </a:cxn>
                <a:cxn ang="0">
                  <a:pos x="connsiteX2" y="connsiteY2"/>
                </a:cxn>
                <a:cxn ang="0">
                  <a:pos x="connsiteX3" y="connsiteY3"/>
                </a:cxn>
              </a:cxnLst>
              <a:rect l="l" t="t" r="r" b="b"/>
              <a:pathLst>
                <a:path w="533400" h="447675">
                  <a:moveTo>
                    <a:pt x="407194" y="7144"/>
                  </a:moveTo>
                  <a:lnTo>
                    <a:pt x="7144" y="7144"/>
                  </a:lnTo>
                  <a:lnTo>
                    <a:pt x="7144" y="446246"/>
                  </a:lnTo>
                  <a:lnTo>
                    <a:pt x="533876" y="446246"/>
                  </a:lnTo>
                  <a:close/>
                </a:path>
              </a:pathLst>
            </a:custGeom>
            <a:solidFill>
              <a:srgbClr val="EC008C"/>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382413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line 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46521" y="554669"/>
            <a:ext cx="11091672" cy="449354"/>
          </a:xfrm>
        </p:spPr>
        <p:txBody>
          <a:bodyPr bIns="18288"/>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46521" y="1524000"/>
            <a:ext cx="11091672" cy="1518364"/>
          </a:xfrm>
        </p:spPr>
        <p:txBody>
          <a:bodyPr>
            <a:spAutoFit/>
          </a:bodyPr>
          <a:lstStyle>
            <a:lvl1pPr>
              <a:defRPr sz="2000"/>
            </a:lvl1pPr>
            <a:lvl2pPr>
              <a:defRPr sz="1800"/>
            </a:lvl2pPr>
            <a:lvl3pPr>
              <a:defRPr sz="1600">
                <a:solidFill>
                  <a:schemeClr val="tx1">
                    <a:lumMod val="50000"/>
                    <a:lumOff val="50000"/>
                  </a:schemeClr>
                </a:solidFill>
              </a:defRPr>
            </a:lvl3pPr>
            <a:lvl4pPr>
              <a:defRPr sz="1400">
                <a:solidFill>
                  <a:schemeClr val="tx1">
                    <a:lumMod val="50000"/>
                    <a:lumOff val="50000"/>
                  </a:schemeClr>
                </a:solidFill>
              </a:defRPr>
            </a:lvl4pPr>
            <a:lvl5pPr>
              <a:defRPr sz="1400">
                <a:solidFill>
                  <a:schemeClr val="tx1">
                    <a:lumMod val="50000"/>
                    <a:lumOff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9"/>
          <p:cNvSpPr/>
          <p:nvPr userDrawn="1"/>
        </p:nvSpPr>
        <p:spPr>
          <a:xfrm rot="5400000">
            <a:off x="-3392424" y="3392424"/>
            <a:ext cx="6858000" cy="73152"/>
          </a:xfrm>
          <a:prstGeom prst="rect">
            <a:avLst/>
          </a:prstGeom>
          <a:gradFill flip="none" rotWithShape="1">
            <a:gsLst>
              <a:gs pos="0">
                <a:srgbClr val="FDB515"/>
              </a:gs>
              <a:gs pos="100000">
                <a:srgbClr val="EC008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err="1"/>
          </a:p>
        </p:txBody>
      </p:sp>
      <p:grpSp>
        <p:nvGrpSpPr>
          <p:cNvPr id="7" name="Amdocs_Logomark">
            <a:extLst>
              <a:ext uri="{FF2B5EF4-FFF2-40B4-BE49-F238E27FC236}">
                <a16:creationId xmlns:a16="http://schemas.microsoft.com/office/drawing/2014/main" id="{DB37E53F-3265-4811-83FF-7454BA0052CF}"/>
              </a:ext>
            </a:extLst>
          </p:cNvPr>
          <p:cNvGrpSpPr>
            <a:grpSpLocks noChangeAspect="1"/>
          </p:cNvGrpSpPr>
          <p:nvPr userDrawn="1"/>
        </p:nvGrpSpPr>
        <p:grpSpPr>
          <a:xfrm>
            <a:off x="11460289" y="6381483"/>
            <a:ext cx="384048" cy="285861"/>
            <a:chOff x="4624387" y="2333625"/>
            <a:chExt cx="2943225" cy="2190750"/>
          </a:xfrm>
        </p:grpSpPr>
        <p:sp>
          <p:nvSpPr>
            <p:cNvPr id="8" name="Freeform: Shape 7">
              <a:extLst>
                <a:ext uri="{FF2B5EF4-FFF2-40B4-BE49-F238E27FC236}">
                  <a16:creationId xmlns:a16="http://schemas.microsoft.com/office/drawing/2014/main" id="{426EA7D1-03F2-4E7F-BE04-E0020B20D233}"/>
                </a:ext>
              </a:extLst>
            </p:cNvPr>
            <p:cNvSpPr/>
            <p:nvPr/>
          </p:nvSpPr>
          <p:spPr>
            <a:xfrm>
              <a:off x="4617243" y="2326481"/>
              <a:ext cx="2200275" cy="2200275"/>
            </a:xfrm>
            <a:custGeom>
              <a:avLst/>
              <a:gdLst>
                <a:gd name="connsiteX0" fmla="*/ 1541621 w 2200275"/>
                <a:gd name="connsiteY0" fmla="*/ 7144 h 2200275"/>
                <a:gd name="connsiteX1" fmla="*/ 254794 w 2200275"/>
                <a:gd name="connsiteY1" fmla="*/ 7144 h 2200275"/>
                <a:gd name="connsiteX2" fmla="*/ 381476 w 2200275"/>
                <a:gd name="connsiteY2" fmla="*/ 445294 h 2200275"/>
                <a:gd name="connsiteX3" fmla="*/ 1541621 w 2200275"/>
                <a:gd name="connsiteY3" fmla="*/ 445294 h 2200275"/>
                <a:gd name="connsiteX4" fmla="*/ 1760696 w 2200275"/>
                <a:gd name="connsiteY4" fmla="*/ 664369 h 2200275"/>
                <a:gd name="connsiteX5" fmla="*/ 1760696 w 2200275"/>
                <a:gd name="connsiteY5" fmla="*/ 883444 h 2200275"/>
                <a:gd name="connsiteX6" fmla="*/ 664369 w 2200275"/>
                <a:gd name="connsiteY6" fmla="*/ 883444 h 2200275"/>
                <a:gd name="connsiteX7" fmla="*/ 7144 w 2200275"/>
                <a:gd name="connsiteY7" fmla="*/ 1540669 h 2200275"/>
                <a:gd name="connsiteX8" fmla="*/ 664369 w 2200275"/>
                <a:gd name="connsiteY8" fmla="*/ 2197894 h 2200275"/>
                <a:gd name="connsiteX9" fmla="*/ 1540669 w 2200275"/>
                <a:gd name="connsiteY9" fmla="*/ 2197894 h 2200275"/>
                <a:gd name="connsiteX10" fmla="*/ 2197894 w 2200275"/>
                <a:gd name="connsiteY10" fmla="*/ 1540669 h 2200275"/>
                <a:gd name="connsiteX11" fmla="*/ 2197894 w 2200275"/>
                <a:gd name="connsiteY11" fmla="*/ 1102519 h 2200275"/>
                <a:gd name="connsiteX12" fmla="*/ 2197894 w 2200275"/>
                <a:gd name="connsiteY12" fmla="*/ 883444 h 2200275"/>
                <a:gd name="connsiteX13" fmla="*/ 2197894 w 2200275"/>
                <a:gd name="connsiteY13" fmla="*/ 664369 h 2200275"/>
                <a:gd name="connsiteX14" fmla="*/ 1541621 w 2200275"/>
                <a:gd name="connsiteY14" fmla="*/ 7144 h 2200275"/>
                <a:gd name="connsiteX15" fmla="*/ 1760696 w 2200275"/>
                <a:gd name="connsiteY15" fmla="*/ 1541621 h 2200275"/>
                <a:gd name="connsiteX16" fmla="*/ 1541621 w 2200275"/>
                <a:gd name="connsiteY16" fmla="*/ 1760696 h 2200275"/>
                <a:gd name="connsiteX17" fmla="*/ 664369 w 2200275"/>
                <a:gd name="connsiteY17" fmla="*/ 1760696 h 2200275"/>
                <a:gd name="connsiteX18" fmla="*/ 445294 w 2200275"/>
                <a:gd name="connsiteY18" fmla="*/ 1541621 h 2200275"/>
                <a:gd name="connsiteX19" fmla="*/ 664369 w 2200275"/>
                <a:gd name="connsiteY19" fmla="*/ 1322546 h 2200275"/>
                <a:gd name="connsiteX20" fmla="*/ 1759744 w 2200275"/>
                <a:gd name="connsiteY20" fmla="*/ 1322546 h 2200275"/>
                <a:gd name="connsiteX21" fmla="*/ 1759744 w 2200275"/>
                <a:gd name="connsiteY21" fmla="*/ 1541621 h 2200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200275" h="2200275">
                  <a:moveTo>
                    <a:pt x="1541621" y="7144"/>
                  </a:moveTo>
                  <a:lnTo>
                    <a:pt x="254794" y="7144"/>
                  </a:lnTo>
                  <a:lnTo>
                    <a:pt x="381476" y="445294"/>
                  </a:lnTo>
                  <a:lnTo>
                    <a:pt x="1541621" y="445294"/>
                  </a:lnTo>
                  <a:cubicBezTo>
                    <a:pt x="1662589" y="445294"/>
                    <a:pt x="1760696" y="543401"/>
                    <a:pt x="1760696" y="664369"/>
                  </a:cubicBezTo>
                  <a:lnTo>
                    <a:pt x="1760696" y="883444"/>
                  </a:lnTo>
                  <a:lnTo>
                    <a:pt x="664369" y="883444"/>
                  </a:lnTo>
                  <a:cubicBezTo>
                    <a:pt x="301466" y="883444"/>
                    <a:pt x="7144" y="1178719"/>
                    <a:pt x="7144" y="1540669"/>
                  </a:cubicBezTo>
                  <a:cubicBezTo>
                    <a:pt x="7144" y="1903571"/>
                    <a:pt x="302419" y="2197894"/>
                    <a:pt x="664369" y="2197894"/>
                  </a:cubicBezTo>
                  <a:lnTo>
                    <a:pt x="1540669" y="2197894"/>
                  </a:lnTo>
                  <a:cubicBezTo>
                    <a:pt x="1903571" y="2197894"/>
                    <a:pt x="2197894" y="1902619"/>
                    <a:pt x="2197894" y="1540669"/>
                  </a:cubicBezTo>
                  <a:lnTo>
                    <a:pt x="2197894" y="1102519"/>
                  </a:lnTo>
                  <a:lnTo>
                    <a:pt x="2197894" y="883444"/>
                  </a:lnTo>
                  <a:lnTo>
                    <a:pt x="2197894" y="664369"/>
                  </a:lnTo>
                  <a:cubicBezTo>
                    <a:pt x="2198846" y="302419"/>
                    <a:pt x="1903571" y="7144"/>
                    <a:pt x="1541621" y="7144"/>
                  </a:cubicBezTo>
                  <a:close/>
                  <a:moveTo>
                    <a:pt x="1760696" y="1541621"/>
                  </a:moveTo>
                  <a:cubicBezTo>
                    <a:pt x="1760696" y="1662589"/>
                    <a:pt x="1662589" y="1760696"/>
                    <a:pt x="1541621" y="1760696"/>
                  </a:cubicBezTo>
                  <a:lnTo>
                    <a:pt x="664369" y="1760696"/>
                  </a:lnTo>
                  <a:cubicBezTo>
                    <a:pt x="543401" y="1760696"/>
                    <a:pt x="445294" y="1662589"/>
                    <a:pt x="445294" y="1541621"/>
                  </a:cubicBezTo>
                  <a:cubicBezTo>
                    <a:pt x="445294" y="1420654"/>
                    <a:pt x="543401" y="1322546"/>
                    <a:pt x="664369" y="1322546"/>
                  </a:cubicBezTo>
                  <a:lnTo>
                    <a:pt x="1759744" y="1322546"/>
                  </a:lnTo>
                  <a:lnTo>
                    <a:pt x="1759744" y="1541621"/>
                  </a:lnTo>
                  <a:close/>
                </a:path>
              </a:pathLst>
            </a:custGeom>
            <a:gradFill>
              <a:gsLst>
                <a:gs pos="0">
                  <a:srgbClr val="FDB515"/>
                </a:gs>
                <a:gs pos="100000">
                  <a:srgbClr val="EC008C"/>
                </a:gs>
              </a:gsLst>
              <a:lin ang="0" scaled="0"/>
            </a:gra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90FA1F7B-D067-42AD-BD7D-83AB1E88B725}"/>
                </a:ext>
              </a:extLst>
            </p:cNvPr>
            <p:cNvSpPr/>
            <p:nvPr/>
          </p:nvSpPr>
          <p:spPr>
            <a:xfrm>
              <a:off x="7036593" y="3202781"/>
              <a:ext cx="533400" cy="447675"/>
            </a:xfrm>
            <a:custGeom>
              <a:avLst/>
              <a:gdLst>
                <a:gd name="connsiteX0" fmla="*/ 407194 w 533400"/>
                <a:gd name="connsiteY0" fmla="*/ 7144 h 447675"/>
                <a:gd name="connsiteX1" fmla="*/ 7144 w 533400"/>
                <a:gd name="connsiteY1" fmla="*/ 7144 h 447675"/>
                <a:gd name="connsiteX2" fmla="*/ 7144 w 533400"/>
                <a:gd name="connsiteY2" fmla="*/ 446246 h 447675"/>
                <a:gd name="connsiteX3" fmla="*/ 533876 w 533400"/>
                <a:gd name="connsiteY3" fmla="*/ 446246 h 447675"/>
              </a:gdLst>
              <a:ahLst/>
              <a:cxnLst>
                <a:cxn ang="0">
                  <a:pos x="connsiteX0" y="connsiteY0"/>
                </a:cxn>
                <a:cxn ang="0">
                  <a:pos x="connsiteX1" y="connsiteY1"/>
                </a:cxn>
                <a:cxn ang="0">
                  <a:pos x="connsiteX2" y="connsiteY2"/>
                </a:cxn>
                <a:cxn ang="0">
                  <a:pos x="connsiteX3" y="connsiteY3"/>
                </a:cxn>
              </a:cxnLst>
              <a:rect l="l" t="t" r="r" b="b"/>
              <a:pathLst>
                <a:path w="533400" h="447675">
                  <a:moveTo>
                    <a:pt x="407194" y="7144"/>
                  </a:moveTo>
                  <a:lnTo>
                    <a:pt x="7144" y="7144"/>
                  </a:lnTo>
                  <a:lnTo>
                    <a:pt x="7144" y="446246"/>
                  </a:lnTo>
                  <a:lnTo>
                    <a:pt x="533876" y="446246"/>
                  </a:lnTo>
                  <a:close/>
                </a:path>
              </a:pathLst>
            </a:custGeom>
            <a:solidFill>
              <a:srgbClr val="EC008C"/>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405195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with Subhea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8640" y="1893888"/>
            <a:ext cx="11091672" cy="1518364"/>
          </a:xfrm>
        </p:spPr>
        <p:txBody>
          <a:bodyPr>
            <a:spAutoFit/>
          </a:bodyPr>
          <a:lstStyle>
            <a:lvl1pPr marL="0" indent="0">
              <a:buFont typeface="Wingdings" panose="05000000000000000000" pitchFamily="2" charset="2"/>
              <a:buNone/>
              <a:defRPr/>
            </a:lvl1pPr>
            <a:lvl2pPr marL="0" indent="0">
              <a:buFont typeface="Wingdings" panose="05000000000000000000" pitchFamily="2" charset="2"/>
              <a:buNone/>
              <a:defRPr/>
            </a:lvl2pPr>
            <a:lvl3pPr marL="0" indent="0">
              <a:buFont typeface="Wingdings" panose="05000000000000000000" pitchFamily="2" charset="2"/>
              <a:buNone/>
              <a:defRPr>
                <a:solidFill>
                  <a:schemeClr val="tx1">
                    <a:lumMod val="50000"/>
                    <a:lumOff val="50000"/>
                  </a:schemeClr>
                </a:solidFill>
              </a:defRPr>
            </a:lvl3pPr>
            <a:lvl4pPr marL="0" indent="0">
              <a:buFont typeface="Wingdings" panose="05000000000000000000" pitchFamily="2" charset="2"/>
              <a:buNone/>
              <a:defRPr>
                <a:solidFill>
                  <a:schemeClr val="tx1">
                    <a:lumMod val="50000"/>
                    <a:lumOff val="50000"/>
                  </a:schemeClr>
                </a:solidFill>
              </a:defRPr>
            </a:lvl4pPr>
            <a:lvl5pPr marL="0" indent="0">
              <a:buFont typeface="Wingdings" panose="05000000000000000000" pitchFamily="2" charset="2"/>
              <a:buNone/>
              <a:defRPr>
                <a:solidFill>
                  <a:schemeClr val="tx1">
                    <a:lumMod val="50000"/>
                    <a:lumOff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9"/>
          <p:cNvSpPr/>
          <p:nvPr userDrawn="1"/>
        </p:nvSpPr>
        <p:spPr>
          <a:xfrm rot="5400000">
            <a:off x="-3392424" y="3392424"/>
            <a:ext cx="6858000" cy="73152"/>
          </a:xfrm>
          <a:prstGeom prst="rect">
            <a:avLst/>
          </a:prstGeom>
          <a:gradFill flip="none" rotWithShape="1">
            <a:gsLst>
              <a:gs pos="0">
                <a:srgbClr val="FDB515"/>
              </a:gs>
              <a:gs pos="100000">
                <a:srgbClr val="EC008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err="1"/>
          </a:p>
        </p:txBody>
      </p:sp>
      <p:sp>
        <p:nvSpPr>
          <p:cNvPr id="5" name="Text Placeholder 4"/>
          <p:cNvSpPr>
            <a:spLocks noGrp="1"/>
          </p:cNvSpPr>
          <p:nvPr>
            <p:ph type="body" sz="quarter" idx="10" hasCustomPrompt="1"/>
          </p:nvPr>
        </p:nvSpPr>
        <p:spPr>
          <a:xfrm>
            <a:off x="547688" y="1013824"/>
            <a:ext cx="11095037" cy="441192"/>
          </a:xfrm>
        </p:spPr>
        <p:txBody>
          <a:bodyPr>
            <a:noAutofit/>
          </a:bodyPr>
          <a:lstStyle>
            <a:lvl1pPr marL="0" indent="0">
              <a:buNone/>
              <a:defRPr sz="2400"/>
            </a:lvl1pPr>
          </a:lstStyle>
          <a:p>
            <a:pPr lvl="0"/>
            <a:r>
              <a:rPr lang="en-US" dirty="0"/>
              <a:t>Body Header text</a:t>
            </a:r>
          </a:p>
        </p:txBody>
      </p:sp>
      <p:sp>
        <p:nvSpPr>
          <p:cNvPr id="24" name="Title 1"/>
          <p:cNvSpPr>
            <a:spLocks noGrp="1"/>
          </p:cNvSpPr>
          <p:nvPr>
            <p:ph type="title"/>
          </p:nvPr>
        </p:nvSpPr>
        <p:spPr>
          <a:xfrm>
            <a:off x="546521" y="504702"/>
            <a:ext cx="11091672" cy="498598"/>
          </a:xfrm>
        </p:spPr>
        <p:txBody>
          <a:bodyPr/>
          <a:lstStyle/>
          <a:p>
            <a:r>
              <a:rPr lang="en-US"/>
              <a:t>Click to edit Master title style</a:t>
            </a:r>
            <a:endParaRPr lang="en-US" dirty="0"/>
          </a:p>
        </p:txBody>
      </p:sp>
      <p:grpSp>
        <p:nvGrpSpPr>
          <p:cNvPr id="8" name="Amdocs_Logomark">
            <a:extLst>
              <a:ext uri="{FF2B5EF4-FFF2-40B4-BE49-F238E27FC236}">
                <a16:creationId xmlns:a16="http://schemas.microsoft.com/office/drawing/2014/main" id="{85AF8333-79A1-4107-A0A7-73AE0B2350BB}"/>
              </a:ext>
            </a:extLst>
          </p:cNvPr>
          <p:cNvGrpSpPr>
            <a:grpSpLocks noChangeAspect="1"/>
          </p:cNvGrpSpPr>
          <p:nvPr userDrawn="1"/>
        </p:nvGrpSpPr>
        <p:grpSpPr>
          <a:xfrm>
            <a:off x="11460289" y="6381483"/>
            <a:ext cx="384048" cy="285861"/>
            <a:chOff x="4624387" y="2333625"/>
            <a:chExt cx="2943225" cy="2190750"/>
          </a:xfrm>
        </p:grpSpPr>
        <p:sp>
          <p:nvSpPr>
            <p:cNvPr id="9" name="Freeform: Shape 8">
              <a:extLst>
                <a:ext uri="{FF2B5EF4-FFF2-40B4-BE49-F238E27FC236}">
                  <a16:creationId xmlns:a16="http://schemas.microsoft.com/office/drawing/2014/main" id="{EB50AB5F-665C-4081-96D1-3D5B07AF4900}"/>
                </a:ext>
              </a:extLst>
            </p:cNvPr>
            <p:cNvSpPr/>
            <p:nvPr/>
          </p:nvSpPr>
          <p:spPr>
            <a:xfrm>
              <a:off x="4617243" y="2326481"/>
              <a:ext cx="2200275" cy="2200275"/>
            </a:xfrm>
            <a:custGeom>
              <a:avLst/>
              <a:gdLst>
                <a:gd name="connsiteX0" fmla="*/ 1541621 w 2200275"/>
                <a:gd name="connsiteY0" fmla="*/ 7144 h 2200275"/>
                <a:gd name="connsiteX1" fmla="*/ 254794 w 2200275"/>
                <a:gd name="connsiteY1" fmla="*/ 7144 h 2200275"/>
                <a:gd name="connsiteX2" fmla="*/ 381476 w 2200275"/>
                <a:gd name="connsiteY2" fmla="*/ 445294 h 2200275"/>
                <a:gd name="connsiteX3" fmla="*/ 1541621 w 2200275"/>
                <a:gd name="connsiteY3" fmla="*/ 445294 h 2200275"/>
                <a:gd name="connsiteX4" fmla="*/ 1760696 w 2200275"/>
                <a:gd name="connsiteY4" fmla="*/ 664369 h 2200275"/>
                <a:gd name="connsiteX5" fmla="*/ 1760696 w 2200275"/>
                <a:gd name="connsiteY5" fmla="*/ 883444 h 2200275"/>
                <a:gd name="connsiteX6" fmla="*/ 664369 w 2200275"/>
                <a:gd name="connsiteY6" fmla="*/ 883444 h 2200275"/>
                <a:gd name="connsiteX7" fmla="*/ 7144 w 2200275"/>
                <a:gd name="connsiteY7" fmla="*/ 1540669 h 2200275"/>
                <a:gd name="connsiteX8" fmla="*/ 664369 w 2200275"/>
                <a:gd name="connsiteY8" fmla="*/ 2197894 h 2200275"/>
                <a:gd name="connsiteX9" fmla="*/ 1540669 w 2200275"/>
                <a:gd name="connsiteY9" fmla="*/ 2197894 h 2200275"/>
                <a:gd name="connsiteX10" fmla="*/ 2197894 w 2200275"/>
                <a:gd name="connsiteY10" fmla="*/ 1540669 h 2200275"/>
                <a:gd name="connsiteX11" fmla="*/ 2197894 w 2200275"/>
                <a:gd name="connsiteY11" fmla="*/ 1102519 h 2200275"/>
                <a:gd name="connsiteX12" fmla="*/ 2197894 w 2200275"/>
                <a:gd name="connsiteY12" fmla="*/ 883444 h 2200275"/>
                <a:gd name="connsiteX13" fmla="*/ 2197894 w 2200275"/>
                <a:gd name="connsiteY13" fmla="*/ 664369 h 2200275"/>
                <a:gd name="connsiteX14" fmla="*/ 1541621 w 2200275"/>
                <a:gd name="connsiteY14" fmla="*/ 7144 h 2200275"/>
                <a:gd name="connsiteX15" fmla="*/ 1760696 w 2200275"/>
                <a:gd name="connsiteY15" fmla="*/ 1541621 h 2200275"/>
                <a:gd name="connsiteX16" fmla="*/ 1541621 w 2200275"/>
                <a:gd name="connsiteY16" fmla="*/ 1760696 h 2200275"/>
                <a:gd name="connsiteX17" fmla="*/ 664369 w 2200275"/>
                <a:gd name="connsiteY17" fmla="*/ 1760696 h 2200275"/>
                <a:gd name="connsiteX18" fmla="*/ 445294 w 2200275"/>
                <a:gd name="connsiteY18" fmla="*/ 1541621 h 2200275"/>
                <a:gd name="connsiteX19" fmla="*/ 664369 w 2200275"/>
                <a:gd name="connsiteY19" fmla="*/ 1322546 h 2200275"/>
                <a:gd name="connsiteX20" fmla="*/ 1759744 w 2200275"/>
                <a:gd name="connsiteY20" fmla="*/ 1322546 h 2200275"/>
                <a:gd name="connsiteX21" fmla="*/ 1759744 w 2200275"/>
                <a:gd name="connsiteY21" fmla="*/ 1541621 h 2200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200275" h="2200275">
                  <a:moveTo>
                    <a:pt x="1541621" y="7144"/>
                  </a:moveTo>
                  <a:lnTo>
                    <a:pt x="254794" y="7144"/>
                  </a:lnTo>
                  <a:lnTo>
                    <a:pt x="381476" y="445294"/>
                  </a:lnTo>
                  <a:lnTo>
                    <a:pt x="1541621" y="445294"/>
                  </a:lnTo>
                  <a:cubicBezTo>
                    <a:pt x="1662589" y="445294"/>
                    <a:pt x="1760696" y="543401"/>
                    <a:pt x="1760696" y="664369"/>
                  </a:cubicBezTo>
                  <a:lnTo>
                    <a:pt x="1760696" y="883444"/>
                  </a:lnTo>
                  <a:lnTo>
                    <a:pt x="664369" y="883444"/>
                  </a:lnTo>
                  <a:cubicBezTo>
                    <a:pt x="301466" y="883444"/>
                    <a:pt x="7144" y="1178719"/>
                    <a:pt x="7144" y="1540669"/>
                  </a:cubicBezTo>
                  <a:cubicBezTo>
                    <a:pt x="7144" y="1903571"/>
                    <a:pt x="302419" y="2197894"/>
                    <a:pt x="664369" y="2197894"/>
                  </a:cubicBezTo>
                  <a:lnTo>
                    <a:pt x="1540669" y="2197894"/>
                  </a:lnTo>
                  <a:cubicBezTo>
                    <a:pt x="1903571" y="2197894"/>
                    <a:pt x="2197894" y="1902619"/>
                    <a:pt x="2197894" y="1540669"/>
                  </a:cubicBezTo>
                  <a:lnTo>
                    <a:pt x="2197894" y="1102519"/>
                  </a:lnTo>
                  <a:lnTo>
                    <a:pt x="2197894" y="883444"/>
                  </a:lnTo>
                  <a:lnTo>
                    <a:pt x="2197894" y="664369"/>
                  </a:lnTo>
                  <a:cubicBezTo>
                    <a:pt x="2198846" y="302419"/>
                    <a:pt x="1903571" y="7144"/>
                    <a:pt x="1541621" y="7144"/>
                  </a:cubicBezTo>
                  <a:close/>
                  <a:moveTo>
                    <a:pt x="1760696" y="1541621"/>
                  </a:moveTo>
                  <a:cubicBezTo>
                    <a:pt x="1760696" y="1662589"/>
                    <a:pt x="1662589" y="1760696"/>
                    <a:pt x="1541621" y="1760696"/>
                  </a:cubicBezTo>
                  <a:lnTo>
                    <a:pt x="664369" y="1760696"/>
                  </a:lnTo>
                  <a:cubicBezTo>
                    <a:pt x="543401" y="1760696"/>
                    <a:pt x="445294" y="1662589"/>
                    <a:pt x="445294" y="1541621"/>
                  </a:cubicBezTo>
                  <a:cubicBezTo>
                    <a:pt x="445294" y="1420654"/>
                    <a:pt x="543401" y="1322546"/>
                    <a:pt x="664369" y="1322546"/>
                  </a:cubicBezTo>
                  <a:lnTo>
                    <a:pt x="1759744" y="1322546"/>
                  </a:lnTo>
                  <a:lnTo>
                    <a:pt x="1759744" y="1541621"/>
                  </a:lnTo>
                  <a:close/>
                </a:path>
              </a:pathLst>
            </a:custGeom>
            <a:gradFill>
              <a:gsLst>
                <a:gs pos="0">
                  <a:srgbClr val="FDB515"/>
                </a:gs>
                <a:gs pos="100000">
                  <a:srgbClr val="EC008C"/>
                </a:gs>
              </a:gsLst>
              <a:lin ang="0" scaled="0"/>
            </a:gra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F6291AFB-5583-46AB-A64F-61D83C1AECEC}"/>
                </a:ext>
              </a:extLst>
            </p:cNvPr>
            <p:cNvSpPr/>
            <p:nvPr/>
          </p:nvSpPr>
          <p:spPr>
            <a:xfrm>
              <a:off x="7036593" y="3202781"/>
              <a:ext cx="533400" cy="447675"/>
            </a:xfrm>
            <a:custGeom>
              <a:avLst/>
              <a:gdLst>
                <a:gd name="connsiteX0" fmla="*/ 407194 w 533400"/>
                <a:gd name="connsiteY0" fmla="*/ 7144 h 447675"/>
                <a:gd name="connsiteX1" fmla="*/ 7144 w 533400"/>
                <a:gd name="connsiteY1" fmla="*/ 7144 h 447675"/>
                <a:gd name="connsiteX2" fmla="*/ 7144 w 533400"/>
                <a:gd name="connsiteY2" fmla="*/ 446246 h 447675"/>
                <a:gd name="connsiteX3" fmla="*/ 533876 w 533400"/>
                <a:gd name="connsiteY3" fmla="*/ 446246 h 447675"/>
              </a:gdLst>
              <a:ahLst/>
              <a:cxnLst>
                <a:cxn ang="0">
                  <a:pos x="connsiteX0" y="connsiteY0"/>
                </a:cxn>
                <a:cxn ang="0">
                  <a:pos x="connsiteX1" y="connsiteY1"/>
                </a:cxn>
                <a:cxn ang="0">
                  <a:pos x="connsiteX2" y="connsiteY2"/>
                </a:cxn>
                <a:cxn ang="0">
                  <a:pos x="connsiteX3" y="connsiteY3"/>
                </a:cxn>
              </a:cxnLst>
              <a:rect l="l" t="t" r="r" b="b"/>
              <a:pathLst>
                <a:path w="533400" h="447675">
                  <a:moveTo>
                    <a:pt x="407194" y="7144"/>
                  </a:moveTo>
                  <a:lnTo>
                    <a:pt x="7144" y="7144"/>
                  </a:lnTo>
                  <a:lnTo>
                    <a:pt x="7144" y="446246"/>
                  </a:lnTo>
                  <a:lnTo>
                    <a:pt x="533876" y="446246"/>
                  </a:lnTo>
                  <a:close/>
                </a:path>
              </a:pathLst>
            </a:custGeom>
            <a:solidFill>
              <a:srgbClr val="EC008C"/>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597999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4_Title Slide Photo">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46C4068-7B7C-499D-9A54-43D8FD1CC15E}"/>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048" y="0"/>
            <a:ext cx="12188952" cy="6858000"/>
          </a:xfrm>
          <a:prstGeom prst="rect">
            <a:avLst/>
          </a:prstGeom>
        </p:spPr>
      </p:pic>
      <p:sp>
        <p:nvSpPr>
          <p:cNvPr id="2" name="Rectangle 1">
            <a:extLst>
              <a:ext uri="{FF2B5EF4-FFF2-40B4-BE49-F238E27FC236}">
                <a16:creationId xmlns:a16="http://schemas.microsoft.com/office/drawing/2014/main" id="{896CC376-9E7C-F347-94BF-12A944F8C982}"/>
              </a:ext>
            </a:extLst>
          </p:cNvPr>
          <p:cNvSpPr/>
          <p:nvPr userDrawn="1"/>
        </p:nvSpPr>
        <p:spPr>
          <a:xfrm flipH="1">
            <a:off x="0" y="0"/>
            <a:ext cx="11983453" cy="6858000"/>
          </a:xfrm>
          <a:prstGeom prst="rect">
            <a:avLst/>
          </a:prstGeom>
          <a:gradFill>
            <a:gsLst>
              <a:gs pos="21012">
                <a:schemeClr val="tx2">
                  <a:alpha val="0"/>
                </a:schemeClr>
              </a:gs>
              <a:gs pos="77000">
                <a:schemeClr val="tx2"/>
              </a:gs>
              <a:gs pos="99000">
                <a:schemeClr val="tx2"/>
              </a:gs>
              <a:gs pos="0">
                <a:schemeClr val="tx2">
                  <a:alpha val="0"/>
                </a:schemeClr>
              </a:gs>
            </a:gsLst>
            <a:lin ang="2064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dirty="0" err="1"/>
          </a:p>
        </p:txBody>
      </p:sp>
      <p:grpSp>
        <p:nvGrpSpPr>
          <p:cNvPr id="23" name="Amdocs_Logomark">
            <a:extLst>
              <a:ext uri="{FF2B5EF4-FFF2-40B4-BE49-F238E27FC236}">
                <a16:creationId xmlns:a16="http://schemas.microsoft.com/office/drawing/2014/main" id="{A577F191-5C44-BC4D-93A1-74CC0BADD3F7}"/>
              </a:ext>
            </a:extLst>
          </p:cNvPr>
          <p:cNvGrpSpPr>
            <a:grpSpLocks noChangeAspect="1"/>
          </p:cNvGrpSpPr>
          <p:nvPr userDrawn="1"/>
        </p:nvGrpSpPr>
        <p:grpSpPr>
          <a:xfrm>
            <a:off x="11460289" y="6381483"/>
            <a:ext cx="384048" cy="285861"/>
            <a:chOff x="4624387" y="2333625"/>
            <a:chExt cx="2943225" cy="2190750"/>
          </a:xfrm>
          <a:solidFill>
            <a:schemeClr val="bg1"/>
          </a:solidFill>
        </p:grpSpPr>
        <p:sp>
          <p:nvSpPr>
            <p:cNvPr id="24" name="Freeform: Shape 8">
              <a:extLst>
                <a:ext uri="{FF2B5EF4-FFF2-40B4-BE49-F238E27FC236}">
                  <a16:creationId xmlns:a16="http://schemas.microsoft.com/office/drawing/2014/main" id="{CBA158E4-0804-7B4B-BCB1-314F01CD558E}"/>
                </a:ext>
              </a:extLst>
            </p:cNvPr>
            <p:cNvSpPr/>
            <p:nvPr/>
          </p:nvSpPr>
          <p:spPr>
            <a:xfrm>
              <a:off x="4617243" y="2326481"/>
              <a:ext cx="2200275" cy="2200275"/>
            </a:xfrm>
            <a:custGeom>
              <a:avLst/>
              <a:gdLst>
                <a:gd name="connsiteX0" fmla="*/ 1541621 w 2200275"/>
                <a:gd name="connsiteY0" fmla="*/ 7144 h 2200275"/>
                <a:gd name="connsiteX1" fmla="*/ 254794 w 2200275"/>
                <a:gd name="connsiteY1" fmla="*/ 7144 h 2200275"/>
                <a:gd name="connsiteX2" fmla="*/ 381476 w 2200275"/>
                <a:gd name="connsiteY2" fmla="*/ 445294 h 2200275"/>
                <a:gd name="connsiteX3" fmla="*/ 1541621 w 2200275"/>
                <a:gd name="connsiteY3" fmla="*/ 445294 h 2200275"/>
                <a:gd name="connsiteX4" fmla="*/ 1760696 w 2200275"/>
                <a:gd name="connsiteY4" fmla="*/ 664369 h 2200275"/>
                <a:gd name="connsiteX5" fmla="*/ 1760696 w 2200275"/>
                <a:gd name="connsiteY5" fmla="*/ 883444 h 2200275"/>
                <a:gd name="connsiteX6" fmla="*/ 664369 w 2200275"/>
                <a:gd name="connsiteY6" fmla="*/ 883444 h 2200275"/>
                <a:gd name="connsiteX7" fmla="*/ 7144 w 2200275"/>
                <a:gd name="connsiteY7" fmla="*/ 1540669 h 2200275"/>
                <a:gd name="connsiteX8" fmla="*/ 664369 w 2200275"/>
                <a:gd name="connsiteY8" fmla="*/ 2197894 h 2200275"/>
                <a:gd name="connsiteX9" fmla="*/ 1540669 w 2200275"/>
                <a:gd name="connsiteY9" fmla="*/ 2197894 h 2200275"/>
                <a:gd name="connsiteX10" fmla="*/ 2197894 w 2200275"/>
                <a:gd name="connsiteY10" fmla="*/ 1540669 h 2200275"/>
                <a:gd name="connsiteX11" fmla="*/ 2197894 w 2200275"/>
                <a:gd name="connsiteY11" fmla="*/ 1102519 h 2200275"/>
                <a:gd name="connsiteX12" fmla="*/ 2197894 w 2200275"/>
                <a:gd name="connsiteY12" fmla="*/ 883444 h 2200275"/>
                <a:gd name="connsiteX13" fmla="*/ 2197894 w 2200275"/>
                <a:gd name="connsiteY13" fmla="*/ 664369 h 2200275"/>
                <a:gd name="connsiteX14" fmla="*/ 1541621 w 2200275"/>
                <a:gd name="connsiteY14" fmla="*/ 7144 h 2200275"/>
                <a:gd name="connsiteX15" fmla="*/ 1760696 w 2200275"/>
                <a:gd name="connsiteY15" fmla="*/ 1541621 h 2200275"/>
                <a:gd name="connsiteX16" fmla="*/ 1541621 w 2200275"/>
                <a:gd name="connsiteY16" fmla="*/ 1760696 h 2200275"/>
                <a:gd name="connsiteX17" fmla="*/ 664369 w 2200275"/>
                <a:gd name="connsiteY17" fmla="*/ 1760696 h 2200275"/>
                <a:gd name="connsiteX18" fmla="*/ 445294 w 2200275"/>
                <a:gd name="connsiteY18" fmla="*/ 1541621 h 2200275"/>
                <a:gd name="connsiteX19" fmla="*/ 664369 w 2200275"/>
                <a:gd name="connsiteY19" fmla="*/ 1322546 h 2200275"/>
                <a:gd name="connsiteX20" fmla="*/ 1759744 w 2200275"/>
                <a:gd name="connsiteY20" fmla="*/ 1322546 h 2200275"/>
                <a:gd name="connsiteX21" fmla="*/ 1759744 w 2200275"/>
                <a:gd name="connsiteY21" fmla="*/ 1541621 h 2200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200275" h="2200275">
                  <a:moveTo>
                    <a:pt x="1541621" y="7144"/>
                  </a:moveTo>
                  <a:lnTo>
                    <a:pt x="254794" y="7144"/>
                  </a:lnTo>
                  <a:lnTo>
                    <a:pt x="381476" y="445294"/>
                  </a:lnTo>
                  <a:lnTo>
                    <a:pt x="1541621" y="445294"/>
                  </a:lnTo>
                  <a:cubicBezTo>
                    <a:pt x="1662589" y="445294"/>
                    <a:pt x="1760696" y="543401"/>
                    <a:pt x="1760696" y="664369"/>
                  </a:cubicBezTo>
                  <a:lnTo>
                    <a:pt x="1760696" y="883444"/>
                  </a:lnTo>
                  <a:lnTo>
                    <a:pt x="664369" y="883444"/>
                  </a:lnTo>
                  <a:cubicBezTo>
                    <a:pt x="301466" y="883444"/>
                    <a:pt x="7144" y="1178719"/>
                    <a:pt x="7144" y="1540669"/>
                  </a:cubicBezTo>
                  <a:cubicBezTo>
                    <a:pt x="7144" y="1903571"/>
                    <a:pt x="302419" y="2197894"/>
                    <a:pt x="664369" y="2197894"/>
                  </a:cubicBezTo>
                  <a:lnTo>
                    <a:pt x="1540669" y="2197894"/>
                  </a:lnTo>
                  <a:cubicBezTo>
                    <a:pt x="1903571" y="2197894"/>
                    <a:pt x="2197894" y="1902619"/>
                    <a:pt x="2197894" y="1540669"/>
                  </a:cubicBezTo>
                  <a:lnTo>
                    <a:pt x="2197894" y="1102519"/>
                  </a:lnTo>
                  <a:lnTo>
                    <a:pt x="2197894" y="883444"/>
                  </a:lnTo>
                  <a:lnTo>
                    <a:pt x="2197894" y="664369"/>
                  </a:lnTo>
                  <a:cubicBezTo>
                    <a:pt x="2198846" y="302419"/>
                    <a:pt x="1903571" y="7144"/>
                    <a:pt x="1541621" y="7144"/>
                  </a:cubicBezTo>
                  <a:close/>
                  <a:moveTo>
                    <a:pt x="1760696" y="1541621"/>
                  </a:moveTo>
                  <a:cubicBezTo>
                    <a:pt x="1760696" y="1662589"/>
                    <a:pt x="1662589" y="1760696"/>
                    <a:pt x="1541621" y="1760696"/>
                  </a:cubicBezTo>
                  <a:lnTo>
                    <a:pt x="664369" y="1760696"/>
                  </a:lnTo>
                  <a:cubicBezTo>
                    <a:pt x="543401" y="1760696"/>
                    <a:pt x="445294" y="1662589"/>
                    <a:pt x="445294" y="1541621"/>
                  </a:cubicBezTo>
                  <a:cubicBezTo>
                    <a:pt x="445294" y="1420654"/>
                    <a:pt x="543401" y="1322546"/>
                    <a:pt x="664369" y="1322546"/>
                  </a:cubicBezTo>
                  <a:lnTo>
                    <a:pt x="1759744" y="1322546"/>
                  </a:lnTo>
                  <a:lnTo>
                    <a:pt x="1759744" y="1541621"/>
                  </a:lnTo>
                  <a:close/>
                </a:path>
              </a:pathLst>
            </a:custGeom>
            <a:grpFill/>
            <a:ln w="9525" cap="flat">
              <a:noFill/>
              <a:prstDash val="solid"/>
              <a:miter/>
            </a:ln>
          </p:spPr>
          <p:txBody>
            <a:bodyPr rtlCol="0" anchor="ctr"/>
            <a:lstStyle/>
            <a:p>
              <a:endParaRPr lang="en-US"/>
            </a:p>
          </p:txBody>
        </p:sp>
        <p:sp>
          <p:nvSpPr>
            <p:cNvPr id="25" name="Freeform: Shape 9">
              <a:extLst>
                <a:ext uri="{FF2B5EF4-FFF2-40B4-BE49-F238E27FC236}">
                  <a16:creationId xmlns:a16="http://schemas.microsoft.com/office/drawing/2014/main" id="{C9B2432D-6B74-974E-A9D1-78CC18BFA674}"/>
                </a:ext>
              </a:extLst>
            </p:cNvPr>
            <p:cNvSpPr/>
            <p:nvPr/>
          </p:nvSpPr>
          <p:spPr>
            <a:xfrm>
              <a:off x="7036593" y="3202781"/>
              <a:ext cx="533400" cy="447675"/>
            </a:xfrm>
            <a:custGeom>
              <a:avLst/>
              <a:gdLst>
                <a:gd name="connsiteX0" fmla="*/ 407194 w 533400"/>
                <a:gd name="connsiteY0" fmla="*/ 7144 h 447675"/>
                <a:gd name="connsiteX1" fmla="*/ 7144 w 533400"/>
                <a:gd name="connsiteY1" fmla="*/ 7144 h 447675"/>
                <a:gd name="connsiteX2" fmla="*/ 7144 w 533400"/>
                <a:gd name="connsiteY2" fmla="*/ 446246 h 447675"/>
                <a:gd name="connsiteX3" fmla="*/ 533876 w 533400"/>
                <a:gd name="connsiteY3" fmla="*/ 446246 h 447675"/>
              </a:gdLst>
              <a:ahLst/>
              <a:cxnLst>
                <a:cxn ang="0">
                  <a:pos x="connsiteX0" y="connsiteY0"/>
                </a:cxn>
                <a:cxn ang="0">
                  <a:pos x="connsiteX1" y="connsiteY1"/>
                </a:cxn>
                <a:cxn ang="0">
                  <a:pos x="connsiteX2" y="connsiteY2"/>
                </a:cxn>
                <a:cxn ang="0">
                  <a:pos x="connsiteX3" y="connsiteY3"/>
                </a:cxn>
              </a:cxnLst>
              <a:rect l="l" t="t" r="r" b="b"/>
              <a:pathLst>
                <a:path w="533400" h="447675">
                  <a:moveTo>
                    <a:pt x="407194" y="7144"/>
                  </a:moveTo>
                  <a:lnTo>
                    <a:pt x="7144" y="7144"/>
                  </a:lnTo>
                  <a:lnTo>
                    <a:pt x="7144" y="446246"/>
                  </a:lnTo>
                  <a:lnTo>
                    <a:pt x="533876" y="446246"/>
                  </a:lnTo>
                  <a:close/>
                </a:path>
              </a:pathLst>
            </a:custGeom>
            <a:grpFill/>
            <a:ln w="9525" cap="flat">
              <a:noFill/>
              <a:prstDash val="solid"/>
              <a:miter/>
            </a:ln>
          </p:spPr>
          <p:txBody>
            <a:bodyPr rtlCol="0" anchor="ctr"/>
            <a:lstStyle/>
            <a:p>
              <a:endParaRPr lang="en-US"/>
            </a:p>
          </p:txBody>
        </p:sp>
      </p:grpSp>
      <p:sp>
        <p:nvSpPr>
          <p:cNvPr id="12" name="Rectangle 11">
            <a:extLst>
              <a:ext uri="{FF2B5EF4-FFF2-40B4-BE49-F238E27FC236}">
                <a16:creationId xmlns:a16="http://schemas.microsoft.com/office/drawing/2014/main" id="{B05364B1-EE15-4C69-927E-020C6C1BA568}"/>
              </a:ext>
            </a:extLst>
          </p:cNvPr>
          <p:cNvSpPr/>
          <p:nvPr userDrawn="1"/>
        </p:nvSpPr>
        <p:spPr>
          <a:xfrm rot="5400000">
            <a:off x="-3392424" y="3392424"/>
            <a:ext cx="6858000" cy="73152"/>
          </a:xfrm>
          <a:prstGeom prst="rect">
            <a:avLst/>
          </a:prstGeom>
          <a:gradFill flip="none" rotWithShape="1">
            <a:gsLst>
              <a:gs pos="0">
                <a:srgbClr val="FDB515"/>
              </a:gs>
              <a:gs pos="100000">
                <a:srgbClr val="EC008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err="1"/>
          </a:p>
        </p:txBody>
      </p:sp>
      <p:cxnSp>
        <p:nvCxnSpPr>
          <p:cNvPr id="16" name="Straight Connector 15">
            <a:extLst>
              <a:ext uri="{FF2B5EF4-FFF2-40B4-BE49-F238E27FC236}">
                <a16:creationId xmlns:a16="http://schemas.microsoft.com/office/drawing/2014/main" id="{028FE156-780A-AC44-9E37-C466A40159B1}"/>
              </a:ext>
            </a:extLst>
          </p:cNvPr>
          <p:cNvCxnSpPr>
            <a:cxnSpLocks/>
          </p:cNvCxnSpPr>
          <p:nvPr userDrawn="1"/>
        </p:nvCxnSpPr>
        <p:spPr>
          <a:xfrm>
            <a:off x="664371" y="3269974"/>
            <a:ext cx="2851338" cy="0"/>
          </a:xfrm>
          <a:prstGeom prst="line">
            <a:avLst/>
          </a:prstGeom>
          <a:ln w="19050">
            <a:gradFill flip="none" rotWithShape="1">
              <a:gsLst>
                <a:gs pos="0">
                  <a:schemeClr val="accent2"/>
                </a:gs>
                <a:gs pos="48000">
                  <a:schemeClr val="accent4"/>
                </a:gs>
                <a:gs pos="100000">
                  <a:schemeClr val="tx2">
                    <a:alpha val="3000"/>
                  </a:schemeClr>
                </a:gs>
              </a:gsLst>
              <a:lin ang="0" scaled="1"/>
              <a:tileRect/>
            </a:gradFill>
            <a:prstDash val="solid"/>
          </a:ln>
        </p:spPr>
        <p:style>
          <a:lnRef idx="1">
            <a:schemeClr val="accent1"/>
          </a:lnRef>
          <a:fillRef idx="0">
            <a:schemeClr val="accent1"/>
          </a:fillRef>
          <a:effectRef idx="0">
            <a:schemeClr val="accent1"/>
          </a:effectRef>
          <a:fontRef idx="minor">
            <a:schemeClr val="tx1"/>
          </a:fontRef>
        </p:style>
      </p:cxnSp>
      <p:sp>
        <p:nvSpPr>
          <p:cNvPr id="17" name="Text Placeholder 4">
            <a:extLst>
              <a:ext uri="{FF2B5EF4-FFF2-40B4-BE49-F238E27FC236}">
                <a16:creationId xmlns:a16="http://schemas.microsoft.com/office/drawing/2014/main" id="{262B1EC0-1EDA-1A42-8CE3-99CED14A4D36}"/>
              </a:ext>
            </a:extLst>
          </p:cNvPr>
          <p:cNvSpPr>
            <a:spLocks noGrp="1"/>
          </p:cNvSpPr>
          <p:nvPr>
            <p:ph type="body" sz="quarter" idx="10" hasCustomPrompt="1"/>
          </p:nvPr>
        </p:nvSpPr>
        <p:spPr>
          <a:xfrm>
            <a:off x="664371" y="3591006"/>
            <a:ext cx="4004434" cy="719138"/>
          </a:xfrm>
        </p:spPr>
        <p:txBody>
          <a:bodyPr>
            <a:noAutofit/>
          </a:bodyPr>
          <a:lstStyle>
            <a:lvl1pPr marL="0" indent="0">
              <a:lnSpc>
                <a:spcPct val="100000"/>
              </a:lnSpc>
              <a:buNone/>
              <a:defRPr sz="2000"/>
            </a:lvl1pPr>
          </a:lstStyle>
          <a:p>
            <a:pPr lvl="0"/>
            <a:r>
              <a:rPr lang="en-US" dirty="0"/>
              <a:t>Body Header text</a:t>
            </a:r>
          </a:p>
        </p:txBody>
      </p:sp>
      <p:sp>
        <p:nvSpPr>
          <p:cNvPr id="19" name="Title 1">
            <a:extLst>
              <a:ext uri="{FF2B5EF4-FFF2-40B4-BE49-F238E27FC236}">
                <a16:creationId xmlns:a16="http://schemas.microsoft.com/office/drawing/2014/main" id="{DEF9BD9D-DC85-334E-8DEF-066CE6624D71}"/>
              </a:ext>
            </a:extLst>
          </p:cNvPr>
          <p:cNvSpPr>
            <a:spLocks noGrp="1"/>
          </p:cNvSpPr>
          <p:nvPr>
            <p:ph type="title" hasCustomPrompt="1"/>
          </p:nvPr>
        </p:nvSpPr>
        <p:spPr>
          <a:xfrm>
            <a:off x="664371" y="2345138"/>
            <a:ext cx="4310062" cy="615553"/>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kumimoji="0" lang="en-US" sz="4000" b="1" i="0" u="none" strike="noStrike" kern="1200" cap="none" spc="0" normalizeH="0" baseline="0">
                <a:ln>
                  <a:noFill/>
                </a:ln>
                <a:solidFill>
                  <a:schemeClr val="bg1"/>
                </a:solidFill>
                <a:effectLst/>
                <a:uLnTx/>
                <a:uFillTx/>
                <a:latin typeface="Century Gothic" panose="020F0302020204030204"/>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Divider slide</a:t>
            </a:r>
          </a:p>
        </p:txBody>
      </p:sp>
      <p:sp>
        <p:nvSpPr>
          <p:cNvPr id="22" name="Footer Placeholder 3">
            <a:extLst>
              <a:ext uri="{FF2B5EF4-FFF2-40B4-BE49-F238E27FC236}">
                <a16:creationId xmlns:a16="http://schemas.microsoft.com/office/drawing/2014/main" id="{53CD5E9A-E042-FE4E-B7CB-622953FE884B}"/>
              </a:ext>
            </a:extLst>
          </p:cNvPr>
          <p:cNvSpPr txBox="1">
            <a:spLocks/>
          </p:cNvSpPr>
          <p:nvPr userDrawn="1"/>
        </p:nvSpPr>
        <p:spPr>
          <a:xfrm>
            <a:off x="1178533" y="6347385"/>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lang="en-US" sz="700" kern="1200" smtClean="0">
                <a:solidFill>
                  <a:srgbClr val="A6AACA"/>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B3B0C4"/>
                </a:solidFill>
              </a:rPr>
              <a:t>Information Security Level 2 – Sensitive</a:t>
            </a:r>
            <a:br>
              <a:rPr lang="en-US" dirty="0">
                <a:solidFill>
                  <a:srgbClr val="B3B0C4"/>
                </a:solidFill>
              </a:rPr>
            </a:br>
            <a:r>
              <a:rPr lang="en-US" dirty="0">
                <a:solidFill>
                  <a:srgbClr val="B3B0C4"/>
                </a:solidFill>
              </a:rPr>
              <a:t>© 2020 – Proprietary &amp; Confidential Information of Amdocs</a:t>
            </a:r>
          </a:p>
        </p:txBody>
      </p:sp>
      <p:sp>
        <p:nvSpPr>
          <p:cNvPr id="26" name="Footer Placeholder 3">
            <a:extLst>
              <a:ext uri="{FF2B5EF4-FFF2-40B4-BE49-F238E27FC236}">
                <a16:creationId xmlns:a16="http://schemas.microsoft.com/office/drawing/2014/main" id="{176C3595-1AE6-814D-8E34-AC5CCD5BDDEA}"/>
              </a:ext>
            </a:extLst>
          </p:cNvPr>
          <p:cNvSpPr txBox="1">
            <a:spLocks/>
          </p:cNvSpPr>
          <p:nvPr userDrawn="1"/>
        </p:nvSpPr>
        <p:spPr>
          <a:xfrm>
            <a:off x="548640" y="6347385"/>
            <a:ext cx="605444" cy="365125"/>
          </a:xfrm>
          <a:prstGeom prst="rect">
            <a:avLst/>
          </a:prstGeom>
        </p:spPr>
        <p:txBody>
          <a:bodyPr vert="horz" lIns="0" tIns="45720" rIns="91440" bIns="45720" rtlCol="0" anchor="ctr"/>
          <a:lstStyle>
            <a:defPPr>
              <a:defRPr lang="en-US"/>
            </a:defPPr>
            <a:lvl1pPr marL="0" algn="l" defTabSz="914400" rtl="0" eaLnBrk="1" latinLnBrk="0" hangingPunct="1">
              <a:defRPr lang="en-US" sz="700" kern="1200" smtClean="0">
                <a:solidFill>
                  <a:srgbClr val="A6AACA"/>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1AD4996-C560-415B-A0CB-B2007798C868}" type="slidenum">
              <a:rPr lang="en-US" sz="1200" smtClean="0">
                <a:solidFill>
                  <a:srgbClr val="B3B0C4"/>
                </a:solidFill>
              </a:rPr>
              <a:t>‹#›</a:t>
            </a:fld>
            <a:endParaRPr lang="en-US" sz="1200" dirty="0">
              <a:solidFill>
                <a:srgbClr val="B3B0C4"/>
              </a:solidFill>
            </a:endParaRPr>
          </a:p>
        </p:txBody>
      </p:sp>
    </p:spTree>
    <p:extLst>
      <p:ext uri="{BB962C8B-B14F-4D97-AF65-F5344CB8AC3E}">
        <p14:creationId xmlns:p14="http://schemas.microsoft.com/office/powerpoint/2010/main" val="3628225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5_Utlity 2">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1D23E92-372F-404A-8865-6AFC06B724C6}"/>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0"/>
            <a:ext cx="7906871" cy="6858000"/>
          </a:xfrm>
          <a:prstGeom prst="rect">
            <a:avLst/>
          </a:prstGeom>
        </p:spPr>
      </p:pic>
      <p:sp>
        <p:nvSpPr>
          <p:cNvPr id="21" name="Rectangle 20">
            <a:extLst>
              <a:ext uri="{FF2B5EF4-FFF2-40B4-BE49-F238E27FC236}">
                <a16:creationId xmlns:a16="http://schemas.microsoft.com/office/drawing/2014/main" id="{176CF857-57D6-8746-865C-A6D37CABAC75}"/>
              </a:ext>
            </a:extLst>
          </p:cNvPr>
          <p:cNvSpPr/>
          <p:nvPr userDrawn="1"/>
        </p:nvSpPr>
        <p:spPr>
          <a:xfrm flipH="1">
            <a:off x="3622207" y="0"/>
            <a:ext cx="4311558" cy="6858000"/>
          </a:xfrm>
          <a:prstGeom prst="rect">
            <a:avLst/>
          </a:prstGeom>
          <a:gradFill flip="none" rotWithShape="1">
            <a:gsLst>
              <a:gs pos="99000">
                <a:schemeClr val="tx2">
                  <a:alpha val="0"/>
                </a:schemeClr>
              </a:gs>
              <a:gs pos="30000">
                <a:schemeClr val="tx2">
                  <a:alpha val="87000"/>
                </a:schemeClr>
              </a:gs>
              <a:gs pos="0">
                <a:schemeClr val="tx2"/>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dirty="0" err="1"/>
          </a:p>
        </p:txBody>
      </p:sp>
      <p:sp>
        <p:nvSpPr>
          <p:cNvPr id="23" name="Freeform: Shape 22" hidden="1">
            <a:extLst>
              <a:ext uri="{FF2B5EF4-FFF2-40B4-BE49-F238E27FC236}">
                <a16:creationId xmlns:a16="http://schemas.microsoft.com/office/drawing/2014/main" id="{9CD38EAA-B6FE-41D6-AF86-E302176C81E0}"/>
              </a:ext>
            </a:extLst>
          </p:cNvPr>
          <p:cNvSpPr/>
          <p:nvPr userDrawn="1"/>
        </p:nvSpPr>
        <p:spPr>
          <a:xfrm flipH="1" flipV="1">
            <a:off x="-774709" y="0"/>
            <a:ext cx="3445589" cy="6860368"/>
          </a:xfrm>
          <a:custGeom>
            <a:avLst/>
            <a:gdLst>
              <a:gd name="connsiteX0" fmla="*/ 3445589 w 3445589"/>
              <a:gd name="connsiteY0" fmla="*/ 6860368 h 6860368"/>
              <a:gd name="connsiteX1" fmla="*/ 1985089 w 3445589"/>
              <a:gd name="connsiteY1" fmla="*/ 6860368 h 6860368"/>
              <a:gd name="connsiteX2" fmla="*/ 0 w 3445589"/>
              <a:gd name="connsiteY2" fmla="*/ 0 h 6860368"/>
              <a:gd name="connsiteX3" fmla="*/ 1460500 w 3445589"/>
              <a:gd name="connsiteY3" fmla="*/ 0 h 6860368"/>
              <a:gd name="connsiteX4" fmla="*/ 3445589 w 3445589"/>
              <a:gd name="connsiteY4" fmla="*/ 6860368 h 6860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5589" h="6860368">
                <a:moveTo>
                  <a:pt x="3445589" y="6860368"/>
                </a:moveTo>
                <a:lnTo>
                  <a:pt x="1985089" y="6860368"/>
                </a:lnTo>
                <a:lnTo>
                  <a:pt x="0" y="0"/>
                </a:lnTo>
                <a:lnTo>
                  <a:pt x="1460500" y="0"/>
                </a:lnTo>
                <a:lnTo>
                  <a:pt x="3445589" y="6860368"/>
                </a:lnTo>
                <a:close/>
              </a:path>
            </a:pathLst>
          </a:custGeom>
          <a:noFill/>
          <a:ln w="31750" cap="flat">
            <a:solidFill>
              <a:schemeClr val="accent4"/>
            </a:solidFill>
            <a:prstDash val="solid"/>
            <a:miter/>
          </a:ln>
        </p:spPr>
        <p:txBody>
          <a:bodyPr wrap="square" rtlCol="0" anchor="ctr">
            <a:noAutofit/>
          </a:bodyPr>
          <a:lstStyle/>
          <a:p>
            <a:endParaRPr lang="en-US"/>
          </a:p>
        </p:txBody>
      </p:sp>
      <p:sp>
        <p:nvSpPr>
          <p:cNvPr id="22" name="Freeform 53">
            <a:extLst>
              <a:ext uri="{FF2B5EF4-FFF2-40B4-BE49-F238E27FC236}">
                <a16:creationId xmlns:a16="http://schemas.microsoft.com/office/drawing/2014/main" id="{D47FD49B-8ED0-4503-8370-6CF65B709867}"/>
              </a:ext>
            </a:extLst>
          </p:cNvPr>
          <p:cNvSpPr>
            <a:spLocks/>
          </p:cNvSpPr>
          <p:nvPr userDrawn="1"/>
        </p:nvSpPr>
        <p:spPr bwMode="auto">
          <a:xfrm>
            <a:off x="4389798" y="550921"/>
            <a:ext cx="2268043" cy="5735578"/>
          </a:xfrm>
          <a:custGeom>
            <a:avLst/>
            <a:gdLst>
              <a:gd name="T0" fmla="*/ 1403 w 1403"/>
              <a:gd name="T1" fmla="*/ 3548 h 3548"/>
              <a:gd name="T2" fmla="*/ 0 w 1403"/>
              <a:gd name="T3" fmla="*/ 3548 h 3548"/>
              <a:gd name="T4" fmla="*/ 0 w 1403"/>
              <a:gd name="T5" fmla="*/ 0 h 3548"/>
              <a:gd name="T6" fmla="*/ 377 w 1403"/>
              <a:gd name="T7" fmla="*/ 0 h 3548"/>
              <a:gd name="T8" fmla="*/ 1403 w 1403"/>
              <a:gd name="T9" fmla="*/ 3548 h 3548"/>
            </a:gdLst>
            <a:ahLst/>
            <a:cxnLst>
              <a:cxn ang="0">
                <a:pos x="T0" y="T1"/>
              </a:cxn>
              <a:cxn ang="0">
                <a:pos x="T2" y="T3"/>
              </a:cxn>
              <a:cxn ang="0">
                <a:pos x="T4" y="T5"/>
              </a:cxn>
              <a:cxn ang="0">
                <a:pos x="T6" y="T7"/>
              </a:cxn>
              <a:cxn ang="0">
                <a:pos x="T8" y="T9"/>
              </a:cxn>
            </a:cxnLst>
            <a:rect l="0" t="0" r="r" b="b"/>
            <a:pathLst>
              <a:path w="1403" h="3548">
                <a:moveTo>
                  <a:pt x="1403" y="3548"/>
                </a:moveTo>
                <a:lnTo>
                  <a:pt x="0" y="3548"/>
                </a:lnTo>
                <a:lnTo>
                  <a:pt x="0" y="0"/>
                </a:lnTo>
                <a:lnTo>
                  <a:pt x="377" y="0"/>
                </a:lnTo>
                <a:lnTo>
                  <a:pt x="1403" y="3548"/>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53">
            <a:extLst>
              <a:ext uri="{FF2B5EF4-FFF2-40B4-BE49-F238E27FC236}">
                <a16:creationId xmlns:a16="http://schemas.microsoft.com/office/drawing/2014/main" id="{DCCE789B-5FFB-473B-A954-64EFCE55D79C}"/>
              </a:ext>
            </a:extLst>
          </p:cNvPr>
          <p:cNvSpPr>
            <a:spLocks/>
          </p:cNvSpPr>
          <p:nvPr userDrawn="1"/>
        </p:nvSpPr>
        <p:spPr bwMode="auto">
          <a:xfrm>
            <a:off x="4389798" y="550921"/>
            <a:ext cx="2268043" cy="5735578"/>
          </a:xfrm>
          <a:custGeom>
            <a:avLst/>
            <a:gdLst>
              <a:gd name="T0" fmla="*/ 1403 w 1403"/>
              <a:gd name="T1" fmla="*/ 3548 h 3548"/>
              <a:gd name="T2" fmla="*/ 0 w 1403"/>
              <a:gd name="T3" fmla="*/ 3548 h 3548"/>
              <a:gd name="T4" fmla="*/ 0 w 1403"/>
              <a:gd name="T5" fmla="*/ 0 h 3548"/>
              <a:gd name="T6" fmla="*/ 377 w 1403"/>
              <a:gd name="T7" fmla="*/ 0 h 3548"/>
              <a:gd name="T8" fmla="*/ 1403 w 1403"/>
              <a:gd name="T9" fmla="*/ 3548 h 3548"/>
            </a:gdLst>
            <a:ahLst/>
            <a:cxnLst>
              <a:cxn ang="0">
                <a:pos x="T0" y="T1"/>
              </a:cxn>
              <a:cxn ang="0">
                <a:pos x="T2" y="T3"/>
              </a:cxn>
              <a:cxn ang="0">
                <a:pos x="T4" y="T5"/>
              </a:cxn>
              <a:cxn ang="0">
                <a:pos x="T6" y="T7"/>
              </a:cxn>
              <a:cxn ang="0">
                <a:pos x="T8" y="T9"/>
              </a:cxn>
            </a:cxnLst>
            <a:rect l="0" t="0" r="r" b="b"/>
            <a:pathLst>
              <a:path w="1403" h="3548">
                <a:moveTo>
                  <a:pt x="1403" y="3548"/>
                </a:moveTo>
                <a:lnTo>
                  <a:pt x="0" y="3548"/>
                </a:lnTo>
                <a:lnTo>
                  <a:pt x="0" y="0"/>
                </a:lnTo>
                <a:lnTo>
                  <a:pt x="377" y="0"/>
                </a:lnTo>
                <a:lnTo>
                  <a:pt x="1403" y="3548"/>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Rectangle 36" hidden="1">
            <a:extLst>
              <a:ext uri="{FF2B5EF4-FFF2-40B4-BE49-F238E27FC236}">
                <a16:creationId xmlns:a16="http://schemas.microsoft.com/office/drawing/2014/main" id="{527B6749-9324-4A7D-BE39-8AA082FAE1F7}"/>
              </a:ext>
            </a:extLst>
          </p:cNvPr>
          <p:cNvSpPr/>
          <p:nvPr userDrawn="1"/>
        </p:nvSpPr>
        <p:spPr>
          <a:xfrm>
            <a:off x="2171700" y="-393077"/>
            <a:ext cx="4726969" cy="7339977"/>
          </a:xfrm>
          <a:prstGeom prst="rect">
            <a:avLst/>
          </a:prstGeom>
          <a:solidFill>
            <a:schemeClr val="accent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10" name="Rectangle 9"/>
          <p:cNvSpPr/>
          <p:nvPr userDrawn="1"/>
        </p:nvSpPr>
        <p:spPr>
          <a:xfrm rot="5400000">
            <a:off x="-3392424" y="3392424"/>
            <a:ext cx="6858000" cy="73152"/>
          </a:xfrm>
          <a:prstGeom prst="rect">
            <a:avLst/>
          </a:prstGeom>
          <a:gradFill flip="none" rotWithShape="1">
            <a:gsLst>
              <a:gs pos="0">
                <a:srgbClr val="FDB515"/>
              </a:gs>
              <a:gs pos="100000">
                <a:srgbClr val="EC008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err="1"/>
          </a:p>
        </p:txBody>
      </p:sp>
      <p:sp>
        <p:nvSpPr>
          <p:cNvPr id="19" name="Footer Placeholder 3">
            <a:extLst>
              <a:ext uri="{FF2B5EF4-FFF2-40B4-BE49-F238E27FC236}">
                <a16:creationId xmlns:a16="http://schemas.microsoft.com/office/drawing/2014/main" id="{2B1BB85D-4723-F143-B8E0-A11F78B72E6A}"/>
              </a:ext>
            </a:extLst>
          </p:cNvPr>
          <p:cNvSpPr txBox="1">
            <a:spLocks/>
          </p:cNvSpPr>
          <p:nvPr userDrawn="1"/>
        </p:nvSpPr>
        <p:spPr>
          <a:xfrm>
            <a:off x="1178533" y="6347385"/>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lang="en-US" sz="700" kern="1200" smtClean="0">
                <a:solidFill>
                  <a:srgbClr val="A6AACA"/>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Information Security Level 2 – Sensitive</a:t>
            </a:r>
            <a:br>
              <a:rPr lang="en-US" dirty="0">
                <a:solidFill>
                  <a:schemeClr val="bg1"/>
                </a:solidFill>
              </a:rPr>
            </a:br>
            <a:r>
              <a:rPr lang="en-US" dirty="0">
                <a:solidFill>
                  <a:schemeClr val="bg1"/>
                </a:solidFill>
              </a:rPr>
              <a:t>© 2020 – Proprietary &amp; Confidential Information of Amdocs</a:t>
            </a:r>
          </a:p>
        </p:txBody>
      </p:sp>
      <p:sp>
        <p:nvSpPr>
          <p:cNvPr id="24" name="Footer Placeholder 3">
            <a:extLst>
              <a:ext uri="{FF2B5EF4-FFF2-40B4-BE49-F238E27FC236}">
                <a16:creationId xmlns:a16="http://schemas.microsoft.com/office/drawing/2014/main" id="{19C52092-D0F9-5847-8031-6B7BB17CA733}"/>
              </a:ext>
            </a:extLst>
          </p:cNvPr>
          <p:cNvSpPr txBox="1">
            <a:spLocks/>
          </p:cNvSpPr>
          <p:nvPr userDrawn="1"/>
        </p:nvSpPr>
        <p:spPr>
          <a:xfrm>
            <a:off x="548640" y="6347385"/>
            <a:ext cx="629893" cy="365125"/>
          </a:xfrm>
          <a:prstGeom prst="rect">
            <a:avLst/>
          </a:prstGeom>
        </p:spPr>
        <p:txBody>
          <a:bodyPr vert="horz" lIns="0" tIns="45720" rIns="91440" bIns="45720" rtlCol="0" anchor="ctr"/>
          <a:lstStyle>
            <a:defPPr>
              <a:defRPr lang="en-US"/>
            </a:defPPr>
            <a:lvl1pPr marL="0" algn="l" defTabSz="914400" rtl="0" eaLnBrk="1" latinLnBrk="0" hangingPunct="1">
              <a:defRPr lang="en-US" sz="700" kern="1200" smtClean="0">
                <a:solidFill>
                  <a:srgbClr val="A6AACA"/>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8C81157-9992-4BD3-B8A9-14B1E5882052}" type="slidenum">
              <a:rPr lang="en-US" sz="1200" smtClean="0">
                <a:solidFill>
                  <a:schemeClr val="bg1"/>
                </a:solidFill>
              </a:rPr>
              <a:t>‹#›</a:t>
            </a:fld>
            <a:endParaRPr lang="en-US" sz="1200" dirty="0">
              <a:solidFill>
                <a:schemeClr val="bg1"/>
              </a:solidFill>
            </a:endParaRPr>
          </a:p>
        </p:txBody>
      </p:sp>
      <p:sp>
        <p:nvSpPr>
          <p:cNvPr id="26" name="Text Placeholder 4">
            <a:extLst>
              <a:ext uri="{FF2B5EF4-FFF2-40B4-BE49-F238E27FC236}">
                <a16:creationId xmlns:a16="http://schemas.microsoft.com/office/drawing/2014/main" id="{540441DB-E403-0440-B10C-C6C28D994742}"/>
              </a:ext>
            </a:extLst>
          </p:cNvPr>
          <p:cNvSpPr>
            <a:spLocks noGrp="1"/>
          </p:cNvSpPr>
          <p:nvPr>
            <p:ph type="body" sz="quarter" idx="10" hasCustomPrompt="1"/>
          </p:nvPr>
        </p:nvSpPr>
        <p:spPr>
          <a:xfrm>
            <a:off x="7250366" y="3591006"/>
            <a:ext cx="4004434" cy="719138"/>
          </a:xfrm>
        </p:spPr>
        <p:txBody>
          <a:bodyPr>
            <a:noAutofit/>
          </a:bodyPr>
          <a:lstStyle>
            <a:lvl1pPr marL="0" indent="0">
              <a:lnSpc>
                <a:spcPct val="100000"/>
              </a:lnSpc>
              <a:buNone/>
              <a:defRPr sz="2000"/>
            </a:lvl1pPr>
          </a:lstStyle>
          <a:p>
            <a:pPr lvl="0"/>
            <a:r>
              <a:rPr lang="en-US" dirty="0"/>
              <a:t>Body Header text</a:t>
            </a:r>
          </a:p>
        </p:txBody>
      </p:sp>
      <p:sp>
        <p:nvSpPr>
          <p:cNvPr id="31" name="Title 1">
            <a:extLst>
              <a:ext uri="{FF2B5EF4-FFF2-40B4-BE49-F238E27FC236}">
                <a16:creationId xmlns:a16="http://schemas.microsoft.com/office/drawing/2014/main" id="{85B92939-4836-7749-97F2-B653BCEA3D69}"/>
              </a:ext>
            </a:extLst>
          </p:cNvPr>
          <p:cNvSpPr>
            <a:spLocks noGrp="1"/>
          </p:cNvSpPr>
          <p:nvPr>
            <p:ph type="title" hasCustomPrompt="1"/>
          </p:nvPr>
        </p:nvSpPr>
        <p:spPr>
          <a:xfrm>
            <a:off x="7250366" y="2345138"/>
            <a:ext cx="4310062" cy="615553"/>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kumimoji="0" lang="en-US" sz="4000" b="1" i="0" u="none" strike="noStrike" kern="1200" cap="none" spc="0" normalizeH="0" baseline="0">
                <a:ln>
                  <a:noFill/>
                </a:ln>
                <a:solidFill>
                  <a:schemeClr val="bg1"/>
                </a:solidFill>
                <a:effectLst/>
                <a:uLnTx/>
                <a:uFillTx/>
                <a:latin typeface="Century Gothic" panose="020F0302020204030204"/>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Divider slide</a:t>
            </a:r>
          </a:p>
        </p:txBody>
      </p:sp>
      <p:cxnSp>
        <p:nvCxnSpPr>
          <p:cNvPr id="28" name="Straight Connector 27">
            <a:extLst>
              <a:ext uri="{FF2B5EF4-FFF2-40B4-BE49-F238E27FC236}">
                <a16:creationId xmlns:a16="http://schemas.microsoft.com/office/drawing/2014/main" id="{998633D1-A4D5-F84E-BFA9-EBE5B6B81AC4}"/>
              </a:ext>
            </a:extLst>
          </p:cNvPr>
          <p:cNvCxnSpPr>
            <a:cxnSpLocks/>
          </p:cNvCxnSpPr>
          <p:nvPr userDrawn="1"/>
        </p:nvCxnSpPr>
        <p:spPr>
          <a:xfrm>
            <a:off x="7250366" y="3269974"/>
            <a:ext cx="2851338" cy="0"/>
          </a:xfrm>
          <a:prstGeom prst="line">
            <a:avLst/>
          </a:prstGeom>
          <a:ln w="19050">
            <a:gradFill flip="none" rotWithShape="1">
              <a:gsLst>
                <a:gs pos="0">
                  <a:schemeClr val="accent2"/>
                </a:gs>
                <a:gs pos="48000">
                  <a:schemeClr val="accent4"/>
                </a:gs>
                <a:gs pos="100000">
                  <a:schemeClr val="tx2">
                    <a:alpha val="3000"/>
                  </a:schemeClr>
                </a:gs>
              </a:gsLst>
              <a:lin ang="0" scaled="1"/>
              <a:tileRect/>
            </a:gradFill>
            <a:prstDash val="solid"/>
          </a:ln>
        </p:spPr>
        <p:style>
          <a:lnRef idx="1">
            <a:schemeClr val="accent1"/>
          </a:lnRef>
          <a:fillRef idx="0">
            <a:schemeClr val="accent1"/>
          </a:fillRef>
          <a:effectRef idx="0">
            <a:schemeClr val="accent1"/>
          </a:effectRef>
          <a:fontRef idx="minor">
            <a:schemeClr val="tx1"/>
          </a:fontRef>
        </p:style>
      </p:cxnSp>
      <p:grpSp>
        <p:nvGrpSpPr>
          <p:cNvPr id="30" name="Amdocs_Logomark">
            <a:extLst>
              <a:ext uri="{FF2B5EF4-FFF2-40B4-BE49-F238E27FC236}">
                <a16:creationId xmlns:a16="http://schemas.microsoft.com/office/drawing/2014/main" id="{7564FF06-0CA6-454E-BD51-DE88C9924E3C}"/>
              </a:ext>
            </a:extLst>
          </p:cNvPr>
          <p:cNvGrpSpPr>
            <a:grpSpLocks noChangeAspect="1"/>
          </p:cNvGrpSpPr>
          <p:nvPr userDrawn="1"/>
        </p:nvGrpSpPr>
        <p:grpSpPr>
          <a:xfrm>
            <a:off x="11460289" y="6381483"/>
            <a:ext cx="384048" cy="285861"/>
            <a:chOff x="4624387" y="2333625"/>
            <a:chExt cx="2943225" cy="2190750"/>
          </a:xfrm>
        </p:grpSpPr>
        <p:sp>
          <p:nvSpPr>
            <p:cNvPr id="32" name="Freeform: Shape 14">
              <a:extLst>
                <a:ext uri="{FF2B5EF4-FFF2-40B4-BE49-F238E27FC236}">
                  <a16:creationId xmlns:a16="http://schemas.microsoft.com/office/drawing/2014/main" id="{F5222967-894F-DB4F-9D71-87366F7E0047}"/>
                </a:ext>
              </a:extLst>
            </p:cNvPr>
            <p:cNvSpPr/>
            <p:nvPr/>
          </p:nvSpPr>
          <p:spPr>
            <a:xfrm>
              <a:off x="4617243" y="2326481"/>
              <a:ext cx="2200275" cy="2200275"/>
            </a:xfrm>
            <a:custGeom>
              <a:avLst/>
              <a:gdLst>
                <a:gd name="connsiteX0" fmla="*/ 1541621 w 2200275"/>
                <a:gd name="connsiteY0" fmla="*/ 7144 h 2200275"/>
                <a:gd name="connsiteX1" fmla="*/ 254794 w 2200275"/>
                <a:gd name="connsiteY1" fmla="*/ 7144 h 2200275"/>
                <a:gd name="connsiteX2" fmla="*/ 381476 w 2200275"/>
                <a:gd name="connsiteY2" fmla="*/ 445294 h 2200275"/>
                <a:gd name="connsiteX3" fmla="*/ 1541621 w 2200275"/>
                <a:gd name="connsiteY3" fmla="*/ 445294 h 2200275"/>
                <a:gd name="connsiteX4" fmla="*/ 1760696 w 2200275"/>
                <a:gd name="connsiteY4" fmla="*/ 664369 h 2200275"/>
                <a:gd name="connsiteX5" fmla="*/ 1760696 w 2200275"/>
                <a:gd name="connsiteY5" fmla="*/ 883444 h 2200275"/>
                <a:gd name="connsiteX6" fmla="*/ 664369 w 2200275"/>
                <a:gd name="connsiteY6" fmla="*/ 883444 h 2200275"/>
                <a:gd name="connsiteX7" fmla="*/ 7144 w 2200275"/>
                <a:gd name="connsiteY7" fmla="*/ 1540669 h 2200275"/>
                <a:gd name="connsiteX8" fmla="*/ 664369 w 2200275"/>
                <a:gd name="connsiteY8" fmla="*/ 2197894 h 2200275"/>
                <a:gd name="connsiteX9" fmla="*/ 1540669 w 2200275"/>
                <a:gd name="connsiteY9" fmla="*/ 2197894 h 2200275"/>
                <a:gd name="connsiteX10" fmla="*/ 2197894 w 2200275"/>
                <a:gd name="connsiteY10" fmla="*/ 1540669 h 2200275"/>
                <a:gd name="connsiteX11" fmla="*/ 2197894 w 2200275"/>
                <a:gd name="connsiteY11" fmla="*/ 1102519 h 2200275"/>
                <a:gd name="connsiteX12" fmla="*/ 2197894 w 2200275"/>
                <a:gd name="connsiteY12" fmla="*/ 883444 h 2200275"/>
                <a:gd name="connsiteX13" fmla="*/ 2197894 w 2200275"/>
                <a:gd name="connsiteY13" fmla="*/ 664369 h 2200275"/>
                <a:gd name="connsiteX14" fmla="*/ 1541621 w 2200275"/>
                <a:gd name="connsiteY14" fmla="*/ 7144 h 2200275"/>
                <a:gd name="connsiteX15" fmla="*/ 1760696 w 2200275"/>
                <a:gd name="connsiteY15" fmla="*/ 1541621 h 2200275"/>
                <a:gd name="connsiteX16" fmla="*/ 1541621 w 2200275"/>
                <a:gd name="connsiteY16" fmla="*/ 1760696 h 2200275"/>
                <a:gd name="connsiteX17" fmla="*/ 664369 w 2200275"/>
                <a:gd name="connsiteY17" fmla="*/ 1760696 h 2200275"/>
                <a:gd name="connsiteX18" fmla="*/ 445294 w 2200275"/>
                <a:gd name="connsiteY18" fmla="*/ 1541621 h 2200275"/>
                <a:gd name="connsiteX19" fmla="*/ 664369 w 2200275"/>
                <a:gd name="connsiteY19" fmla="*/ 1322546 h 2200275"/>
                <a:gd name="connsiteX20" fmla="*/ 1759744 w 2200275"/>
                <a:gd name="connsiteY20" fmla="*/ 1322546 h 2200275"/>
                <a:gd name="connsiteX21" fmla="*/ 1759744 w 2200275"/>
                <a:gd name="connsiteY21" fmla="*/ 1541621 h 2200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200275" h="2200275">
                  <a:moveTo>
                    <a:pt x="1541621" y="7144"/>
                  </a:moveTo>
                  <a:lnTo>
                    <a:pt x="254794" y="7144"/>
                  </a:lnTo>
                  <a:lnTo>
                    <a:pt x="381476" y="445294"/>
                  </a:lnTo>
                  <a:lnTo>
                    <a:pt x="1541621" y="445294"/>
                  </a:lnTo>
                  <a:cubicBezTo>
                    <a:pt x="1662589" y="445294"/>
                    <a:pt x="1760696" y="543401"/>
                    <a:pt x="1760696" y="664369"/>
                  </a:cubicBezTo>
                  <a:lnTo>
                    <a:pt x="1760696" y="883444"/>
                  </a:lnTo>
                  <a:lnTo>
                    <a:pt x="664369" y="883444"/>
                  </a:lnTo>
                  <a:cubicBezTo>
                    <a:pt x="301466" y="883444"/>
                    <a:pt x="7144" y="1178719"/>
                    <a:pt x="7144" y="1540669"/>
                  </a:cubicBezTo>
                  <a:cubicBezTo>
                    <a:pt x="7144" y="1903571"/>
                    <a:pt x="302419" y="2197894"/>
                    <a:pt x="664369" y="2197894"/>
                  </a:cubicBezTo>
                  <a:lnTo>
                    <a:pt x="1540669" y="2197894"/>
                  </a:lnTo>
                  <a:cubicBezTo>
                    <a:pt x="1903571" y="2197894"/>
                    <a:pt x="2197894" y="1902619"/>
                    <a:pt x="2197894" y="1540669"/>
                  </a:cubicBezTo>
                  <a:lnTo>
                    <a:pt x="2197894" y="1102519"/>
                  </a:lnTo>
                  <a:lnTo>
                    <a:pt x="2197894" y="883444"/>
                  </a:lnTo>
                  <a:lnTo>
                    <a:pt x="2197894" y="664369"/>
                  </a:lnTo>
                  <a:cubicBezTo>
                    <a:pt x="2198846" y="302419"/>
                    <a:pt x="1903571" y="7144"/>
                    <a:pt x="1541621" y="7144"/>
                  </a:cubicBezTo>
                  <a:close/>
                  <a:moveTo>
                    <a:pt x="1760696" y="1541621"/>
                  </a:moveTo>
                  <a:cubicBezTo>
                    <a:pt x="1760696" y="1662589"/>
                    <a:pt x="1662589" y="1760696"/>
                    <a:pt x="1541621" y="1760696"/>
                  </a:cubicBezTo>
                  <a:lnTo>
                    <a:pt x="664369" y="1760696"/>
                  </a:lnTo>
                  <a:cubicBezTo>
                    <a:pt x="543401" y="1760696"/>
                    <a:pt x="445294" y="1662589"/>
                    <a:pt x="445294" y="1541621"/>
                  </a:cubicBezTo>
                  <a:cubicBezTo>
                    <a:pt x="445294" y="1420654"/>
                    <a:pt x="543401" y="1322546"/>
                    <a:pt x="664369" y="1322546"/>
                  </a:cubicBezTo>
                  <a:lnTo>
                    <a:pt x="1759744" y="1322546"/>
                  </a:lnTo>
                  <a:lnTo>
                    <a:pt x="1759744" y="1541621"/>
                  </a:lnTo>
                  <a:close/>
                </a:path>
              </a:pathLst>
            </a:custGeom>
            <a:gradFill>
              <a:gsLst>
                <a:gs pos="0">
                  <a:srgbClr val="FDB515"/>
                </a:gs>
                <a:gs pos="100000">
                  <a:srgbClr val="EC008C"/>
                </a:gs>
              </a:gsLst>
              <a:lin ang="0" scaled="0"/>
            </a:gradFill>
            <a:ln w="9525" cap="flat">
              <a:noFill/>
              <a:prstDash val="solid"/>
              <a:miter/>
            </a:ln>
          </p:spPr>
          <p:txBody>
            <a:bodyPr rtlCol="0" anchor="ctr"/>
            <a:lstStyle/>
            <a:p>
              <a:endParaRPr lang="en-US"/>
            </a:p>
          </p:txBody>
        </p:sp>
        <p:sp>
          <p:nvSpPr>
            <p:cNvPr id="33" name="Freeform: Shape 15">
              <a:extLst>
                <a:ext uri="{FF2B5EF4-FFF2-40B4-BE49-F238E27FC236}">
                  <a16:creationId xmlns:a16="http://schemas.microsoft.com/office/drawing/2014/main" id="{C31001F0-BA07-BC41-A243-C4BB7CF177AB}"/>
                </a:ext>
              </a:extLst>
            </p:cNvPr>
            <p:cNvSpPr/>
            <p:nvPr/>
          </p:nvSpPr>
          <p:spPr>
            <a:xfrm>
              <a:off x="7036593" y="3202781"/>
              <a:ext cx="533400" cy="447675"/>
            </a:xfrm>
            <a:custGeom>
              <a:avLst/>
              <a:gdLst>
                <a:gd name="connsiteX0" fmla="*/ 407194 w 533400"/>
                <a:gd name="connsiteY0" fmla="*/ 7144 h 447675"/>
                <a:gd name="connsiteX1" fmla="*/ 7144 w 533400"/>
                <a:gd name="connsiteY1" fmla="*/ 7144 h 447675"/>
                <a:gd name="connsiteX2" fmla="*/ 7144 w 533400"/>
                <a:gd name="connsiteY2" fmla="*/ 446246 h 447675"/>
                <a:gd name="connsiteX3" fmla="*/ 533876 w 533400"/>
                <a:gd name="connsiteY3" fmla="*/ 446246 h 447675"/>
              </a:gdLst>
              <a:ahLst/>
              <a:cxnLst>
                <a:cxn ang="0">
                  <a:pos x="connsiteX0" y="connsiteY0"/>
                </a:cxn>
                <a:cxn ang="0">
                  <a:pos x="connsiteX1" y="connsiteY1"/>
                </a:cxn>
                <a:cxn ang="0">
                  <a:pos x="connsiteX2" y="connsiteY2"/>
                </a:cxn>
                <a:cxn ang="0">
                  <a:pos x="connsiteX3" y="connsiteY3"/>
                </a:cxn>
              </a:cxnLst>
              <a:rect l="l" t="t" r="r" b="b"/>
              <a:pathLst>
                <a:path w="533400" h="447675">
                  <a:moveTo>
                    <a:pt x="407194" y="7144"/>
                  </a:moveTo>
                  <a:lnTo>
                    <a:pt x="7144" y="7144"/>
                  </a:lnTo>
                  <a:lnTo>
                    <a:pt x="7144" y="446246"/>
                  </a:lnTo>
                  <a:lnTo>
                    <a:pt x="533876" y="446246"/>
                  </a:lnTo>
                  <a:close/>
                </a:path>
              </a:pathLst>
            </a:custGeom>
            <a:solidFill>
              <a:srgbClr val="EC008C"/>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557764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4_Utlity 2">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DB5F2A96-C2A4-DE45-880B-15DFADC0E6C9}"/>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7882359" cy="6858000"/>
          </a:xfrm>
          <a:prstGeom prst="rect">
            <a:avLst/>
          </a:prstGeom>
        </p:spPr>
      </p:pic>
      <p:sp>
        <p:nvSpPr>
          <p:cNvPr id="21" name="Rectangle 20">
            <a:extLst>
              <a:ext uri="{FF2B5EF4-FFF2-40B4-BE49-F238E27FC236}">
                <a16:creationId xmlns:a16="http://schemas.microsoft.com/office/drawing/2014/main" id="{176CF857-57D6-8746-865C-A6D37CABAC75}"/>
              </a:ext>
            </a:extLst>
          </p:cNvPr>
          <p:cNvSpPr/>
          <p:nvPr userDrawn="1"/>
        </p:nvSpPr>
        <p:spPr>
          <a:xfrm flipH="1">
            <a:off x="3622207" y="0"/>
            <a:ext cx="4260152" cy="6858000"/>
          </a:xfrm>
          <a:prstGeom prst="rect">
            <a:avLst/>
          </a:prstGeom>
          <a:gradFill flip="none" rotWithShape="1">
            <a:gsLst>
              <a:gs pos="100000">
                <a:schemeClr val="tx2">
                  <a:alpha val="0"/>
                </a:schemeClr>
              </a:gs>
              <a:gs pos="31000">
                <a:schemeClr val="tx2">
                  <a:alpha val="87000"/>
                </a:schemeClr>
              </a:gs>
              <a:gs pos="0">
                <a:schemeClr val="tx2"/>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dirty="0" err="1"/>
          </a:p>
        </p:txBody>
      </p:sp>
      <p:sp>
        <p:nvSpPr>
          <p:cNvPr id="23" name="Freeform: Shape 22" hidden="1">
            <a:extLst>
              <a:ext uri="{FF2B5EF4-FFF2-40B4-BE49-F238E27FC236}">
                <a16:creationId xmlns:a16="http://schemas.microsoft.com/office/drawing/2014/main" id="{9CD38EAA-B6FE-41D6-AF86-E302176C81E0}"/>
              </a:ext>
            </a:extLst>
          </p:cNvPr>
          <p:cNvSpPr/>
          <p:nvPr userDrawn="1"/>
        </p:nvSpPr>
        <p:spPr>
          <a:xfrm flipH="1" flipV="1">
            <a:off x="-774709" y="0"/>
            <a:ext cx="3445589" cy="6860368"/>
          </a:xfrm>
          <a:custGeom>
            <a:avLst/>
            <a:gdLst>
              <a:gd name="connsiteX0" fmla="*/ 3445589 w 3445589"/>
              <a:gd name="connsiteY0" fmla="*/ 6860368 h 6860368"/>
              <a:gd name="connsiteX1" fmla="*/ 1985089 w 3445589"/>
              <a:gd name="connsiteY1" fmla="*/ 6860368 h 6860368"/>
              <a:gd name="connsiteX2" fmla="*/ 0 w 3445589"/>
              <a:gd name="connsiteY2" fmla="*/ 0 h 6860368"/>
              <a:gd name="connsiteX3" fmla="*/ 1460500 w 3445589"/>
              <a:gd name="connsiteY3" fmla="*/ 0 h 6860368"/>
              <a:gd name="connsiteX4" fmla="*/ 3445589 w 3445589"/>
              <a:gd name="connsiteY4" fmla="*/ 6860368 h 6860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5589" h="6860368">
                <a:moveTo>
                  <a:pt x="3445589" y="6860368"/>
                </a:moveTo>
                <a:lnTo>
                  <a:pt x="1985089" y="6860368"/>
                </a:lnTo>
                <a:lnTo>
                  <a:pt x="0" y="0"/>
                </a:lnTo>
                <a:lnTo>
                  <a:pt x="1460500" y="0"/>
                </a:lnTo>
                <a:lnTo>
                  <a:pt x="3445589" y="6860368"/>
                </a:lnTo>
                <a:close/>
              </a:path>
            </a:pathLst>
          </a:custGeom>
          <a:noFill/>
          <a:ln w="31750" cap="flat">
            <a:solidFill>
              <a:schemeClr val="accent4"/>
            </a:solidFill>
            <a:prstDash val="solid"/>
            <a:miter/>
          </a:ln>
        </p:spPr>
        <p:txBody>
          <a:bodyPr wrap="square" rtlCol="0" anchor="ctr">
            <a:noAutofit/>
          </a:bodyPr>
          <a:lstStyle/>
          <a:p>
            <a:endParaRPr lang="en-US"/>
          </a:p>
        </p:txBody>
      </p:sp>
      <p:sp>
        <p:nvSpPr>
          <p:cNvPr id="22" name="Freeform 53">
            <a:extLst>
              <a:ext uri="{FF2B5EF4-FFF2-40B4-BE49-F238E27FC236}">
                <a16:creationId xmlns:a16="http://schemas.microsoft.com/office/drawing/2014/main" id="{D47FD49B-8ED0-4503-8370-6CF65B709867}"/>
              </a:ext>
            </a:extLst>
          </p:cNvPr>
          <p:cNvSpPr>
            <a:spLocks/>
          </p:cNvSpPr>
          <p:nvPr userDrawn="1"/>
        </p:nvSpPr>
        <p:spPr bwMode="auto">
          <a:xfrm>
            <a:off x="4389798" y="550921"/>
            <a:ext cx="2268043" cy="5735578"/>
          </a:xfrm>
          <a:custGeom>
            <a:avLst/>
            <a:gdLst>
              <a:gd name="T0" fmla="*/ 1403 w 1403"/>
              <a:gd name="T1" fmla="*/ 3548 h 3548"/>
              <a:gd name="T2" fmla="*/ 0 w 1403"/>
              <a:gd name="T3" fmla="*/ 3548 h 3548"/>
              <a:gd name="T4" fmla="*/ 0 w 1403"/>
              <a:gd name="T5" fmla="*/ 0 h 3548"/>
              <a:gd name="T6" fmla="*/ 377 w 1403"/>
              <a:gd name="T7" fmla="*/ 0 h 3548"/>
              <a:gd name="T8" fmla="*/ 1403 w 1403"/>
              <a:gd name="T9" fmla="*/ 3548 h 3548"/>
            </a:gdLst>
            <a:ahLst/>
            <a:cxnLst>
              <a:cxn ang="0">
                <a:pos x="T0" y="T1"/>
              </a:cxn>
              <a:cxn ang="0">
                <a:pos x="T2" y="T3"/>
              </a:cxn>
              <a:cxn ang="0">
                <a:pos x="T4" y="T5"/>
              </a:cxn>
              <a:cxn ang="0">
                <a:pos x="T6" y="T7"/>
              </a:cxn>
              <a:cxn ang="0">
                <a:pos x="T8" y="T9"/>
              </a:cxn>
            </a:cxnLst>
            <a:rect l="0" t="0" r="r" b="b"/>
            <a:pathLst>
              <a:path w="1403" h="3548">
                <a:moveTo>
                  <a:pt x="1403" y="3548"/>
                </a:moveTo>
                <a:lnTo>
                  <a:pt x="0" y="3548"/>
                </a:lnTo>
                <a:lnTo>
                  <a:pt x="0" y="0"/>
                </a:lnTo>
                <a:lnTo>
                  <a:pt x="377" y="0"/>
                </a:lnTo>
                <a:lnTo>
                  <a:pt x="1403" y="3548"/>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53">
            <a:extLst>
              <a:ext uri="{FF2B5EF4-FFF2-40B4-BE49-F238E27FC236}">
                <a16:creationId xmlns:a16="http://schemas.microsoft.com/office/drawing/2014/main" id="{DCCE789B-5FFB-473B-A954-64EFCE55D79C}"/>
              </a:ext>
            </a:extLst>
          </p:cNvPr>
          <p:cNvSpPr>
            <a:spLocks/>
          </p:cNvSpPr>
          <p:nvPr userDrawn="1"/>
        </p:nvSpPr>
        <p:spPr bwMode="auto">
          <a:xfrm>
            <a:off x="4389798" y="550921"/>
            <a:ext cx="2268043" cy="5735578"/>
          </a:xfrm>
          <a:custGeom>
            <a:avLst/>
            <a:gdLst>
              <a:gd name="T0" fmla="*/ 1403 w 1403"/>
              <a:gd name="T1" fmla="*/ 3548 h 3548"/>
              <a:gd name="T2" fmla="*/ 0 w 1403"/>
              <a:gd name="T3" fmla="*/ 3548 h 3548"/>
              <a:gd name="T4" fmla="*/ 0 w 1403"/>
              <a:gd name="T5" fmla="*/ 0 h 3548"/>
              <a:gd name="T6" fmla="*/ 377 w 1403"/>
              <a:gd name="T7" fmla="*/ 0 h 3548"/>
              <a:gd name="T8" fmla="*/ 1403 w 1403"/>
              <a:gd name="T9" fmla="*/ 3548 h 3548"/>
            </a:gdLst>
            <a:ahLst/>
            <a:cxnLst>
              <a:cxn ang="0">
                <a:pos x="T0" y="T1"/>
              </a:cxn>
              <a:cxn ang="0">
                <a:pos x="T2" y="T3"/>
              </a:cxn>
              <a:cxn ang="0">
                <a:pos x="T4" y="T5"/>
              </a:cxn>
              <a:cxn ang="0">
                <a:pos x="T6" y="T7"/>
              </a:cxn>
              <a:cxn ang="0">
                <a:pos x="T8" y="T9"/>
              </a:cxn>
            </a:cxnLst>
            <a:rect l="0" t="0" r="r" b="b"/>
            <a:pathLst>
              <a:path w="1403" h="3548">
                <a:moveTo>
                  <a:pt x="1403" y="3548"/>
                </a:moveTo>
                <a:lnTo>
                  <a:pt x="0" y="3548"/>
                </a:lnTo>
                <a:lnTo>
                  <a:pt x="0" y="0"/>
                </a:lnTo>
                <a:lnTo>
                  <a:pt x="377" y="0"/>
                </a:lnTo>
                <a:lnTo>
                  <a:pt x="1403" y="3548"/>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Rectangle 36" hidden="1">
            <a:extLst>
              <a:ext uri="{FF2B5EF4-FFF2-40B4-BE49-F238E27FC236}">
                <a16:creationId xmlns:a16="http://schemas.microsoft.com/office/drawing/2014/main" id="{527B6749-9324-4A7D-BE39-8AA082FAE1F7}"/>
              </a:ext>
            </a:extLst>
          </p:cNvPr>
          <p:cNvSpPr/>
          <p:nvPr userDrawn="1"/>
        </p:nvSpPr>
        <p:spPr>
          <a:xfrm>
            <a:off x="2171700" y="-393077"/>
            <a:ext cx="4726969" cy="7339977"/>
          </a:xfrm>
          <a:prstGeom prst="rect">
            <a:avLst/>
          </a:prstGeom>
          <a:solidFill>
            <a:schemeClr val="accent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10" name="Rectangle 9"/>
          <p:cNvSpPr/>
          <p:nvPr userDrawn="1"/>
        </p:nvSpPr>
        <p:spPr>
          <a:xfrm rot="5400000">
            <a:off x="-3392424" y="3392424"/>
            <a:ext cx="6858000" cy="73152"/>
          </a:xfrm>
          <a:prstGeom prst="rect">
            <a:avLst/>
          </a:prstGeom>
          <a:gradFill flip="none" rotWithShape="1">
            <a:gsLst>
              <a:gs pos="0">
                <a:srgbClr val="FDB515"/>
              </a:gs>
              <a:gs pos="100000">
                <a:srgbClr val="EC008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err="1"/>
          </a:p>
        </p:txBody>
      </p:sp>
      <p:sp>
        <p:nvSpPr>
          <p:cNvPr id="19" name="Footer Placeholder 3">
            <a:extLst>
              <a:ext uri="{FF2B5EF4-FFF2-40B4-BE49-F238E27FC236}">
                <a16:creationId xmlns:a16="http://schemas.microsoft.com/office/drawing/2014/main" id="{2B1BB85D-4723-F143-B8E0-A11F78B72E6A}"/>
              </a:ext>
            </a:extLst>
          </p:cNvPr>
          <p:cNvSpPr txBox="1">
            <a:spLocks/>
          </p:cNvSpPr>
          <p:nvPr userDrawn="1"/>
        </p:nvSpPr>
        <p:spPr>
          <a:xfrm>
            <a:off x="1178533" y="6347385"/>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lang="en-US" sz="700" kern="1200" smtClean="0">
                <a:solidFill>
                  <a:srgbClr val="A6AACA"/>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Information Security Level 2 – Sensitive</a:t>
            </a:r>
            <a:br>
              <a:rPr lang="en-US" dirty="0">
                <a:solidFill>
                  <a:schemeClr val="bg1"/>
                </a:solidFill>
              </a:rPr>
            </a:br>
            <a:r>
              <a:rPr lang="en-US" dirty="0">
                <a:solidFill>
                  <a:schemeClr val="bg1"/>
                </a:solidFill>
              </a:rPr>
              <a:t>© 2020 – Proprietary &amp; Confidential Information of Amdocs</a:t>
            </a:r>
          </a:p>
        </p:txBody>
      </p:sp>
      <p:sp>
        <p:nvSpPr>
          <p:cNvPr id="24" name="Footer Placeholder 3">
            <a:extLst>
              <a:ext uri="{FF2B5EF4-FFF2-40B4-BE49-F238E27FC236}">
                <a16:creationId xmlns:a16="http://schemas.microsoft.com/office/drawing/2014/main" id="{19C52092-D0F9-5847-8031-6B7BB17CA733}"/>
              </a:ext>
            </a:extLst>
          </p:cNvPr>
          <p:cNvSpPr txBox="1">
            <a:spLocks/>
          </p:cNvSpPr>
          <p:nvPr userDrawn="1"/>
        </p:nvSpPr>
        <p:spPr>
          <a:xfrm>
            <a:off x="548640" y="6347385"/>
            <a:ext cx="629893" cy="365125"/>
          </a:xfrm>
          <a:prstGeom prst="rect">
            <a:avLst/>
          </a:prstGeom>
        </p:spPr>
        <p:txBody>
          <a:bodyPr vert="horz" lIns="0" tIns="45720" rIns="91440" bIns="45720" rtlCol="0" anchor="ctr"/>
          <a:lstStyle>
            <a:defPPr>
              <a:defRPr lang="en-US"/>
            </a:defPPr>
            <a:lvl1pPr marL="0" algn="l" defTabSz="914400" rtl="0" eaLnBrk="1" latinLnBrk="0" hangingPunct="1">
              <a:defRPr lang="en-US" sz="700" kern="1200" smtClean="0">
                <a:solidFill>
                  <a:srgbClr val="A6AACA"/>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8C81157-9992-4BD3-B8A9-14B1E5882052}" type="slidenum">
              <a:rPr lang="en-US" sz="1200" smtClean="0">
                <a:solidFill>
                  <a:schemeClr val="bg1"/>
                </a:solidFill>
              </a:rPr>
              <a:t>‹#›</a:t>
            </a:fld>
            <a:endParaRPr lang="en-US" sz="1200" dirty="0">
              <a:solidFill>
                <a:schemeClr val="bg1"/>
              </a:solidFill>
            </a:endParaRPr>
          </a:p>
        </p:txBody>
      </p:sp>
      <p:sp>
        <p:nvSpPr>
          <p:cNvPr id="20" name="Text Placeholder 4">
            <a:extLst>
              <a:ext uri="{FF2B5EF4-FFF2-40B4-BE49-F238E27FC236}">
                <a16:creationId xmlns:a16="http://schemas.microsoft.com/office/drawing/2014/main" id="{3BD02F3A-6AB0-CC4D-B4E8-214822F420F2}"/>
              </a:ext>
            </a:extLst>
          </p:cNvPr>
          <p:cNvSpPr>
            <a:spLocks noGrp="1"/>
          </p:cNvSpPr>
          <p:nvPr>
            <p:ph type="body" sz="quarter" idx="10" hasCustomPrompt="1"/>
          </p:nvPr>
        </p:nvSpPr>
        <p:spPr>
          <a:xfrm>
            <a:off x="7250366" y="3591006"/>
            <a:ext cx="4004434" cy="719138"/>
          </a:xfrm>
        </p:spPr>
        <p:txBody>
          <a:bodyPr>
            <a:noAutofit/>
          </a:bodyPr>
          <a:lstStyle>
            <a:lvl1pPr marL="0" indent="0">
              <a:lnSpc>
                <a:spcPct val="100000"/>
              </a:lnSpc>
              <a:buNone/>
              <a:defRPr sz="2000"/>
            </a:lvl1pPr>
          </a:lstStyle>
          <a:p>
            <a:pPr lvl="0"/>
            <a:r>
              <a:rPr lang="en-US" dirty="0"/>
              <a:t>Body Header text</a:t>
            </a:r>
          </a:p>
        </p:txBody>
      </p:sp>
      <p:sp>
        <p:nvSpPr>
          <p:cNvPr id="27" name="Title 1">
            <a:extLst>
              <a:ext uri="{FF2B5EF4-FFF2-40B4-BE49-F238E27FC236}">
                <a16:creationId xmlns:a16="http://schemas.microsoft.com/office/drawing/2014/main" id="{B5366EDA-767C-0B4D-B1C1-97530AA32958}"/>
              </a:ext>
            </a:extLst>
          </p:cNvPr>
          <p:cNvSpPr>
            <a:spLocks noGrp="1"/>
          </p:cNvSpPr>
          <p:nvPr>
            <p:ph type="title" hasCustomPrompt="1"/>
          </p:nvPr>
        </p:nvSpPr>
        <p:spPr>
          <a:xfrm>
            <a:off x="7250366" y="2345138"/>
            <a:ext cx="4310062" cy="615553"/>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kumimoji="0" lang="en-US" sz="4000" b="1" i="0" u="none" strike="noStrike" kern="1200" cap="none" spc="0" normalizeH="0" baseline="0">
                <a:ln>
                  <a:noFill/>
                </a:ln>
                <a:solidFill>
                  <a:schemeClr val="bg1"/>
                </a:solidFill>
                <a:effectLst/>
                <a:uLnTx/>
                <a:uFillTx/>
                <a:latin typeface="Century Gothic" panose="020F0302020204030204"/>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Divider slide</a:t>
            </a:r>
          </a:p>
        </p:txBody>
      </p:sp>
      <p:cxnSp>
        <p:nvCxnSpPr>
          <p:cNvPr id="28" name="Straight Connector 27">
            <a:extLst>
              <a:ext uri="{FF2B5EF4-FFF2-40B4-BE49-F238E27FC236}">
                <a16:creationId xmlns:a16="http://schemas.microsoft.com/office/drawing/2014/main" id="{99CC6B20-423D-3642-A679-75D8755DB008}"/>
              </a:ext>
            </a:extLst>
          </p:cNvPr>
          <p:cNvCxnSpPr>
            <a:cxnSpLocks/>
          </p:cNvCxnSpPr>
          <p:nvPr userDrawn="1"/>
        </p:nvCxnSpPr>
        <p:spPr>
          <a:xfrm>
            <a:off x="7250366" y="3269974"/>
            <a:ext cx="2851338" cy="0"/>
          </a:xfrm>
          <a:prstGeom prst="line">
            <a:avLst/>
          </a:prstGeom>
          <a:ln w="19050">
            <a:gradFill flip="none" rotWithShape="1">
              <a:gsLst>
                <a:gs pos="0">
                  <a:schemeClr val="accent2"/>
                </a:gs>
                <a:gs pos="48000">
                  <a:schemeClr val="accent4"/>
                </a:gs>
                <a:gs pos="100000">
                  <a:schemeClr val="tx2">
                    <a:alpha val="3000"/>
                  </a:schemeClr>
                </a:gs>
              </a:gsLst>
              <a:lin ang="0" scaled="1"/>
              <a:tileRect/>
            </a:gradFill>
            <a:prstDash val="solid"/>
          </a:ln>
        </p:spPr>
        <p:style>
          <a:lnRef idx="1">
            <a:schemeClr val="accent1"/>
          </a:lnRef>
          <a:fillRef idx="0">
            <a:schemeClr val="accent1"/>
          </a:fillRef>
          <a:effectRef idx="0">
            <a:schemeClr val="accent1"/>
          </a:effectRef>
          <a:fontRef idx="minor">
            <a:schemeClr val="tx1"/>
          </a:fontRef>
        </p:style>
      </p:cxnSp>
      <p:grpSp>
        <p:nvGrpSpPr>
          <p:cNvPr id="30" name="Amdocs_Logomark">
            <a:extLst>
              <a:ext uri="{FF2B5EF4-FFF2-40B4-BE49-F238E27FC236}">
                <a16:creationId xmlns:a16="http://schemas.microsoft.com/office/drawing/2014/main" id="{BE8449E4-ED71-7644-B475-F61A97670100}"/>
              </a:ext>
            </a:extLst>
          </p:cNvPr>
          <p:cNvGrpSpPr>
            <a:grpSpLocks noChangeAspect="1"/>
          </p:cNvGrpSpPr>
          <p:nvPr userDrawn="1"/>
        </p:nvGrpSpPr>
        <p:grpSpPr>
          <a:xfrm>
            <a:off x="11460289" y="6381483"/>
            <a:ext cx="384048" cy="285861"/>
            <a:chOff x="4624387" y="2333625"/>
            <a:chExt cx="2943225" cy="2190750"/>
          </a:xfrm>
        </p:grpSpPr>
        <p:sp>
          <p:nvSpPr>
            <p:cNvPr id="32" name="Freeform: Shape 14">
              <a:extLst>
                <a:ext uri="{FF2B5EF4-FFF2-40B4-BE49-F238E27FC236}">
                  <a16:creationId xmlns:a16="http://schemas.microsoft.com/office/drawing/2014/main" id="{BCCE6D95-F247-7A47-AB9B-D90C1074EC62}"/>
                </a:ext>
              </a:extLst>
            </p:cNvPr>
            <p:cNvSpPr/>
            <p:nvPr/>
          </p:nvSpPr>
          <p:spPr>
            <a:xfrm>
              <a:off x="4617243" y="2326481"/>
              <a:ext cx="2200275" cy="2200275"/>
            </a:xfrm>
            <a:custGeom>
              <a:avLst/>
              <a:gdLst>
                <a:gd name="connsiteX0" fmla="*/ 1541621 w 2200275"/>
                <a:gd name="connsiteY0" fmla="*/ 7144 h 2200275"/>
                <a:gd name="connsiteX1" fmla="*/ 254794 w 2200275"/>
                <a:gd name="connsiteY1" fmla="*/ 7144 h 2200275"/>
                <a:gd name="connsiteX2" fmla="*/ 381476 w 2200275"/>
                <a:gd name="connsiteY2" fmla="*/ 445294 h 2200275"/>
                <a:gd name="connsiteX3" fmla="*/ 1541621 w 2200275"/>
                <a:gd name="connsiteY3" fmla="*/ 445294 h 2200275"/>
                <a:gd name="connsiteX4" fmla="*/ 1760696 w 2200275"/>
                <a:gd name="connsiteY4" fmla="*/ 664369 h 2200275"/>
                <a:gd name="connsiteX5" fmla="*/ 1760696 w 2200275"/>
                <a:gd name="connsiteY5" fmla="*/ 883444 h 2200275"/>
                <a:gd name="connsiteX6" fmla="*/ 664369 w 2200275"/>
                <a:gd name="connsiteY6" fmla="*/ 883444 h 2200275"/>
                <a:gd name="connsiteX7" fmla="*/ 7144 w 2200275"/>
                <a:gd name="connsiteY7" fmla="*/ 1540669 h 2200275"/>
                <a:gd name="connsiteX8" fmla="*/ 664369 w 2200275"/>
                <a:gd name="connsiteY8" fmla="*/ 2197894 h 2200275"/>
                <a:gd name="connsiteX9" fmla="*/ 1540669 w 2200275"/>
                <a:gd name="connsiteY9" fmla="*/ 2197894 h 2200275"/>
                <a:gd name="connsiteX10" fmla="*/ 2197894 w 2200275"/>
                <a:gd name="connsiteY10" fmla="*/ 1540669 h 2200275"/>
                <a:gd name="connsiteX11" fmla="*/ 2197894 w 2200275"/>
                <a:gd name="connsiteY11" fmla="*/ 1102519 h 2200275"/>
                <a:gd name="connsiteX12" fmla="*/ 2197894 w 2200275"/>
                <a:gd name="connsiteY12" fmla="*/ 883444 h 2200275"/>
                <a:gd name="connsiteX13" fmla="*/ 2197894 w 2200275"/>
                <a:gd name="connsiteY13" fmla="*/ 664369 h 2200275"/>
                <a:gd name="connsiteX14" fmla="*/ 1541621 w 2200275"/>
                <a:gd name="connsiteY14" fmla="*/ 7144 h 2200275"/>
                <a:gd name="connsiteX15" fmla="*/ 1760696 w 2200275"/>
                <a:gd name="connsiteY15" fmla="*/ 1541621 h 2200275"/>
                <a:gd name="connsiteX16" fmla="*/ 1541621 w 2200275"/>
                <a:gd name="connsiteY16" fmla="*/ 1760696 h 2200275"/>
                <a:gd name="connsiteX17" fmla="*/ 664369 w 2200275"/>
                <a:gd name="connsiteY17" fmla="*/ 1760696 h 2200275"/>
                <a:gd name="connsiteX18" fmla="*/ 445294 w 2200275"/>
                <a:gd name="connsiteY18" fmla="*/ 1541621 h 2200275"/>
                <a:gd name="connsiteX19" fmla="*/ 664369 w 2200275"/>
                <a:gd name="connsiteY19" fmla="*/ 1322546 h 2200275"/>
                <a:gd name="connsiteX20" fmla="*/ 1759744 w 2200275"/>
                <a:gd name="connsiteY20" fmla="*/ 1322546 h 2200275"/>
                <a:gd name="connsiteX21" fmla="*/ 1759744 w 2200275"/>
                <a:gd name="connsiteY21" fmla="*/ 1541621 h 2200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200275" h="2200275">
                  <a:moveTo>
                    <a:pt x="1541621" y="7144"/>
                  </a:moveTo>
                  <a:lnTo>
                    <a:pt x="254794" y="7144"/>
                  </a:lnTo>
                  <a:lnTo>
                    <a:pt x="381476" y="445294"/>
                  </a:lnTo>
                  <a:lnTo>
                    <a:pt x="1541621" y="445294"/>
                  </a:lnTo>
                  <a:cubicBezTo>
                    <a:pt x="1662589" y="445294"/>
                    <a:pt x="1760696" y="543401"/>
                    <a:pt x="1760696" y="664369"/>
                  </a:cubicBezTo>
                  <a:lnTo>
                    <a:pt x="1760696" y="883444"/>
                  </a:lnTo>
                  <a:lnTo>
                    <a:pt x="664369" y="883444"/>
                  </a:lnTo>
                  <a:cubicBezTo>
                    <a:pt x="301466" y="883444"/>
                    <a:pt x="7144" y="1178719"/>
                    <a:pt x="7144" y="1540669"/>
                  </a:cubicBezTo>
                  <a:cubicBezTo>
                    <a:pt x="7144" y="1903571"/>
                    <a:pt x="302419" y="2197894"/>
                    <a:pt x="664369" y="2197894"/>
                  </a:cubicBezTo>
                  <a:lnTo>
                    <a:pt x="1540669" y="2197894"/>
                  </a:lnTo>
                  <a:cubicBezTo>
                    <a:pt x="1903571" y="2197894"/>
                    <a:pt x="2197894" y="1902619"/>
                    <a:pt x="2197894" y="1540669"/>
                  </a:cubicBezTo>
                  <a:lnTo>
                    <a:pt x="2197894" y="1102519"/>
                  </a:lnTo>
                  <a:lnTo>
                    <a:pt x="2197894" y="883444"/>
                  </a:lnTo>
                  <a:lnTo>
                    <a:pt x="2197894" y="664369"/>
                  </a:lnTo>
                  <a:cubicBezTo>
                    <a:pt x="2198846" y="302419"/>
                    <a:pt x="1903571" y="7144"/>
                    <a:pt x="1541621" y="7144"/>
                  </a:cubicBezTo>
                  <a:close/>
                  <a:moveTo>
                    <a:pt x="1760696" y="1541621"/>
                  </a:moveTo>
                  <a:cubicBezTo>
                    <a:pt x="1760696" y="1662589"/>
                    <a:pt x="1662589" y="1760696"/>
                    <a:pt x="1541621" y="1760696"/>
                  </a:cubicBezTo>
                  <a:lnTo>
                    <a:pt x="664369" y="1760696"/>
                  </a:lnTo>
                  <a:cubicBezTo>
                    <a:pt x="543401" y="1760696"/>
                    <a:pt x="445294" y="1662589"/>
                    <a:pt x="445294" y="1541621"/>
                  </a:cubicBezTo>
                  <a:cubicBezTo>
                    <a:pt x="445294" y="1420654"/>
                    <a:pt x="543401" y="1322546"/>
                    <a:pt x="664369" y="1322546"/>
                  </a:cubicBezTo>
                  <a:lnTo>
                    <a:pt x="1759744" y="1322546"/>
                  </a:lnTo>
                  <a:lnTo>
                    <a:pt x="1759744" y="1541621"/>
                  </a:lnTo>
                  <a:close/>
                </a:path>
              </a:pathLst>
            </a:custGeom>
            <a:gradFill>
              <a:gsLst>
                <a:gs pos="0">
                  <a:srgbClr val="FDB515"/>
                </a:gs>
                <a:gs pos="100000">
                  <a:srgbClr val="EC008C"/>
                </a:gs>
              </a:gsLst>
              <a:lin ang="0" scaled="0"/>
            </a:gradFill>
            <a:ln w="9525" cap="flat">
              <a:noFill/>
              <a:prstDash val="solid"/>
              <a:miter/>
            </a:ln>
          </p:spPr>
          <p:txBody>
            <a:bodyPr rtlCol="0" anchor="ctr"/>
            <a:lstStyle/>
            <a:p>
              <a:endParaRPr lang="en-US"/>
            </a:p>
          </p:txBody>
        </p:sp>
        <p:sp>
          <p:nvSpPr>
            <p:cNvPr id="33" name="Freeform: Shape 15">
              <a:extLst>
                <a:ext uri="{FF2B5EF4-FFF2-40B4-BE49-F238E27FC236}">
                  <a16:creationId xmlns:a16="http://schemas.microsoft.com/office/drawing/2014/main" id="{952939D5-B58F-DB4F-B4FD-658BB5AF60E0}"/>
                </a:ext>
              </a:extLst>
            </p:cNvPr>
            <p:cNvSpPr/>
            <p:nvPr/>
          </p:nvSpPr>
          <p:spPr>
            <a:xfrm>
              <a:off x="7036593" y="3202781"/>
              <a:ext cx="533400" cy="447675"/>
            </a:xfrm>
            <a:custGeom>
              <a:avLst/>
              <a:gdLst>
                <a:gd name="connsiteX0" fmla="*/ 407194 w 533400"/>
                <a:gd name="connsiteY0" fmla="*/ 7144 h 447675"/>
                <a:gd name="connsiteX1" fmla="*/ 7144 w 533400"/>
                <a:gd name="connsiteY1" fmla="*/ 7144 h 447675"/>
                <a:gd name="connsiteX2" fmla="*/ 7144 w 533400"/>
                <a:gd name="connsiteY2" fmla="*/ 446246 h 447675"/>
                <a:gd name="connsiteX3" fmla="*/ 533876 w 533400"/>
                <a:gd name="connsiteY3" fmla="*/ 446246 h 447675"/>
              </a:gdLst>
              <a:ahLst/>
              <a:cxnLst>
                <a:cxn ang="0">
                  <a:pos x="connsiteX0" y="connsiteY0"/>
                </a:cxn>
                <a:cxn ang="0">
                  <a:pos x="connsiteX1" y="connsiteY1"/>
                </a:cxn>
                <a:cxn ang="0">
                  <a:pos x="connsiteX2" y="connsiteY2"/>
                </a:cxn>
                <a:cxn ang="0">
                  <a:pos x="connsiteX3" y="connsiteY3"/>
                </a:cxn>
              </a:cxnLst>
              <a:rect l="l" t="t" r="r" b="b"/>
              <a:pathLst>
                <a:path w="533400" h="447675">
                  <a:moveTo>
                    <a:pt x="407194" y="7144"/>
                  </a:moveTo>
                  <a:lnTo>
                    <a:pt x="7144" y="7144"/>
                  </a:lnTo>
                  <a:lnTo>
                    <a:pt x="7144" y="446246"/>
                  </a:lnTo>
                  <a:lnTo>
                    <a:pt x="533876" y="446246"/>
                  </a:lnTo>
                  <a:close/>
                </a:path>
              </a:pathLst>
            </a:custGeom>
            <a:solidFill>
              <a:srgbClr val="EC008C"/>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50471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with Subhead above">
    <p:spTree>
      <p:nvGrpSpPr>
        <p:cNvPr id="1" name=""/>
        <p:cNvGrpSpPr/>
        <p:nvPr/>
      </p:nvGrpSpPr>
      <p:grpSpPr>
        <a:xfrm>
          <a:off x="0" y="0"/>
          <a:ext cx="0" cy="0"/>
          <a:chOff x="0" y="0"/>
          <a:chExt cx="0" cy="0"/>
        </a:xfrm>
      </p:grpSpPr>
      <p:sp>
        <p:nvSpPr>
          <p:cNvPr id="3" name="Content Placeholder 2"/>
          <p:cNvSpPr>
            <a:spLocks noGrp="1"/>
          </p:cNvSpPr>
          <p:nvPr>
            <p:ph idx="1"/>
          </p:nvPr>
        </p:nvSpPr>
        <p:spPr>
          <a:xfrm>
            <a:off x="548640" y="1524000"/>
            <a:ext cx="11091672" cy="1518364"/>
          </a:xfrm>
        </p:spPr>
        <p:txBody>
          <a:bodyPr>
            <a:spAutoFit/>
          </a:bodyPr>
          <a:lstStyle>
            <a:lvl1pPr marL="0" indent="0">
              <a:buFont typeface="Wingdings" panose="05000000000000000000" pitchFamily="2" charset="2"/>
              <a:buNone/>
              <a:defRPr/>
            </a:lvl1pPr>
            <a:lvl2pPr marL="0" indent="0">
              <a:buFont typeface="Wingdings" panose="05000000000000000000" pitchFamily="2" charset="2"/>
              <a:buNone/>
              <a:defRPr/>
            </a:lvl2pPr>
            <a:lvl3pPr marL="0" indent="0">
              <a:buFont typeface="Wingdings" panose="05000000000000000000" pitchFamily="2" charset="2"/>
              <a:buNone/>
              <a:defRPr>
                <a:solidFill>
                  <a:schemeClr val="tx1">
                    <a:lumMod val="50000"/>
                    <a:lumOff val="50000"/>
                  </a:schemeClr>
                </a:solidFill>
              </a:defRPr>
            </a:lvl3pPr>
            <a:lvl4pPr marL="0" indent="0">
              <a:buFont typeface="Wingdings" panose="05000000000000000000" pitchFamily="2" charset="2"/>
              <a:buNone/>
              <a:defRPr>
                <a:solidFill>
                  <a:schemeClr val="tx1">
                    <a:lumMod val="50000"/>
                    <a:lumOff val="50000"/>
                  </a:schemeClr>
                </a:solidFill>
              </a:defRPr>
            </a:lvl4pPr>
            <a:lvl5pPr marL="0" indent="0">
              <a:buFont typeface="Wingdings" panose="05000000000000000000" pitchFamily="2" charset="2"/>
              <a:buNone/>
              <a:defRPr>
                <a:solidFill>
                  <a:schemeClr val="tx1">
                    <a:lumMod val="50000"/>
                    <a:lumOff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9"/>
          <p:cNvSpPr/>
          <p:nvPr userDrawn="1"/>
        </p:nvSpPr>
        <p:spPr>
          <a:xfrm rot="5400000">
            <a:off x="-3392424" y="3392424"/>
            <a:ext cx="6858000" cy="73152"/>
          </a:xfrm>
          <a:prstGeom prst="rect">
            <a:avLst/>
          </a:prstGeom>
          <a:gradFill flip="none" rotWithShape="1">
            <a:gsLst>
              <a:gs pos="0">
                <a:srgbClr val="FDB515"/>
              </a:gs>
              <a:gs pos="100000">
                <a:srgbClr val="EC008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err="1"/>
          </a:p>
        </p:txBody>
      </p:sp>
      <p:sp>
        <p:nvSpPr>
          <p:cNvPr id="5" name="Text Placeholder 4"/>
          <p:cNvSpPr>
            <a:spLocks noGrp="1"/>
          </p:cNvSpPr>
          <p:nvPr>
            <p:ph type="body" sz="quarter" idx="10" hasCustomPrompt="1"/>
          </p:nvPr>
        </p:nvSpPr>
        <p:spPr>
          <a:xfrm>
            <a:off x="555954" y="106496"/>
            <a:ext cx="11095037" cy="441192"/>
          </a:xfrm>
        </p:spPr>
        <p:txBody>
          <a:bodyPr anchor="b" anchorCtr="0">
            <a:noAutofit/>
          </a:bodyPr>
          <a:lstStyle>
            <a:lvl1pPr marL="0" indent="0">
              <a:buNone/>
              <a:defRPr sz="2000"/>
            </a:lvl1pPr>
          </a:lstStyle>
          <a:p>
            <a:pPr lvl="0"/>
            <a:r>
              <a:rPr lang="en-US" dirty="0"/>
              <a:t>Body Header text</a:t>
            </a:r>
          </a:p>
        </p:txBody>
      </p:sp>
      <p:sp>
        <p:nvSpPr>
          <p:cNvPr id="24" name="Title 1"/>
          <p:cNvSpPr>
            <a:spLocks noGrp="1"/>
          </p:cNvSpPr>
          <p:nvPr>
            <p:ph type="title"/>
          </p:nvPr>
        </p:nvSpPr>
        <p:spPr>
          <a:xfrm>
            <a:off x="546521" y="551565"/>
            <a:ext cx="11091672" cy="449354"/>
          </a:xfrm>
        </p:spPr>
        <p:txBody>
          <a:bodyPr vert="horz" wrap="square" lIns="0" tIns="0" rIns="0" bIns="18288" rtlCol="0" anchor="b" anchorCtr="0">
            <a:spAutoFit/>
          </a:bodyPr>
          <a:lstStyle>
            <a:lvl1pPr>
              <a:defRPr lang="en-US" sz="2800" dirty="0"/>
            </a:lvl1pPr>
          </a:lstStyle>
          <a:p>
            <a:pPr lvl="0"/>
            <a:r>
              <a:rPr lang="en-US"/>
              <a:t>Click to edit Master title style</a:t>
            </a:r>
            <a:endParaRPr lang="en-US" dirty="0"/>
          </a:p>
        </p:txBody>
      </p:sp>
      <p:grpSp>
        <p:nvGrpSpPr>
          <p:cNvPr id="8" name="Amdocs_Logomark">
            <a:extLst>
              <a:ext uri="{FF2B5EF4-FFF2-40B4-BE49-F238E27FC236}">
                <a16:creationId xmlns:a16="http://schemas.microsoft.com/office/drawing/2014/main" id="{9A48490F-FB86-4C78-9D51-B43B824440DE}"/>
              </a:ext>
            </a:extLst>
          </p:cNvPr>
          <p:cNvGrpSpPr>
            <a:grpSpLocks noChangeAspect="1"/>
          </p:cNvGrpSpPr>
          <p:nvPr userDrawn="1"/>
        </p:nvGrpSpPr>
        <p:grpSpPr>
          <a:xfrm>
            <a:off x="11460289" y="6381483"/>
            <a:ext cx="384048" cy="285861"/>
            <a:chOff x="4624387" y="2333625"/>
            <a:chExt cx="2943225" cy="2190750"/>
          </a:xfrm>
        </p:grpSpPr>
        <p:sp>
          <p:nvSpPr>
            <p:cNvPr id="9" name="Freeform: Shape 8">
              <a:extLst>
                <a:ext uri="{FF2B5EF4-FFF2-40B4-BE49-F238E27FC236}">
                  <a16:creationId xmlns:a16="http://schemas.microsoft.com/office/drawing/2014/main" id="{A052DBE9-625E-4EB0-9988-7C2D0BF8F623}"/>
                </a:ext>
              </a:extLst>
            </p:cNvPr>
            <p:cNvSpPr/>
            <p:nvPr/>
          </p:nvSpPr>
          <p:spPr>
            <a:xfrm>
              <a:off x="4617243" y="2326481"/>
              <a:ext cx="2200275" cy="2200275"/>
            </a:xfrm>
            <a:custGeom>
              <a:avLst/>
              <a:gdLst>
                <a:gd name="connsiteX0" fmla="*/ 1541621 w 2200275"/>
                <a:gd name="connsiteY0" fmla="*/ 7144 h 2200275"/>
                <a:gd name="connsiteX1" fmla="*/ 254794 w 2200275"/>
                <a:gd name="connsiteY1" fmla="*/ 7144 h 2200275"/>
                <a:gd name="connsiteX2" fmla="*/ 381476 w 2200275"/>
                <a:gd name="connsiteY2" fmla="*/ 445294 h 2200275"/>
                <a:gd name="connsiteX3" fmla="*/ 1541621 w 2200275"/>
                <a:gd name="connsiteY3" fmla="*/ 445294 h 2200275"/>
                <a:gd name="connsiteX4" fmla="*/ 1760696 w 2200275"/>
                <a:gd name="connsiteY4" fmla="*/ 664369 h 2200275"/>
                <a:gd name="connsiteX5" fmla="*/ 1760696 w 2200275"/>
                <a:gd name="connsiteY5" fmla="*/ 883444 h 2200275"/>
                <a:gd name="connsiteX6" fmla="*/ 664369 w 2200275"/>
                <a:gd name="connsiteY6" fmla="*/ 883444 h 2200275"/>
                <a:gd name="connsiteX7" fmla="*/ 7144 w 2200275"/>
                <a:gd name="connsiteY7" fmla="*/ 1540669 h 2200275"/>
                <a:gd name="connsiteX8" fmla="*/ 664369 w 2200275"/>
                <a:gd name="connsiteY8" fmla="*/ 2197894 h 2200275"/>
                <a:gd name="connsiteX9" fmla="*/ 1540669 w 2200275"/>
                <a:gd name="connsiteY9" fmla="*/ 2197894 h 2200275"/>
                <a:gd name="connsiteX10" fmla="*/ 2197894 w 2200275"/>
                <a:gd name="connsiteY10" fmla="*/ 1540669 h 2200275"/>
                <a:gd name="connsiteX11" fmla="*/ 2197894 w 2200275"/>
                <a:gd name="connsiteY11" fmla="*/ 1102519 h 2200275"/>
                <a:gd name="connsiteX12" fmla="*/ 2197894 w 2200275"/>
                <a:gd name="connsiteY12" fmla="*/ 883444 h 2200275"/>
                <a:gd name="connsiteX13" fmla="*/ 2197894 w 2200275"/>
                <a:gd name="connsiteY13" fmla="*/ 664369 h 2200275"/>
                <a:gd name="connsiteX14" fmla="*/ 1541621 w 2200275"/>
                <a:gd name="connsiteY14" fmla="*/ 7144 h 2200275"/>
                <a:gd name="connsiteX15" fmla="*/ 1760696 w 2200275"/>
                <a:gd name="connsiteY15" fmla="*/ 1541621 h 2200275"/>
                <a:gd name="connsiteX16" fmla="*/ 1541621 w 2200275"/>
                <a:gd name="connsiteY16" fmla="*/ 1760696 h 2200275"/>
                <a:gd name="connsiteX17" fmla="*/ 664369 w 2200275"/>
                <a:gd name="connsiteY17" fmla="*/ 1760696 h 2200275"/>
                <a:gd name="connsiteX18" fmla="*/ 445294 w 2200275"/>
                <a:gd name="connsiteY18" fmla="*/ 1541621 h 2200275"/>
                <a:gd name="connsiteX19" fmla="*/ 664369 w 2200275"/>
                <a:gd name="connsiteY19" fmla="*/ 1322546 h 2200275"/>
                <a:gd name="connsiteX20" fmla="*/ 1759744 w 2200275"/>
                <a:gd name="connsiteY20" fmla="*/ 1322546 h 2200275"/>
                <a:gd name="connsiteX21" fmla="*/ 1759744 w 2200275"/>
                <a:gd name="connsiteY21" fmla="*/ 1541621 h 2200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200275" h="2200275">
                  <a:moveTo>
                    <a:pt x="1541621" y="7144"/>
                  </a:moveTo>
                  <a:lnTo>
                    <a:pt x="254794" y="7144"/>
                  </a:lnTo>
                  <a:lnTo>
                    <a:pt x="381476" y="445294"/>
                  </a:lnTo>
                  <a:lnTo>
                    <a:pt x="1541621" y="445294"/>
                  </a:lnTo>
                  <a:cubicBezTo>
                    <a:pt x="1662589" y="445294"/>
                    <a:pt x="1760696" y="543401"/>
                    <a:pt x="1760696" y="664369"/>
                  </a:cubicBezTo>
                  <a:lnTo>
                    <a:pt x="1760696" y="883444"/>
                  </a:lnTo>
                  <a:lnTo>
                    <a:pt x="664369" y="883444"/>
                  </a:lnTo>
                  <a:cubicBezTo>
                    <a:pt x="301466" y="883444"/>
                    <a:pt x="7144" y="1178719"/>
                    <a:pt x="7144" y="1540669"/>
                  </a:cubicBezTo>
                  <a:cubicBezTo>
                    <a:pt x="7144" y="1903571"/>
                    <a:pt x="302419" y="2197894"/>
                    <a:pt x="664369" y="2197894"/>
                  </a:cubicBezTo>
                  <a:lnTo>
                    <a:pt x="1540669" y="2197894"/>
                  </a:lnTo>
                  <a:cubicBezTo>
                    <a:pt x="1903571" y="2197894"/>
                    <a:pt x="2197894" y="1902619"/>
                    <a:pt x="2197894" y="1540669"/>
                  </a:cubicBezTo>
                  <a:lnTo>
                    <a:pt x="2197894" y="1102519"/>
                  </a:lnTo>
                  <a:lnTo>
                    <a:pt x="2197894" y="883444"/>
                  </a:lnTo>
                  <a:lnTo>
                    <a:pt x="2197894" y="664369"/>
                  </a:lnTo>
                  <a:cubicBezTo>
                    <a:pt x="2198846" y="302419"/>
                    <a:pt x="1903571" y="7144"/>
                    <a:pt x="1541621" y="7144"/>
                  </a:cubicBezTo>
                  <a:close/>
                  <a:moveTo>
                    <a:pt x="1760696" y="1541621"/>
                  </a:moveTo>
                  <a:cubicBezTo>
                    <a:pt x="1760696" y="1662589"/>
                    <a:pt x="1662589" y="1760696"/>
                    <a:pt x="1541621" y="1760696"/>
                  </a:cubicBezTo>
                  <a:lnTo>
                    <a:pt x="664369" y="1760696"/>
                  </a:lnTo>
                  <a:cubicBezTo>
                    <a:pt x="543401" y="1760696"/>
                    <a:pt x="445294" y="1662589"/>
                    <a:pt x="445294" y="1541621"/>
                  </a:cubicBezTo>
                  <a:cubicBezTo>
                    <a:pt x="445294" y="1420654"/>
                    <a:pt x="543401" y="1322546"/>
                    <a:pt x="664369" y="1322546"/>
                  </a:cubicBezTo>
                  <a:lnTo>
                    <a:pt x="1759744" y="1322546"/>
                  </a:lnTo>
                  <a:lnTo>
                    <a:pt x="1759744" y="1541621"/>
                  </a:lnTo>
                  <a:close/>
                </a:path>
              </a:pathLst>
            </a:custGeom>
            <a:gradFill>
              <a:gsLst>
                <a:gs pos="0">
                  <a:srgbClr val="FDB515"/>
                </a:gs>
                <a:gs pos="100000">
                  <a:srgbClr val="EC008C"/>
                </a:gs>
              </a:gsLst>
              <a:lin ang="0" scaled="0"/>
            </a:gra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4B83E9C-F64D-4CDD-BF0F-4D3035BC7250}"/>
                </a:ext>
              </a:extLst>
            </p:cNvPr>
            <p:cNvSpPr/>
            <p:nvPr/>
          </p:nvSpPr>
          <p:spPr>
            <a:xfrm>
              <a:off x="7036593" y="3202781"/>
              <a:ext cx="533400" cy="447675"/>
            </a:xfrm>
            <a:custGeom>
              <a:avLst/>
              <a:gdLst>
                <a:gd name="connsiteX0" fmla="*/ 407194 w 533400"/>
                <a:gd name="connsiteY0" fmla="*/ 7144 h 447675"/>
                <a:gd name="connsiteX1" fmla="*/ 7144 w 533400"/>
                <a:gd name="connsiteY1" fmla="*/ 7144 h 447675"/>
                <a:gd name="connsiteX2" fmla="*/ 7144 w 533400"/>
                <a:gd name="connsiteY2" fmla="*/ 446246 h 447675"/>
                <a:gd name="connsiteX3" fmla="*/ 533876 w 533400"/>
                <a:gd name="connsiteY3" fmla="*/ 446246 h 447675"/>
              </a:gdLst>
              <a:ahLst/>
              <a:cxnLst>
                <a:cxn ang="0">
                  <a:pos x="connsiteX0" y="connsiteY0"/>
                </a:cxn>
                <a:cxn ang="0">
                  <a:pos x="connsiteX1" y="connsiteY1"/>
                </a:cxn>
                <a:cxn ang="0">
                  <a:pos x="connsiteX2" y="connsiteY2"/>
                </a:cxn>
                <a:cxn ang="0">
                  <a:pos x="connsiteX3" y="connsiteY3"/>
                </a:cxn>
              </a:cxnLst>
              <a:rect l="l" t="t" r="r" b="b"/>
              <a:pathLst>
                <a:path w="533400" h="447675">
                  <a:moveTo>
                    <a:pt x="407194" y="7144"/>
                  </a:moveTo>
                  <a:lnTo>
                    <a:pt x="7144" y="7144"/>
                  </a:lnTo>
                  <a:lnTo>
                    <a:pt x="7144" y="446246"/>
                  </a:lnTo>
                  <a:lnTo>
                    <a:pt x="533876" y="446246"/>
                  </a:lnTo>
                  <a:close/>
                </a:path>
              </a:pathLst>
            </a:custGeom>
            <a:solidFill>
              <a:srgbClr val="EC008C"/>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955406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2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47688" y="1524000"/>
            <a:ext cx="5273992" cy="1518364"/>
          </a:xfrm>
        </p:spPr>
        <p:txBody>
          <a:bodyPr>
            <a:spAutoFit/>
          </a:bodyPr>
          <a:lstStyle>
            <a:lvl1pPr marL="0" indent="0">
              <a:buFont typeface="Wingdings" panose="05000000000000000000" pitchFamily="2" charset="2"/>
              <a:buNone/>
              <a:defRPr/>
            </a:lvl1pPr>
            <a:lvl2pPr marL="0" indent="0">
              <a:buFont typeface="Wingdings" panose="05000000000000000000" pitchFamily="2" charset="2"/>
              <a:buNone/>
              <a:defRPr/>
            </a:lvl2pPr>
            <a:lvl3pPr marL="0" indent="0">
              <a:buFont typeface="Wingdings" panose="05000000000000000000" pitchFamily="2" charset="2"/>
              <a:buNone/>
              <a:defRPr>
                <a:solidFill>
                  <a:schemeClr val="tx1">
                    <a:lumMod val="50000"/>
                    <a:lumOff val="50000"/>
                  </a:schemeClr>
                </a:solidFill>
              </a:defRPr>
            </a:lvl3pPr>
            <a:lvl4pPr marL="0" indent="0">
              <a:buFont typeface="Wingdings" panose="05000000000000000000" pitchFamily="2" charset="2"/>
              <a:buNone/>
              <a:defRPr>
                <a:solidFill>
                  <a:schemeClr val="tx1">
                    <a:lumMod val="50000"/>
                    <a:lumOff val="50000"/>
                  </a:schemeClr>
                </a:solidFill>
              </a:defRPr>
            </a:lvl4pPr>
            <a:lvl5pPr marL="0" indent="0">
              <a:buFont typeface="Wingdings" panose="05000000000000000000" pitchFamily="2" charset="2"/>
              <a:buNone/>
              <a:defRPr>
                <a:solidFill>
                  <a:schemeClr val="tx1">
                    <a:lumMod val="50000"/>
                    <a:lumOff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1524000"/>
            <a:ext cx="5267873" cy="1518364"/>
          </a:xfrm>
        </p:spPr>
        <p:txBody>
          <a:bodyPr>
            <a:spAutoFit/>
          </a:bodyPr>
          <a:lstStyle>
            <a:lvl1pPr marL="0" indent="0">
              <a:buFont typeface="Wingdings" panose="05000000000000000000" pitchFamily="2" charset="2"/>
              <a:buNone/>
              <a:defRPr/>
            </a:lvl1pPr>
            <a:lvl2pPr marL="0" indent="0">
              <a:buFont typeface="Wingdings" panose="05000000000000000000" pitchFamily="2" charset="2"/>
              <a:buNone/>
              <a:defRPr/>
            </a:lvl2pPr>
            <a:lvl3pPr marL="0" indent="0">
              <a:buFont typeface="Wingdings" panose="05000000000000000000" pitchFamily="2" charset="2"/>
              <a:buNone/>
              <a:defRPr>
                <a:solidFill>
                  <a:schemeClr val="tx1">
                    <a:lumMod val="50000"/>
                    <a:lumOff val="50000"/>
                  </a:schemeClr>
                </a:solidFill>
              </a:defRPr>
            </a:lvl3pPr>
            <a:lvl4pPr marL="0" indent="0">
              <a:buFont typeface="Wingdings" panose="05000000000000000000" pitchFamily="2" charset="2"/>
              <a:buNone/>
              <a:defRPr>
                <a:solidFill>
                  <a:schemeClr val="tx1">
                    <a:lumMod val="50000"/>
                    <a:lumOff val="50000"/>
                  </a:schemeClr>
                </a:solidFill>
              </a:defRPr>
            </a:lvl4pPr>
            <a:lvl5pPr marL="0" indent="0">
              <a:buFont typeface="Wingdings" panose="05000000000000000000" pitchFamily="2" charset="2"/>
              <a:buNone/>
              <a:defRPr>
                <a:solidFill>
                  <a:schemeClr val="tx1">
                    <a:lumMod val="50000"/>
                    <a:lumOff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10"/>
          <p:cNvSpPr/>
          <p:nvPr userDrawn="1"/>
        </p:nvSpPr>
        <p:spPr>
          <a:xfrm rot="5400000">
            <a:off x="-3392424" y="3392424"/>
            <a:ext cx="6858000" cy="73152"/>
          </a:xfrm>
          <a:prstGeom prst="rect">
            <a:avLst/>
          </a:prstGeom>
          <a:gradFill flip="none" rotWithShape="1">
            <a:gsLst>
              <a:gs pos="0">
                <a:srgbClr val="FDB515"/>
              </a:gs>
              <a:gs pos="100000">
                <a:srgbClr val="EC008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err="1"/>
          </a:p>
        </p:txBody>
      </p:sp>
      <p:grpSp>
        <p:nvGrpSpPr>
          <p:cNvPr id="8" name="Amdocs_Logomark">
            <a:extLst>
              <a:ext uri="{FF2B5EF4-FFF2-40B4-BE49-F238E27FC236}">
                <a16:creationId xmlns:a16="http://schemas.microsoft.com/office/drawing/2014/main" id="{2E2AC82B-CC71-43DE-BFED-F0987E72CB9B}"/>
              </a:ext>
            </a:extLst>
          </p:cNvPr>
          <p:cNvGrpSpPr>
            <a:grpSpLocks noChangeAspect="1"/>
          </p:cNvGrpSpPr>
          <p:nvPr userDrawn="1"/>
        </p:nvGrpSpPr>
        <p:grpSpPr>
          <a:xfrm>
            <a:off x="11460289" y="6381483"/>
            <a:ext cx="384048" cy="285861"/>
            <a:chOff x="4624387" y="2333625"/>
            <a:chExt cx="2943225" cy="2190750"/>
          </a:xfrm>
        </p:grpSpPr>
        <p:sp>
          <p:nvSpPr>
            <p:cNvPr id="9" name="Freeform: Shape 8">
              <a:extLst>
                <a:ext uri="{FF2B5EF4-FFF2-40B4-BE49-F238E27FC236}">
                  <a16:creationId xmlns:a16="http://schemas.microsoft.com/office/drawing/2014/main" id="{6BDDC825-0E37-416E-B622-F6D856FF23D2}"/>
                </a:ext>
              </a:extLst>
            </p:cNvPr>
            <p:cNvSpPr/>
            <p:nvPr/>
          </p:nvSpPr>
          <p:spPr>
            <a:xfrm>
              <a:off x="4617243" y="2326481"/>
              <a:ext cx="2200275" cy="2200275"/>
            </a:xfrm>
            <a:custGeom>
              <a:avLst/>
              <a:gdLst>
                <a:gd name="connsiteX0" fmla="*/ 1541621 w 2200275"/>
                <a:gd name="connsiteY0" fmla="*/ 7144 h 2200275"/>
                <a:gd name="connsiteX1" fmla="*/ 254794 w 2200275"/>
                <a:gd name="connsiteY1" fmla="*/ 7144 h 2200275"/>
                <a:gd name="connsiteX2" fmla="*/ 381476 w 2200275"/>
                <a:gd name="connsiteY2" fmla="*/ 445294 h 2200275"/>
                <a:gd name="connsiteX3" fmla="*/ 1541621 w 2200275"/>
                <a:gd name="connsiteY3" fmla="*/ 445294 h 2200275"/>
                <a:gd name="connsiteX4" fmla="*/ 1760696 w 2200275"/>
                <a:gd name="connsiteY4" fmla="*/ 664369 h 2200275"/>
                <a:gd name="connsiteX5" fmla="*/ 1760696 w 2200275"/>
                <a:gd name="connsiteY5" fmla="*/ 883444 h 2200275"/>
                <a:gd name="connsiteX6" fmla="*/ 664369 w 2200275"/>
                <a:gd name="connsiteY6" fmla="*/ 883444 h 2200275"/>
                <a:gd name="connsiteX7" fmla="*/ 7144 w 2200275"/>
                <a:gd name="connsiteY7" fmla="*/ 1540669 h 2200275"/>
                <a:gd name="connsiteX8" fmla="*/ 664369 w 2200275"/>
                <a:gd name="connsiteY8" fmla="*/ 2197894 h 2200275"/>
                <a:gd name="connsiteX9" fmla="*/ 1540669 w 2200275"/>
                <a:gd name="connsiteY9" fmla="*/ 2197894 h 2200275"/>
                <a:gd name="connsiteX10" fmla="*/ 2197894 w 2200275"/>
                <a:gd name="connsiteY10" fmla="*/ 1540669 h 2200275"/>
                <a:gd name="connsiteX11" fmla="*/ 2197894 w 2200275"/>
                <a:gd name="connsiteY11" fmla="*/ 1102519 h 2200275"/>
                <a:gd name="connsiteX12" fmla="*/ 2197894 w 2200275"/>
                <a:gd name="connsiteY12" fmla="*/ 883444 h 2200275"/>
                <a:gd name="connsiteX13" fmla="*/ 2197894 w 2200275"/>
                <a:gd name="connsiteY13" fmla="*/ 664369 h 2200275"/>
                <a:gd name="connsiteX14" fmla="*/ 1541621 w 2200275"/>
                <a:gd name="connsiteY14" fmla="*/ 7144 h 2200275"/>
                <a:gd name="connsiteX15" fmla="*/ 1760696 w 2200275"/>
                <a:gd name="connsiteY15" fmla="*/ 1541621 h 2200275"/>
                <a:gd name="connsiteX16" fmla="*/ 1541621 w 2200275"/>
                <a:gd name="connsiteY16" fmla="*/ 1760696 h 2200275"/>
                <a:gd name="connsiteX17" fmla="*/ 664369 w 2200275"/>
                <a:gd name="connsiteY17" fmla="*/ 1760696 h 2200275"/>
                <a:gd name="connsiteX18" fmla="*/ 445294 w 2200275"/>
                <a:gd name="connsiteY18" fmla="*/ 1541621 h 2200275"/>
                <a:gd name="connsiteX19" fmla="*/ 664369 w 2200275"/>
                <a:gd name="connsiteY19" fmla="*/ 1322546 h 2200275"/>
                <a:gd name="connsiteX20" fmla="*/ 1759744 w 2200275"/>
                <a:gd name="connsiteY20" fmla="*/ 1322546 h 2200275"/>
                <a:gd name="connsiteX21" fmla="*/ 1759744 w 2200275"/>
                <a:gd name="connsiteY21" fmla="*/ 1541621 h 2200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200275" h="2200275">
                  <a:moveTo>
                    <a:pt x="1541621" y="7144"/>
                  </a:moveTo>
                  <a:lnTo>
                    <a:pt x="254794" y="7144"/>
                  </a:lnTo>
                  <a:lnTo>
                    <a:pt x="381476" y="445294"/>
                  </a:lnTo>
                  <a:lnTo>
                    <a:pt x="1541621" y="445294"/>
                  </a:lnTo>
                  <a:cubicBezTo>
                    <a:pt x="1662589" y="445294"/>
                    <a:pt x="1760696" y="543401"/>
                    <a:pt x="1760696" y="664369"/>
                  </a:cubicBezTo>
                  <a:lnTo>
                    <a:pt x="1760696" y="883444"/>
                  </a:lnTo>
                  <a:lnTo>
                    <a:pt x="664369" y="883444"/>
                  </a:lnTo>
                  <a:cubicBezTo>
                    <a:pt x="301466" y="883444"/>
                    <a:pt x="7144" y="1178719"/>
                    <a:pt x="7144" y="1540669"/>
                  </a:cubicBezTo>
                  <a:cubicBezTo>
                    <a:pt x="7144" y="1903571"/>
                    <a:pt x="302419" y="2197894"/>
                    <a:pt x="664369" y="2197894"/>
                  </a:cubicBezTo>
                  <a:lnTo>
                    <a:pt x="1540669" y="2197894"/>
                  </a:lnTo>
                  <a:cubicBezTo>
                    <a:pt x="1903571" y="2197894"/>
                    <a:pt x="2197894" y="1902619"/>
                    <a:pt x="2197894" y="1540669"/>
                  </a:cubicBezTo>
                  <a:lnTo>
                    <a:pt x="2197894" y="1102519"/>
                  </a:lnTo>
                  <a:lnTo>
                    <a:pt x="2197894" y="883444"/>
                  </a:lnTo>
                  <a:lnTo>
                    <a:pt x="2197894" y="664369"/>
                  </a:lnTo>
                  <a:cubicBezTo>
                    <a:pt x="2198846" y="302419"/>
                    <a:pt x="1903571" y="7144"/>
                    <a:pt x="1541621" y="7144"/>
                  </a:cubicBezTo>
                  <a:close/>
                  <a:moveTo>
                    <a:pt x="1760696" y="1541621"/>
                  </a:moveTo>
                  <a:cubicBezTo>
                    <a:pt x="1760696" y="1662589"/>
                    <a:pt x="1662589" y="1760696"/>
                    <a:pt x="1541621" y="1760696"/>
                  </a:cubicBezTo>
                  <a:lnTo>
                    <a:pt x="664369" y="1760696"/>
                  </a:lnTo>
                  <a:cubicBezTo>
                    <a:pt x="543401" y="1760696"/>
                    <a:pt x="445294" y="1662589"/>
                    <a:pt x="445294" y="1541621"/>
                  </a:cubicBezTo>
                  <a:cubicBezTo>
                    <a:pt x="445294" y="1420654"/>
                    <a:pt x="543401" y="1322546"/>
                    <a:pt x="664369" y="1322546"/>
                  </a:cubicBezTo>
                  <a:lnTo>
                    <a:pt x="1759744" y="1322546"/>
                  </a:lnTo>
                  <a:lnTo>
                    <a:pt x="1759744" y="1541621"/>
                  </a:lnTo>
                  <a:close/>
                </a:path>
              </a:pathLst>
            </a:custGeom>
            <a:gradFill>
              <a:gsLst>
                <a:gs pos="0">
                  <a:srgbClr val="FDB515"/>
                </a:gs>
                <a:gs pos="100000">
                  <a:srgbClr val="EC008C"/>
                </a:gs>
              </a:gsLst>
              <a:lin ang="0" scaled="0"/>
            </a:gra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BD289B0-5B8B-4C20-B56E-0EC06712D3F6}"/>
                </a:ext>
              </a:extLst>
            </p:cNvPr>
            <p:cNvSpPr/>
            <p:nvPr/>
          </p:nvSpPr>
          <p:spPr>
            <a:xfrm>
              <a:off x="7036593" y="3202781"/>
              <a:ext cx="533400" cy="447675"/>
            </a:xfrm>
            <a:custGeom>
              <a:avLst/>
              <a:gdLst>
                <a:gd name="connsiteX0" fmla="*/ 407194 w 533400"/>
                <a:gd name="connsiteY0" fmla="*/ 7144 h 447675"/>
                <a:gd name="connsiteX1" fmla="*/ 7144 w 533400"/>
                <a:gd name="connsiteY1" fmla="*/ 7144 h 447675"/>
                <a:gd name="connsiteX2" fmla="*/ 7144 w 533400"/>
                <a:gd name="connsiteY2" fmla="*/ 446246 h 447675"/>
                <a:gd name="connsiteX3" fmla="*/ 533876 w 533400"/>
                <a:gd name="connsiteY3" fmla="*/ 446246 h 447675"/>
              </a:gdLst>
              <a:ahLst/>
              <a:cxnLst>
                <a:cxn ang="0">
                  <a:pos x="connsiteX0" y="connsiteY0"/>
                </a:cxn>
                <a:cxn ang="0">
                  <a:pos x="connsiteX1" y="connsiteY1"/>
                </a:cxn>
                <a:cxn ang="0">
                  <a:pos x="connsiteX2" y="connsiteY2"/>
                </a:cxn>
                <a:cxn ang="0">
                  <a:pos x="connsiteX3" y="connsiteY3"/>
                </a:cxn>
              </a:cxnLst>
              <a:rect l="l" t="t" r="r" b="b"/>
              <a:pathLst>
                <a:path w="533400" h="447675">
                  <a:moveTo>
                    <a:pt x="407194" y="7144"/>
                  </a:moveTo>
                  <a:lnTo>
                    <a:pt x="7144" y="7144"/>
                  </a:lnTo>
                  <a:lnTo>
                    <a:pt x="7144" y="446246"/>
                  </a:lnTo>
                  <a:lnTo>
                    <a:pt x="533876" y="446246"/>
                  </a:lnTo>
                  <a:close/>
                </a:path>
              </a:pathLst>
            </a:custGeom>
            <a:solidFill>
              <a:srgbClr val="EC008C"/>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465304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1" name="Rectangle 10"/>
          <p:cNvSpPr/>
          <p:nvPr userDrawn="1"/>
        </p:nvSpPr>
        <p:spPr>
          <a:xfrm rot="5400000">
            <a:off x="-3392424" y="3392424"/>
            <a:ext cx="6858000" cy="73152"/>
          </a:xfrm>
          <a:prstGeom prst="rect">
            <a:avLst/>
          </a:prstGeom>
          <a:gradFill flip="none" rotWithShape="1">
            <a:gsLst>
              <a:gs pos="0">
                <a:srgbClr val="FDB515"/>
              </a:gs>
              <a:gs pos="100000">
                <a:srgbClr val="EC008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err="1"/>
          </a:p>
        </p:txBody>
      </p:sp>
      <p:grpSp>
        <p:nvGrpSpPr>
          <p:cNvPr id="6" name="Amdocs_Logomark">
            <a:extLst>
              <a:ext uri="{FF2B5EF4-FFF2-40B4-BE49-F238E27FC236}">
                <a16:creationId xmlns:a16="http://schemas.microsoft.com/office/drawing/2014/main" id="{0F9C1FC0-DAFF-481D-A61A-6F9457F4804C}"/>
              </a:ext>
            </a:extLst>
          </p:cNvPr>
          <p:cNvGrpSpPr>
            <a:grpSpLocks noChangeAspect="1"/>
          </p:cNvGrpSpPr>
          <p:nvPr userDrawn="1"/>
        </p:nvGrpSpPr>
        <p:grpSpPr>
          <a:xfrm>
            <a:off x="11460289" y="6381483"/>
            <a:ext cx="384048" cy="285861"/>
            <a:chOff x="4624387" y="2333625"/>
            <a:chExt cx="2943225" cy="2190750"/>
          </a:xfrm>
        </p:grpSpPr>
        <p:sp>
          <p:nvSpPr>
            <p:cNvPr id="7" name="Freeform: Shape 6">
              <a:extLst>
                <a:ext uri="{FF2B5EF4-FFF2-40B4-BE49-F238E27FC236}">
                  <a16:creationId xmlns:a16="http://schemas.microsoft.com/office/drawing/2014/main" id="{580F45FE-BB9B-42DD-9B65-E42AB7254CE0}"/>
                </a:ext>
              </a:extLst>
            </p:cNvPr>
            <p:cNvSpPr/>
            <p:nvPr/>
          </p:nvSpPr>
          <p:spPr>
            <a:xfrm>
              <a:off x="4617243" y="2326481"/>
              <a:ext cx="2200275" cy="2200275"/>
            </a:xfrm>
            <a:custGeom>
              <a:avLst/>
              <a:gdLst>
                <a:gd name="connsiteX0" fmla="*/ 1541621 w 2200275"/>
                <a:gd name="connsiteY0" fmla="*/ 7144 h 2200275"/>
                <a:gd name="connsiteX1" fmla="*/ 254794 w 2200275"/>
                <a:gd name="connsiteY1" fmla="*/ 7144 h 2200275"/>
                <a:gd name="connsiteX2" fmla="*/ 381476 w 2200275"/>
                <a:gd name="connsiteY2" fmla="*/ 445294 h 2200275"/>
                <a:gd name="connsiteX3" fmla="*/ 1541621 w 2200275"/>
                <a:gd name="connsiteY3" fmla="*/ 445294 h 2200275"/>
                <a:gd name="connsiteX4" fmla="*/ 1760696 w 2200275"/>
                <a:gd name="connsiteY4" fmla="*/ 664369 h 2200275"/>
                <a:gd name="connsiteX5" fmla="*/ 1760696 w 2200275"/>
                <a:gd name="connsiteY5" fmla="*/ 883444 h 2200275"/>
                <a:gd name="connsiteX6" fmla="*/ 664369 w 2200275"/>
                <a:gd name="connsiteY6" fmla="*/ 883444 h 2200275"/>
                <a:gd name="connsiteX7" fmla="*/ 7144 w 2200275"/>
                <a:gd name="connsiteY7" fmla="*/ 1540669 h 2200275"/>
                <a:gd name="connsiteX8" fmla="*/ 664369 w 2200275"/>
                <a:gd name="connsiteY8" fmla="*/ 2197894 h 2200275"/>
                <a:gd name="connsiteX9" fmla="*/ 1540669 w 2200275"/>
                <a:gd name="connsiteY9" fmla="*/ 2197894 h 2200275"/>
                <a:gd name="connsiteX10" fmla="*/ 2197894 w 2200275"/>
                <a:gd name="connsiteY10" fmla="*/ 1540669 h 2200275"/>
                <a:gd name="connsiteX11" fmla="*/ 2197894 w 2200275"/>
                <a:gd name="connsiteY11" fmla="*/ 1102519 h 2200275"/>
                <a:gd name="connsiteX12" fmla="*/ 2197894 w 2200275"/>
                <a:gd name="connsiteY12" fmla="*/ 883444 h 2200275"/>
                <a:gd name="connsiteX13" fmla="*/ 2197894 w 2200275"/>
                <a:gd name="connsiteY13" fmla="*/ 664369 h 2200275"/>
                <a:gd name="connsiteX14" fmla="*/ 1541621 w 2200275"/>
                <a:gd name="connsiteY14" fmla="*/ 7144 h 2200275"/>
                <a:gd name="connsiteX15" fmla="*/ 1760696 w 2200275"/>
                <a:gd name="connsiteY15" fmla="*/ 1541621 h 2200275"/>
                <a:gd name="connsiteX16" fmla="*/ 1541621 w 2200275"/>
                <a:gd name="connsiteY16" fmla="*/ 1760696 h 2200275"/>
                <a:gd name="connsiteX17" fmla="*/ 664369 w 2200275"/>
                <a:gd name="connsiteY17" fmla="*/ 1760696 h 2200275"/>
                <a:gd name="connsiteX18" fmla="*/ 445294 w 2200275"/>
                <a:gd name="connsiteY18" fmla="*/ 1541621 h 2200275"/>
                <a:gd name="connsiteX19" fmla="*/ 664369 w 2200275"/>
                <a:gd name="connsiteY19" fmla="*/ 1322546 h 2200275"/>
                <a:gd name="connsiteX20" fmla="*/ 1759744 w 2200275"/>
                <a:gd name="connsiteY20" fmla="*/ 1322546 h 2200275"/>
                <a:gd name="connsiteX21" fmla="*/ 1759744 w 2200275"/>
                <a:gd name="connsiteY21" fmla="*/ 1541621 h 2200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200275" h="2200275">
                  <a:moveTo>
                    <a:pt x="1541621" y="7144"/>
                  </a:moveTo>
                  <a:lnTo>
                    <a:pt x="254794" y="7144"/>
                  </a:lnTo>
                  <a:lnTo>
                    <a:pt x="381476" y="445294"/>
                  </a:lnTo>
                  <a:lnTo>
                    <a:pt x="1541621" y="445294"/>
                  </a:lnTo>
                  <a:cubicBezTo>
                    <a:pt x="1662589" y="445294"/>
                    <a:pt x="1760696" y="543401"/>
                    <a:pt x="1760696" y="664369"/>
                  </a:cubicBezTo>
                  <a:lnTo>
                    <a:pt x="1760696" y="883444"/>
                  </a:lnTo>
                  <a:lnTo>
                    <a:pt x="664369" y="883444"/>
                  </a:lnTo>
                  <a:cubicBezTo>
                    <a:pt x="301466" y="883444"/>
                    <a:pt x="7144" y="1178719"/>
                    <a:pt x="7144" y="1540669"/>
                  </a:cubicBezTo>
                  <a:cubicBezTo>
                    <a:pt x="7144" y="1903571"/>
                    <a:pt x="302419" y="2197894"/>
                    <a:pt x="664369" y="2197894"/>
                  </a:cubicBezTo>
                  <a:lnTo>
                    <a:pt x="1540669" y="2197894"/>
                  </a:lnTo>
                  <a:cubicBezTo>
                    <a:pt x="1903571" y="2197894"/>
                    <a:pt x="2197894" y="1902619"/>
                    <a:pt x="2197894" y="1540669"/>
                  </a:cubicBezTo>
                  <a:lnTo>
                    <a:pt x="2197894" y="1102519"/>
                  </a:lnTo>
                  <a:lnTo>
                    <a:pt x="2197894" y="883444"/>
                  </a:lnTo>
                  <a:lnTo>
                    <a:pt x="2197894" y="664369"/>
                  </a:lnTo>
                  <a:cubicBezTo>
                    <a:pt x="2198846" y="302419"/>
                    <a:pt x="1903571" y="7144"/>
                    <a:pt x="1541621" y="7144"/>
                  </a:cubicBezTo>
                  <a:close/>
                  <a:moveTo>
                    <a:pt x="1760696" y="1541621"/>
                  </a:moveTo>
                  <a:cubicBezTo>
                    <a:pt x="1760696" y="1662589"/>
                    <a:pt x="1662589" y="1760696"/>
                    <a:pt x="1541621" y="1760696"/>
                  </a:cubicBezTo>
                  <a:lnTo>
                    <a:pt x="664369" y="1760696"/>
                  </a:lnTo>
                  <a:cubicBezTo>
                    <a:pt x="543401" y="1760696"/>
                    <a:pt x="445294" y="1662589"/>
                    <a:pt x="445294" y="1541621"/>
                  </a:cubicBezTo>
                  <a:cubicBezTo>
                    <a:pt x="445294" y="1420654"/>
                    <a:pt x="543401" y="1322546"/>
                    <a:pt x="664369" y="1322546"/>
                  </a:cubicBezTo>
                  <a:lnTo>
                    <a:pt x="1759744" y="1322546"/>
                  </a:lnTo>
                  <a:lnTo>
                    <a:pt x="1759744" y="1541621"/>
                  </a:lnTo>
                  <a:close/>
                </a:path>
              </a:pathLst>
            </a:custGeom>
            <a:gradFill>
              <a:gsLst>
                <a:gs pos="0">
                  <a:srgbClr val="FDB515"/>
                </a:gs>
                <a:gs pos="100000">
                  <a:srgbClr val="EC008C"/>
                </a:gs>
              </a:gsLst>
              <a:lin ang="0" scaled="0"/>
            </a:gra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B29A2E2B-FC95-43DC-99BF-0C6393FDC762}"/>
                </a:ext>
              </a:extLst>
            </p:cNvPr>
            <p:cNvSpPr/>
            <p:nvPr/>
          </p:nvSpPr>
          <p:spPr>
            <a:xfrm>
              <a:off x="7036593" y="3202781"/>
              <a:ext cx="533400" cy="447675"/>
            </a:xfrm>
            <a:custGeom>
              <a:avLst/>
              <a:gdLst>
                <a:gd name="connsiteX0" fmla="*/ 407194 w 533400"/>
                <a:gd name="connsiteY0" fmla="*/ 7144 h 447675"/>
                <a:gd name="connsiteX1" fmla="*/ 7144 w 533400"/>
                <a:gd name="connsiteY1" fmla="*/ 7144 h 447675"/>
                <a:gd name="connsiteX2" fmla="*/ 7144 w 533400"/>
                <a:gd name="connsiteY2" fmla="*/ 446246 h 447675"/>
                <a:gd name="connsiteX3" fmla="*/ 533876 w 533400"/>
                <a:gd name="connsiteY3" fmla="*/ 446246 h 447675"/>
              </a:gdLst>
              <a:ahLst/>
              <a:cxnLst>
                <a:cxn ang="0">
                  <a:pos x="connsiteX0" y="connsiteY0"/>
                </a:cxn>
                <a:cxn ang="0">
                  <a:pos x="connsiteX1" y="connsiteY1"/>
                </a:cxn>
                <a:cxn ang="0">
                  <a:pos x="connsiteX2" y="connsiteY2"/>
                </a:cxn>
                <a:cxn ang="0">
                  <a:pos x="connsiteX3" y="connsiteY3"/>
                </a:cxn>
              </a:cxnLst>
              <a:rect l="l" t="t" r="r" b="b"/>
              <a:pathLst>
                <a:path w="533400" h="447675">
                  <a:moveTo>
                    <a:pt x="407194" y="7144"/>
                  </a:moveTo>
                  <a:lnTo>
                    <a:pt x="7144" y="7144"/>
                  </a:lnTo>
                  <a:lnTo>
                    <a:pt x="7144" y="446246"/>
                  </a:lnTo>
                  <a:lnTo>
                    <a:pt x="533876" y="446246"/>
                  </a:lnTo>
                  <a:close/>
                </a:path>
              </a:pathLst>
            </a:custGeom>
            <a:solidFill>
              <a:srgbClr val="EC008C"/>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319886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no sideba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grpSp>
        <p:nvGrpSpPr>
          <p:cNvPr id="5" name="Amdocs_Logomark">
            <a:extLst>
              <a:ext uri="{FF2B5EF4-FFF2-40B4-BE49-F238E27FC236}">
                <a16:creationId xmlns:a16="http://schemas.microsoft.com/office/drawing/2014/main" id="{E9F5B8A6-AB95-43F9-968C-C2AE9D6F697E}"/>
              </a:ext>
            </a:extLst>
          </p:cNvPr>
          <p:cNvGrpSpPr>
            <a:grpSpLocks noChangeAspect="1"/>
          </p:cNvGrpSpPr>
          <p:nvPr userDrawn="1"/>
        </p:nvGrpSpPr>
        <p:grpSpPr>
          <a:xfrm>
            <a:off x="11460289" y="6381483"/>
            <a:ext cx="384048" cy="285861"/>
            <a:chOff x="4624387" y="2333625"/>
            <a:chExt cx="2943225" cy="2190750"/>
          </a:xfrm>
        </p:grpSpPr>
        <p:sp>
          <p:nvSpPr>
            <p:cNvPr id="6" name="Freeform: Shape 5">
              <a:extLst>
                <a:ext uri="{FF2B5EF4-FFF2-40B4-BE49-F238E27FC236}">
                  <a16:creationId xmlns:a16="http://schemas.microsoft.com/office/drawing/2014/main" id="{AAA11C3F-6766-43A1-B735-98B2629E90D1}"/>
                </a:ext>
              </a:extLst>
            </p:cNvPr>
            <p:cNvSpPr/>
            <p:nvPr/>
          </p:nvSpPr>
          <p:spPr>
            <a:xfrm>
              <a:off x="4617243" y="2326481"/>
              <a:ext cx="2200275" cy="2200275"/>
            </a:xfrm>
            <a:custGeom>
              <a:avLst/>
              <a:gdLst>
                <a:gd name="connsiteX0" fmla="*/ 1541621 w 2200275"/>
                <a:gd name="connsiteY0" fmla="*/ 7144 h 2200275"/>
                <a:gd name="connsiteX1" fmla="*/ 254794 w 2200275"/>
                <a:gd name="connsiteY1" fmla="*/ 7144 h 2200275"/>
                <a:gd name="connsiteX2" fmla="*/ 381476 w 2200275"/>
                <a:gd name="connsiteY2" fmla="*/ 445294 h 2200275"/>
                <a:gd name="connsiteX3" fmla="*/ 1541621 w 2200275"/>
                <a:gd name="connsiteY3" fmla="*/ 445294 h 2200275"/>
                <a:gd name="connsiteX4" fmla="*/ 1760696 w 2200275"/>
                <a:gd name="connsiteY4" fmla="*/ 664369 h 2200275"/>
                <a:gd name="connsiteX5" fmla="*/ 1760696 w 2200275"/>
                <a:gd name="connsiteY5" fmla="*/ 883444 h 2200275"/>
                <a:gd name="connsiteX6" fmla="*/ 664369 w 2200275"/>
                <a:gd name="connsiteY6" fmla="*/ 883444 h 2200275"/>
                <a:gd name="connsiteX7" fmla="*/ 7144 w 2200275"/>
                <a:gd name="connsiteY7" fmla="*/ 1540669 h 2200275"/>
                <a:gd name="connsiteX8" fmla="*/ 664369 w 2200275"/>
                <a:gd name="connsiteY8" fmla="*/ 2197894 h 2200275"/>
                <a:gd name="connsiteX9" fmla="*/ 1540669 w 2200275"/>
                <a:gd name="connsiteY9" fmla="*/ 2197894 h 2200275"/>
                <a:gd name="connsiteX10" fmla="*/ 2197894 w 2200275"/>
                <a:gd name="connsiteY10" fmla="*/ 1540669 h 2200275"/>
                <a:gd name="connsiteX11" fmla="*/ 2197894 w 2200275"/>
                <a:gd name="connsiteY11" fmla="*/ 1102519 h 2200275"/>
                <a:gd name="connsiteX12" fmla="*/ 2197894 w 2200275"/>
                <a:gd name="connsiteY12" fmla="*/ 883444 h 2200275"/>
                <a:gd name="connsiteX13" fmla="*/ 2197894 w 2200275"/>
                <a:gd name="connsiteY13" fmla="*/ 664369 h 2200275"/>
                <a:gd name="connsiteX14" fmla="*/ 1541621 w 2200275"/>
                <a:gd name="connsiteY14" fmla="*/ 7144 h 2200275"/>
                <a:gd name="connsiteX15" fmla="*/ 1760696 w 2200275"/>
                <a:gd name="connsiteY15" fmla="*/ 1541621 h 2200275"/>
                <a:gd name="connsiteX16" fmla="*/ 1541621 w 2200275"/>
                <a:gd name="connsiteY16" fmla="*/ 1760696 h 2200275"/>
                <a:gd name="connsiteX17" fmla="*/ 664369 w 2200275"/>
                <a:gd name="connsiteY17" fmla="*/ 1760696 h 2200275"/>
                <a:gd name="connsiteX18" fmla="*/ 445294 w 2200275"/>
                <a:gd name="connsiteY18" fmla="*/ 1541621 h 2200275"/>
                <a:gd name="connsiteX19" fmla="*/ 664369 w 2200275"/>
                <a:gd name="connsiteY19" fmla="*/ 1322546 h 2200275"/>
                <a:gd name="connsiteX20" fmla="*/ 1759744 w 2200275"/>
                <a:gd name="connsiteY20" fmla="*/ 1322546 h 2200275"/>
                <a:gd name="connsiteX21" fmla="*/ 1759744 w 2200275"/>
                <a:gd name="connsiteY21" fmla="*/ 1541621 h 2200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200275" h="2200275">
                  <a:moveTo>
                    <a:pt x="1541621" y="7144"/>
                  </a:moveTo>
                  <a:lnTo>
                    <a:pt x="254794" y="7144"/>
                  </a:lnTo>
                  <a:lnTo>
                    <a:pt x="381476" y="445294"/>
                  </a:lnTo>
                  <a:lnTo>
                    <a:pt x="1541621" y="445294"/>
                  </a:lnTo>
                  <a:cubicBezTo>
                    <a:pt x="1662589" y="445294"/>
                    <a:pt x="1760696" y="543401"/>
                    <a:pt x="1760696" y="664369"/>
                  </a:cubicBezTo>
                  <a:lnTo>
                    <a:pt x="1760696" y="883444"/>
                  </a:lnTo>
                  <a:lnTo>
                    <a:pt x="664369" y="883444"/>
                  </a:lnTo>
                  <a:cubicBezTo>
                    <a:pt x="301466" y="883444"/>
                    <a:pt x="7144" y="1178719"/>
                    <a:pt x="7144" y="1540669"/>
                  </a:cubicBezTo>
                  <a:cubicBezTo>
                    <a:pt x="7144" y="1903571"/>
                    <a:pt x="302419" y="2197894"/>
                    <a:pt x="664369" y="2197894"/>
                  </a:cubicBezTo>
                  <a:lnTo>
                    <a:pt x="1540669" y="2197894"/>
                  </a:lnTo>
                  <a:cubicBezTo>
                    <a:pt x="1903571" y="2197894"/>
                    <a:pt x="2197894" y="1902619"/>
                    <a:pt x="2197894" y="1540669"/>
                  </a:cubicBezTo>
                  <a:lnTo>
                    <a:pt x="2197894" y="1102519"/>
                  </a:lnTo>
                  <a:lnTo>
                    <a:pt x="2197894" y="883444"/>
                  </a:lnTo>
                  <a:lnTo>
                    <a:pt x="2197894" y="664369"/>
                  </a:lnTo>
                  <a:cubicBezTo>
                    <a:pt x="2198846" y="302419"/>
                    <a:pt x="1903571" y="7144"/>
                    <a:pt x="1541621" y="7144"/>
                  </a:cubicBezTo>
                  <a:close/>
                  <a:moveTo>
                    <a:pt x="1760696" y="1541621"/>
                  </a:moveTo>
                  <a:cubicBezTo>
                    <a:pt x="1760696" y="1662589"/>
                    <a:pt x="1662589" y="1760696"/>
                    <a:pt x="1541621" y="1760696"/>
                  </a:cubicBezTo>
                  <a:lnTo>
                    <a:pt x="664369" y="1760696"/>
                  </a:lnTo>
                  <a:cubicBezTo>
                    <a:pt x="543401" y="1760696"/>
                    <a:pt x="445294" y="1662589"/>
                    <a:pt x="445294" y="1541621"/>
                  </a:cubicBezTo>
                  <a:cubicBezTo>
                    <a:pt x="445294" y="1420654"/>
                    <a:pt x="543401" y="1322546"/>
                    <a:pt x="664369" y="1322546"/>
                  </a:cubicBezTo>
                  <a:lnTo>
                    <a:pt x="1759744" y="1322546"/>
                  </a:lnTo>
                  <a:lnTo>
                    <a:pt x="1759744" y="1541621"/>
                  </a:lnTo>
                  <a:close/>
                </a:path>
              </a:pathLst>
            </a:custGeom>
            <a:gradFill>
              <a:gsLst>
                <a:gs pos="0">
                  <a:srgbClr val="FDB515"/>
                </a:gs>
                <a:gs pos="100000">
                  <a:srgbClr val="EC008C"/>
                </a:gs>
              </a:gsLst>
              <a:lin ang="0" scaled="0"/>
            </a:gra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21B6B2B0-691F-44A4-93EE-826E2810F7BB}"/>
                </a:ext>
              </a:extLst>
            </p:cNvPr>
            <p:cNvSpPr/>
            <p:nvPr/>
          </p:nvSpPr>
          <p:spPr>
            <a:xfrm>
              <a:off x="7036593" y="3202781"/>
              <a:ext cx="533400" cy="447675"/>
            </a:xfrm>
            <a:custGeom>
              <a:avLst/>
              <a:gdLst>
                <a:gd name="connsiteX0" fmla="*/ 407194 w 533400"/>
                <a:gd name="connsiteY0" fmla="*/ 7144 h 447675"/>
                <a:gd name="connsiteX1" fmla="*/ 7144 w 533400"/>
                <a:gd name="connsiteY1" fmla="*/ 7144 h 447675"/>
                <a:gd name="connsiteX2" fmla="*/ 7144 w 533400"/>
                <a:gd name="connsiteY2" fmla="*/ 446246 h 447675"/>
                <a:gd name="connsiteX3" fmla="*/ 533876 w 533400"/>
                <a:gd name="connsiteY3" fmla="*/ 446246 h 447675"/>
              </a:gdLst>
              <a:ahLst/>
              <a:cxnLst>
                <a:cxn ang="0">
                  <a:pos x="connsiteX0" y="connsiteY0"/>
                </a:cxn>
                <a:cxn ang="0">
                  <a:pos x="connsiteX1" y="connsiteY1"/>
                </a:cxn>
                <a:cxn ang="0">
                  <a:pos x="connsiteX2" y="connsiteY2"/>
                </a:cxn>
                <a:cxn ang="0">
                  <a:pos x="connsiteX3" y="connsiteY3"/>
                </a:cxn>
              </a:cxnLst>
              <a:rect l="l" t="t" r="r" b="b"/>
              <a:pathLst>
                <a:path w="533400" h="447675">
                  <a:moveTo>
                    <a:pt x="407194" y="7144"/>
                  </a:moveTo>
                  <a:lnTo>
                    <a:pt x="7144" y="7144"/>
                  </a:lnTo>
                  <a:lnTo>
                    <a:pt x="7144" y="446246"/>
                  </a:lnTo>
                  <a:lnTo>
                    <a:pt x="533876" y="446246"/>
                  </a:lnTo>
                  <a:close/>
                </a:path>
              </a:pathLst>
            </a:custGeom>
            <a:solidFill>
              <a:srgbClr val="EC008C"/>
            </a:solidFill>
            <a:ln w="9525" cap="flat">
              <a:noFill/>
              <a:prstDash val="solid"/>
              <a:miter/>
            </a:ln>
          </p:spPr>
          <p:txBody>
            <a:bodyPr rtlCol="0" anchor="ctr"/>
            <a:lstStyle/>
            <a:p>
              <a:endParaRPr lang="en-US"/>
            </a:p>
          </p:txBody>
        </p:sp>
      </p:gr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 2">
    <p:spTree>
      <p:nvGrpSpPr>
        <p:cNvPr id="1" name=""/>
        <p:cNvGrpSpPr/>
        <p:nvPr/>
      </p:nvGrpSpPr>
      <p:grpSpPr>
        <a:xfrm>
          <a:off x="0" y="0"/>
          <a:ext cx="0" cy="0"/>
          <a:chOff x="0" y="0"/>
          <a:chExt cx="0" cy="0"/>
        </a:xfrm>
      </p:grpSpPr>
      <p:sp>
        <p:nvSpPr>
          <p:cNvPr id="30" name="Freeform 39"/>
          <p:cNvSpPr>
            <a:spLocks/>
          </p:cNvSpPr>
          <p:nvPr userDrawn="1"/>
        </p:nvSpPr>
        <p:spPr bwMode="auto">
          <a:xfrm>
            <a:off x="8505746" y="547688"/>
            <a:ext cx="3065010" cy="5738811"/>
          </a:xfrm>
          <a:custGeom>
            <a:avLst/>
            <a:gdLst>
              <a:gd name="T0" fmla="*/ 1896 w 1896"/>
              <a:gd name="T1" fmla="*/ 3550 h 3550"/>
              <a:gd name="T2" fmla="*/ 1025 w 1896"/>
              <a:gd name="T3" fmla="*/ 3550 h 3550"/>
              <a:gd name="T4" fmla="*/ 0 w 1896"/>
              <a:gd name="T5" fmla="*/ 0 h 3550"/>
              <a:gd name="T6" fmla="*/ 871 w 1896"/>
              <a:gd name="T7" fmla="*/ 0 h 3550"/>
              <a:gd name="T8" fmla="*/ 1896 w 1896"/>
              <a:gd name="T9" fmla="*/ 3550 h 3550"/>
            </a:gdLst>
            <a:ahLst/>
            <a:cxnLst>
              <a:cxn ang="0">
                <a:pos x="T0" y="T1"/>
              </a:cxn>
              <a:cxn ang="0">
                <a:pos x="T2" y="T3"/>
              </a:cxn>
              <a:cxn ang="0">
                <a:pos x="T4" y="T5"/>
              </a:cxn>
              <a:cxn ang="0">
                <a:pos x="T6" y="T7"/>
              </a:cxn>
              <a:cxn ang="0">
                <a:pos x="T8" y="T9"/>
              </a:cxn>
            </a:cxnLst>
            <a:rect l="0" t="0" r="r" b="b"/>
            <a:pathLst>
              <a:path w="1896" h="3550">
                <a:moveTo>
                  <a:pt x="1896" y="3550"/>
                </a:moveTo>
                <a:lnTo>
                  <a:pt x="1025" y="3550"/>
                </a:lnTo>
                <a:lnTo>
                  <a:pt x="0" y="0"/>
                </a:lnTo>
                <a:lnTo>
                  <a:pt x="871" y="0"/>
                </a:lnTo>
                <a:lnTo>
                  <a:pt x="1896" y="355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41"/>
          <p:cNvSpPr>
            <a:spLocks/>
          </p:cNvSpPr>
          <p:nvPr userDrawn="1"/>
        </p:nvSpPr>
        <p:spPr bwMode="auto">
          <a:xfrm>
            <a:off x="3140363" y="547688"/>
            <a:ext cx="4206306" cy="5738811"/>
          </a:xfrm>
          <a:custGeom>
            <a:avLst/>
            <a:gdLst>
              <a:gd name="T0" fmla="*/ 2602 w 2602"/>
              <a:gd name="T1" fmla="*/ 3550 h 3550"/>
              <a:gd name="T2" fmla="*/ 1025 w 2602"/>
              <a:gd name="T3" fmla="*/ 3550 h 3550"/>
              <a:gd name="T4" fmla="*/ 0 w 2602"/>
              <a:gd name="T5" fmla="*/ 0 h 3550"/>
              <a:gd name="T6" fmla="*/ 1578 w 2602"/>
              <a:gd name="T7" fmla="*/ 0 h 3550"/>
              <a:gd name="T8" fmla="*/ 2602 w 2602"/>
              <a:gd name="T9" fmla="*/ 3550 h 3550"/>
            </a:gdLst>
            <a:ahLst/>
            <a:cxnLst>
              <a:cxn ang="0">
                <a:pos x="T0" y="T1"/>
              </a:cxn>
              <a:cxn ang="0">
                <a:pos x="T2" y="T3"/>
              </a:cxn>
              <a:cxn ang="0">
                <a:pos x="T4" y="T5"/>
              </a:cxn>
              <a:cxn ang="0">
                <a:pos x="T6" y="T7"/>
              </a:cxn>
              <a:cxn ang="0">
                <a:pos x="T8" y="T9"/>
              </a:cxn>
            </a:cxnLst>
            <a:rect l="0" t="0" r="r" b="b"/>
            <a:pathLst>
              <a:path w="2602" h="3550">
                <a:moveTo>
                  <a:pt x="2602" y="3550"/>
                </a:moveTo>
                <a:lnTo>
                  <a:pt x="1025" y="3550"/>
                </a:lnTo>
                <a:lnTo>
                  <a:pt x="0" y="0"/>
                </a:lnTo>
                <a:lnTo>
                  <a:pt x="1578" y="0"/>
                </a:lnTo>
                <a:lnTo>
                  <a:pt x="2602" y="355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43"/>
          <p:cNvSpPr>
            <a:spLocks/>
          </p:cNvSpPr>
          <p:nvPr userDrawn="1"/>
        </p:nvSpPr>
        <p:spPr bwMode="auto">
          <a:xfrm>
            <a:off x="990329" y="547688"/>
            <a:ext cx="2195297" cy="5738811"/>
          </a:xfrm>
          <a:custGeom>
            <a:avLst/>
            <a:gdLst>
              <a:gd name="T0" fmla="*/ 1358 w 1358"/>
              <a:gd name="T1" fmla="*/ 3550 h 3550"/>
              <a:gd name="T2" fmla="*/ 1024 w 1358"/>
              <a:gd name="T3" fmla="*/ 3550 h 3550"/>
              <a:gd name="T4" fmla="*/ 0 w 1358"/>
              <a:gd name="T5" fmla="*/ 0 h 3550"/>
              <a:gd name="T6" fmla="*/ 332 w 1358"/>
              <a:gd name="T7" fmla="*/ 0 h 3550"/>
              <a:gd name="T8" fmla="*/ 1358 w 1358"/>
              <a:gd name="T9" fmla="*/ 3550 h 3550"/>
            </a:gdLst>
            <a:ahLst/>
            <a:cxnLst>
              <a:cxn ang="0">
                <a:pos x="T0" y="T1"/>
              </a:cxn>
              <a:cxn ang="0">
                <a:pos x="T2" y="T3"/>
              </a:cxn>
              <a:cxn ang="0">
                <a:pos x="T4" y="T5"/>
              </a:cxn>
              <a:cxn ang="0">
                <a:pos x="T6" y="T7"/>
              </a:cxn>
              <a:cxn ang="0">
                <a:pos x="T8" y="T9"/>
              </a:cxn>
            </a:cxnLst>
            <a:rect l="0" t="0" r="r" b="b"/>
            <a:pathLst>
              <a:path w="1358" h="3550">
                <a:moveTo>
                  <a:pt x="1358" y="3550"/>
                </a:moveTo>
                <a:lnTo>
                  <a:pt x="1024" y="3550"/>
                </a:lnTo>
                <a:lnTo>
                  <a:pt x="0" y="0"/>
                </a:lnTo>
                <a:lnTo>
                  <a:pt x="332" y="0"/>
                </a:lnTo>
                <a:lnTo>
                  <a:pt x="1358" y="355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45"/>
          <p:cNvSpPr>
            <a:spLocks/>
          </p:cNvSpPr>
          <p:nvPr userDrawn="1"/>
        </p:nvSpPr>
        <p:spPr bwMode="auto">
          <a:xfrm>
            <a:off x="6766321" y="547688"/>
            <a:ext cx="2195297" cy="5738811"/>
          </a:xfrm>
          <a:custGeom>
            <a:avLst/>
            <a:gdLst>
              <a:gd name="T0" fmla="*/ 1358 w 1358"/>
              <a:gd name="T1" fmla="*/ 3550 h 3550"/>
              <a:gd name="T2" fmla="*/ 1025 w 1358"/>
              <a:gd name="T3" fmla="*/ 3550 h 3550"/>
              <a:gd name="T4" fmla="*/ 0 w 1358"/>
              <a:gd name="T5" fmla="*/ 0 h 3550"/>
              <a:gd name="T6" fmla="*/ 333 w 1358"/>
              <a:gd name="T7" fmla="*/ 0 h 3550"/>
              <a:gd name="T8" fmla="*/ 1358 w 1358"/>
              <a:gd name="T9" fmla="*/ 3550 h 3550"/>
            </a:gdLst>
            <a:ahLst/>
            <a:cxnLst>
              <a:cxn ang="0">
                <a:pos x="T0" y="T1"/>
              </a:cxn>
              <a:cxn ang="0">
                <a:pos x="T2" y="T3"/>
              </a:cxn>
              <a:cxn ang="0">
                <a:pos x="T4" y="T5"/>
              </a:cxn>
              <a:cxn ang="0">
                <a:pos x="T6" y="T7"/>
              </a:cxn>
              <a:cxn ang="0">
                <a:pos x="T8" y="T9"/>
              </a:cxn>
            </a:cxnLst>
            <a:rect l="0" t="0" r="r" b="b"/>
            <a:pathLst>
              <a:path w="1358" h="3550">
                <a:moveTo>
                  <a:pt x="1358" y="3550"/>
                </a:moveTo>
                <a:lnTo>
                  <a:pt x="1025" y="3550"/>
                </a:lnTo>
                <a:lnTo>
                  <a:pt x="0" y="0"/>
                </a:lnTo>
                <a:lnTo>
                  <a:pt x="333" y="0"/>
                </a:lnTo>
                <a:lnTo>
                  <a:pt x="1358" y="355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47"/>
          <p:cNvSpPr>
            <a:spLocks/>
          </p:cNvSpPr>
          <p:nvPr userDrawn="1"/>
        </p:nvSpPr>
        <p:spPr bwMode="auto">
          <a:xfrm>
            <a:off x="1704852" y="547688"/>
            <a:ext cx="1808938" cy="5738811"/>
          </a:xfrm>
          <a:custGeom>
            <a:avLst/>
            <a:gdLst>
              <a:gd name="T0" fmla="*/ 1119 w 1119"/>
              <a:gd name="T1" fmla="*/ 3550 h 3550"/>
              <a:gd name="T2" fmla="*/ 1025 w 1119"/>
              <a:gd name="T3" fmla="*/ 3550 h 3550"/>
              <a:gd name="T4" fmla="*/ 0 w 1119"/>
              <a:gd name="T5" fmla="*/ 0 h 3550"/>
              <a:gd name="T6" fmla="*/ 95 w 1119"/>
              <a:gd name="T7" fmla="*/ 0 h 3550"/>
              <a:gd name="T8" fmla="*/ 1119 w 1119"/>
              <a:gd name="T9" fmla="*/ 3550 h 3550"/>
            </a:gdLst>
            <a:ahLst/>
            <a:cxnLst>
              <a:cxn ang="0">
                <a:pos x="T0" y="T1"/>
              </a:cxn>
              <a:cxn ang="0">
                <a:pos x="T2" y="T3"/>
              </a:cxn>
              <a:cxn ang="0">
                <a:pos x="T4" y="T5"/>
              </a:cxn>
              <a:cxn ang="0">
                <a:pos x="T6" y="T7"/>
              </a:cxn>
              <a:cxn ang="0">
                <a:pos x="T8" y="T9"/>
              </a:cxn>
            </a:cxnLst>
            <a:rect l="0" t="0" r="r" b="b"/>
            <a:pathLst>
              <a:path w="1119" h="3550">
                <a:moveTo>
                  <a:pt x="1119" y="3550"/>
                </a:moveTo>
                <a:lnTo>
                  <a:pt x="1025" y="3550"/>
                </a:lnTo>
                <a:lnTo>
                  <a:pt x="0" y="0"/>
                </a:lnTo>
                <a:lnTo>
                  <a:pt x="95" y="0"/>
                </a:lnTo>
                <a:lnTo>
                  <a:pt x="1119" y="355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49"/>
          <p:cNvSpPr>
            <a:spLocks/>
          </p:cNvSpPr>
          <p:nvPr userDrawn="1"/>
        </p:nvSpPr>
        <p:spPr bwMode="auto">
          <a:xfrm>
            <a:off x="5781832" y="547688"/>
            <a:ext cx="1758824" cy="5738811"/>
          </a:xfrm>
          <a:custGeom>
            <a:avLst/>
            <a:gdLst>
              <a:gd name="T0" fmla="*/ 1088 w 1088"/>
              <a:gd name="T1" fmla="*/ 3550 h 3550"/>
              <a:gd name="T2" fmla="*/ 1025 w 1088"/>
              <a:gd name="T3" fmla="*/ 3550 h 3550"/>
              <a:gd name="T4" fmla="*/ 0 w 1088"/>
              <a:gd name="T5" fmla="*/ 0 h 3550"/>
              <a:gd name="T6" fmla="*/ 62 w 1088"/>
              <a:gd name="T7" fmla="*/ 0 h 3550"/>
              <a:gd name="T8" fmla="*/ 1088 w 1088"/>
              <a:gd name="T9" fmla="*/ 3550 h 3550"/>
            </a:gdLst>
            <a:ahLst/>
            <a:cxnLst>
              <a:cxn ang="0">
                <a:pos x="T0" y="T1"/>
              </a:cxn>
              <a:cxn ang="0">
                <a:pos x="T2" y="T3"/>
              </a:cxn>
              <a:cxn ang="0">
                <a:pos x="T4" y="T5"/>
              </a:cxn>
              <a:cxn ang="0">
                <a:pos x="T6" y="T7"/>
              </a:cxn>
              <a:cxn ang="0">
                <a:pos x="T8" y="T9"/>
              </a:cxn>
            </a:cxnLst>
            <a:rect l="0" t="0" r="r" b="b"/>
            <a:pathLst>
              <a:path w="1088" h="3550">
                <a:moveTo>
                  <a:pt x="1088" y="3550"/>
                </a:moveTo>
                <a:lnTo>
                  <a:pt x="1025" y="3550"/>
                </a:lnTo>
                <a:lnTo>
                  <a:pt x="0" y="0"/>
                </a:lnTo>
                <a:lnTo>
                  <a:pt x="62" y="0"/>
                </a:lnTo>
                <a:lnTo>
                  <a:pt x="1088" y="355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51"/>
          <p:cNvSpPr>
            <a:spLocks/>
          </p:cNvSpPr>
          <p:nvPr userDrawn="1"/>
        </p:nvSpPr>
        <p:spPr bwMode="auto">
          <a:xfrm>
            <a:off x="10437543" y="547688"/>
            <a:ext cx="1862285" cy="5738811"/>
          </a:xfrm>
          <a:custGeom>
            <a:avLst/>
            <a:gdLst>
              <a:gd name="T0" fmla="*/ 1152 w 1152"/>
              <a:gd name="T1" fmla="*/ 3550 h 3550"/>
              <a:gd name="T2" fmla="*/ 1025 w 1152"/>
              <a:gd name="T3" fmla="*/ 3550 h 3550"/>
              <a:gd name="T4" fmla="*/ 0 w 1152"/>
              <a:gd name="T5" fmla="*/ 0 h 3550"/>
              <a:gd name="T6" fmla="*/ 127 w 1152"/>
              <a:gd name="T7" fmla="*/ 0 h 3550"/>
              <a:gd name="T8" fmla="*/ 1152 w 1152"/>
              <a:gd name="T9" fmla="*/ 3550 h 3550"/>
            </a:gdLst>
            <a:ahLst/>
            <a:cxnLst>
              <a:cxn ang="0">
                <a:pos x="T0" y="T1"/>
              </a:cxn>
              <a:cxn ang="0">
                <a:pos x="T2" y="T3"/>
              </a:cxn>
              <a:cxn ang="0">
                <a:pos x="T4" y="T5"/>
              </a:cxn>
              <a:cxn ang="0">
                <a:pos x="T6" y="T7"/>
              </a:cxn>
              <a:cxn ang="0">
                <a:pos x="T8" y="T9"/>
              </a:cxn>
            </a:cxnLst>
            <a:rect l="0" t="0" r="r" b="b"/>
            <a:pathLst>
              <a:path w="1152" h="3550">
                <a:moveTo>
                  <a:pt x="1152" y="3550"/>
                </a:moveTo>
                <a:lnTo>
                  <a:pt x="1025" y="3550"/>
                </a:lnTo>
                <a:lnTo>
                  <a:pt x="0" y="0"/>
                </a:lnTo>
                <a:lnTo>
                  <a:pt x="127" y="0"/>
                </a:lnTo>
                <a:lnTo>
                  <a:pt x="1152" y="355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7" name="Group 6"/>
          <p:cNvGrpSpPr/>
          <p:nvPr userDrawn="1"/>
        </p:nvGrpSpPr>
        <p:grpSpPr>
          <a:xfrm>
            <a:off x="0" y="547688"/>
            <a:ext cx="12192000" cy="5738811"/>
            <a:chOff x="0" y="547688"/>
            <a:chExt cx="12192000" cy="5738811"/>
          </a:xfrm>
        </p:grpSpPr>
        <p:sp>
          <p:nvSpPr>
            <p:cNvPr id="29" name="Freeform 38"/>
            <p:cNvSpPr>
              <a:spLocks/>
            </p:cNvSpPr>
            <p:nvPr userDrawn="1"/>
          </p:nvSpPr>
          <p:spPr bwMode="auto">
            <a:xfrm>
              <a:off x="8505746" y="547688"/>
              <a:ext cx="3065010" cy="5738811"/>
            </a:xfrm>
            <a:custGeom>
              <a:avLst/>
              <a:gdLst>
                <a:gd name="T0" fmla="*/ 1896 w 1896"/>
                <a:gd name="T1" fmla="*/ 3550 h 3550"/>
                <a:gd name="T2" fmla="*/ 1025 w 1896"/>
                <a:gd name="T3" fmla="*/ 3550 h 3550"/>
                <a:gd name="T4" fmla="*/ 0 w 1896"/>
                <a:gd name="T5" fmla="*/ 0 h 3550"/>
                <a:gd name="T6" fmla="*/ 871 w 1896"/>
                <a:gd name="T7" fmla="*/ 0 h 3550"/>
                <a:gd name="T8" fmla="*/ 1896 w 1896"/>
                <a:gd name="T9" fmla="*/ 3550 h 3550"/>
              </a:gdLst>
              <a:ahLst/>
              <a:cxnLst>
                <a:cxn ang="0">
                  <a:pos x="T0" y="T1"/>
                </a:cxn>
                <a:cxn ang="0">
                  <a:pos x="T2" y="T3"/>
                </a:cxn>
                <a:cxn ang="0">
                  <a:pos x="T4" y="T5"/>
                </a:cxn>
                <a:cxn ang="0">
                  <a:pos x="T6" y="T7"/>
                </a:cxn>
                <a:cxn ang="0">
                  <a:pos x="T8" y="T9"/>
                </a:cxn>
              </a:cxnLst>
              <a:rect l="0" t="0" r="r" b="b"/>
              <a:pathLst>
                <a:path w="1896" h="3550">
                  <a:moveTo>
                    <a:pt x="1896" y="3550"/>
                  </a:moveTo>
                  <a:lnTo>
                    <a:pt x="1025" y="3550"/>
                  </a:lnTo>
                  <a:lnTo>
                    <a:pt x="0" y="0"/>
                  </a:lnTo>
                  <a:lnTo>
                    <a:pt x="871" y="0"/>
                  </a:lnTo>
                  <a:lnTo>
                    <a:pt x="1896" y="3550"/>
                  </a:lnTo>
                  <a:close/>
                </a:path>
              </a:pathLst>
            </a:custGeom>
            <a:solidFill>
              <a:srgbClr val="3836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40"/>
            <p:cNvSpPr>
              <a:spLocks/>
            </p:cNvSpPr>
            <p:nvPr userDrawn="1"/>
          </p:nvSpPr>
          <p:spPr bwMode="auto">
            <a:xfrm>
              <a:off x="3140363" y="547688"/>
              <a:ext cx="4206306" cy="5738811"/>
            </a:xfrm>
            <a:custGeom>
              <a:avLst/>
              <a:gdLst>
                <a:gd name="T0" fmla="*/ 2602 w 2602"/>
                <a:gd name="T1" fmla="*/ 3550 h 3550"/>
                <a:gd name="T2" fmla="*/ 1025 w 2602"/>
                <a:gd name="T3" fmla="*/ 3550 h 3550"/>
                <a:gd name="T4" fmla="*/ 0 w 2602"/>
                <a:gd name="T5" fmla="*/ 0 h 3550"/>
                <a:gd name="T6" fmla="*/ 1578 w 2602"/>
                <a:gd name="T7" fmla="*/ 0 h 3550"/>
                <a:gd name="T8" fmla="*/ 2602 w 2602"/>
                <a:gd name="T9" fmla="*/ 3550 h 3550"/>
              </a:gdLst>
              <a:ahLst/>
              <a:cxnLst>
                <a:cxn ang="0">
                  <a:pos x="T0" y="T1"/>
                </a:cxn>
                <a:cxn ang="0">
                  <a:pos x="T2" y="T3"/>
                </a:cxn>
                <a:cxn ang="0">
                  <a:pos x="T4" y="T5"/>
                </a:cxn>
                <a:cxn ang="0">
                  <a:pos x="T6" y="T7"/>
                </a:cxn>
                <a:cxn ang="0">
                  <a:pos x="T8" y="T9"/>
                </a:cxn>
              </a:cxnLst>
              <a:rect l="0" t="0" r="r" b="b"/>
              <a:pathLst>
                <a:path w="2602" h="3550">
                  <a:moveTo>
                    <a:pt x="2602" y="3550"/>
                  </a:moveTo>
                  <a:lnTo>
                    <a:pt x="1025" y="3550"/>
                  </a:lnTo>
                  <a:lnTo>
                    <a:pt x="0" y="0"/>
                  </a:lnTo>
                  <a:lnTo>
                    <a:pt x="1578" y="0"/>
                  </a:lnTo>
                  <a:lnTo>
                    <a:pt x="2602" y="3550"/>
                  </a:lnTo>
                  <a:close/>
                </a:path>
              </a:pathLst>
            </a:custGeom>
            <a:solidFill>
              <a:srgbClr val="3432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42"/>
            <p:cNvSpPr>
              <a:spLocks/>
            </p:cNvSpPr>
            <p:nvPr userDrawn="1"/>
          </p:nvSpPr>
          <p:spPr bwMode="auto">
            <a:xfrm>
              <a:off x="990329" y="547688"/>
              <a:ext cx="2195297" cy="5738811"/>
            </a:xfrm>
            <a:custGeom>
              <a:avLst/>
              <a:gdLst>
                <a:gd name="T0" fmla="*/ 1358 w 1358"/>
                <a:gd name="T1" fmla="*/ 3550 h 3550"/>
                <a:gd name="T2" fmla="*/ 1024 w 1358"/>
                <a:gd name="T3" fmla="*/ 3550 h 3550"/>
                <a:gd name="T4" fmla="*/ 0 w 1358"/>
                <a:gd name="T5" fmla="*/ 0 h 3550"/>
                <a:gd name="T6" fmla="*/ 332 w 1358"/>
                <a:gd name="T7" fmla="*/ 0 h 3550"/>
                <a:gd name="T8" fmla="*/ 1358 w 1358"/>
                <a:gd name="T9" fmla="*/ 3550 h 3550"/>
              </a:gdLst>
              <a:ahLst/>
              <a:cxnLst>
                <a:cxn ang="0">
                  <a:pos x="T0" y="T1"/>
                </a:cxn>
                <a:cxn ang="0">
                  <a:pos x="T2" y="T3"/>
                </a:cxn>
                <a:cxn ang="0">
                  <a:pos x="T4" y="T5"/>
                </a:cxn>
                <a:cxn ang="0">
                  <a:pos x="T6" y="T7"/>
                </a:cxn>
                <a:cxn ang="0">
                  <a:pos x="T8" y="T9"/>
                </a:cxn>
              </a:cxnLst>
              <a:rect l="0" t="0" r="r" b="b"/>
              <a:pathLst>
                <a:path w="1358" h="3550">
                  <a:moveTo>
                    <a:pt x="1358" y="3550"/>
                  </a:moveTo>
                  <a:lnTo>
                    <a:pt x="1024" y="3550"/>
                  </a:lnTo>
                  <a:lnTo>
                    <a:pt x="0" y="0"/>
                  </a:lnTo>
                  <a:lnTo>
                    <a:pt x="332" y="0"/>
                  </a:lnTo>
                  <a:lnTo>
                    <a:pt x="1358" y="3550"/>
                  </a:lnTo>
                  <a:close/>
                </a:path>
              </a:pathLst>
            </a:custGeom>
            <a:solidFill>
              <a:srgbClr val="3635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44"/>
            <p:cNvSpPr>
              <a:spLocks/>
            </p:cNvSpPr>
            <p:nvPr userDrawn="1"/>
          </p:nvSpPr>
          <p:spPr bwMode="auto">
            <a:xfrm>
              <a:off x="6766321" y="547688"/>
              <a:ext cx="2195297" cy="5738811"/>
            </a:xfrm>
            <a:custGeom>
              <a:avLst/>
              <a:gdLst>
                <a:gd name="T0" fmla="*/ 1358 w 1358"/>
                <a:gd name="T1" fmla="*/ 3550 h 3550"/>
                <a:gd name="T2" fmla="*/ 1025 w 1358"/>
                <a:gd name="T3" fmla="*/ 3550 h 3550"/>
                <a:gd name="T4" fmla="*/ 0 w 1358"/>
                <a:gd name="T5" fmla="*/ 0 h 3550"/>
                <a:gd name="T6" fmla="*/ 333 w 1358"/>
                <a:gd name="T7" fmla="*/ 0 h 3550"/>
                <a:gd name="T8" fmla="*/ 1358 w 1358"/>
                <a:gd name="T9" fmla="*/ 3550 h 3550"/>
              </a:gdLst>
              <a:ahLst/>
              <a:cxnLst>
                <a:cxn ang="0">
                  <a:pos x="T0" y="T1"/>
                </a:cxn>
                <a:cxn ang="0">
                  <a:pos x="T2" y="T3"/>
                </a:cxn>
                <a:cxn ang="0">
                  <a:pos x="T4" y="T5"/>
                </a:cxn>
                <a:cxn ang="0">
                  <a:pos x="T6" y="T7"/>
                </a:cxn>
                <a:cxn ang="0">
                  <a:pos x="T8" y="T9"/>
                </a:cxn>
              </a:cxnLst>
              <a:rect l="0" t="0" r="r" b="b"/>
              <a:pathLst>
                <a:path w="1358" h="3550">
                  <a:moveTo>
                    <a:pt x="1358" y="3550"/>
                  </a:moveTo>
                  <a:lnTo>
                    <a:pt x="1025" y="3550"/>
                  </a:lnTo>
                  <a:lnTo>
                    <a:pt x="0" y="0"/>
                  </a:lnTo>
                  <a:lnTo>
                    <a:pt x="333" y="0"/>
                  </a:lnTo>
                  <a:lnTo>
                    <a:pt x="1358" y="3550"/>
                  </a:lnTo>
                  <a:close/>
                </a:path>
              </a:pathLst>
            </a:custGeom>
            <a:solidFill>
              <a:srgbClr val="3635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46"/>
            <p:cNvSpPr>
              <a:spLocks/>
            </p:cNvSpPr>
            <p:nvPr userDrawn="1"/>
          </p:nvSpPr>
          <p:spPr bwMode="auto">
            <a:xfrm>
              <a:off x="1704852" y="547688"/>
              <a:ext cx="1808938" cy="5738811"/>
            </a:xfrm>
            <a:custGeom>
              <a:avLst/>
              <a:gdLst>
                <a:gd name="T0" fmla="*/ 1119 w 1119"/>
                <a:gd name="T1" fmla="*/ 3550 h 3550"/>
                <a:gd name="T2" fmla="*/ 1025 w 1119"/>
                <a:gd name="T3" fmla="*/ 3550 h 3550"/>
                <a:gd name="T4" fmla="*/ 0 w 1119"/>
                <a:gd name="T5" fmla="*/ 0 h 3550"/>
                <a:gd name="T6" fmla="*/ 95 w 1119"/>
                <a:gd name="T7" fmla="*/ 0 h 3550"/>
                <a:gd name="T8" fmla="*/ 1119 w 1119"/>
                <a:gd name="T9" fmla="*/ 3550 h 3550"/>
              </a:gdLst>
              <a:ahLst/>
              <a:cxnLst>
                <a:cxn ang="0">
                  <a:pos x="T0" y="T1"/>
                </a:cxn>
                <a:cxn ang="0">
                  <a:pos x="T2" y="T3"/>
                </a:cxn>
                <a:cxn ang="0">
                  <a:pos x="T4" y="T5"/>
                </a:cxn>
                <a:cxn ang="0">
                  <a:pos x="T6" y="T7"/>
                </a:cxn>
                <a:cxn ang="0">
                  <a:pos x="T8" y="T9"/>
                </a:cxn>
              </a:cxnLst>
              <a:rect l="0" t="0" r="r" b="b"/>
              <a:pathLst>
                <a:path w="1119" h="3550">
                  <a:moveTo>
                    <a:pt x="1119" y="3550"/>
                  </a:moveTo>
                  <a:lnTo>
                    <a:pt x="1025" y="3550"/>
                  </a:lnTo>
                  <a:lnTo>
                    <a:pt x="0" y="0"/>
                  </a:lnTo>
                  <a:lnTo>
                    <a:pt x="95" y="0"/>
                  </a:lnTo>
                  <a:lnTo>
                    <a:pt x="1119" y="3550"/>
                  </a:lnTo>
                  <a:close/>
                </a:path>
              </a:pathLst>
            </a:custGeom>
            <a:solidFill>
              <a:srgbClr val="3F3D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48"/>
            <p:cNvSpPr>
              <a:spLocks/>
            </p:cNvSpPr>
            <p:nvPr userDrawn="1"/>
          </p:nvSpPr>
          <p:spPr bwMode="auto">
            <a:xfrm>
              <a:off x="5781832" y="547688"/>
              <a:ext cx="1758824" cy="5738811"/>
            </a:xfrm>
            <a:custGeom>
              <a:avLst/>
              <a:gdLst>
                <a:gd name="T0" fmla="*/ 1088 w 1088"/>
                <a:gd name="T1" fmla="*/ 3550 h 3550"/>
                <a:gd name="T2" fmla="*/ 1025 w 1088"/>
                <a:gd name="T3" fmla="*/ 3550 h 3550"/>
                <a:gd name="T4" fmla="*/ 0 w 1088"/>
                <a:gd name="T5" fmla="*/ 0 h 3550"/>
                <a:gd name="T6" fmla="*/ 62 w 1088"/>
                <a:gd name="T7" fmla="*/ 0 h 3550"/>
                <a:gd name="T8" fmla="*/ 1088 w 1088"/>
                <a:gd name="T9" fmla="*/ 3550 h 3550"/>
              </a:gdLst>
              <a:ahLst/>
              <a:cxnLst>
                <a:cxn ang="0">
                  <a:pos x="T0" y="T1"/>
                </a:cxn>
                <a:cxn ang="0">
                  <a:pos x="T2" y="T3"/>
                </a:cxn>
                <a:cxn ang="0">
                  <a:pos x="T4" y="T5"/>
                </a:cxn>
                <a:cxn ang="0">
                  <a:pos x="T6" y="T7"/>
                </a:cxn>
                <a:cxn ang="0">
                  <a:pos x="T8" y="T9"/>
                </a:cxn>
              </a:cxnLst>
              <a:rect l="0" t="0" r="r" b="b"/>
              <a:pathLst>
                <a:path w="1088" h="3550">
                  <a:moveTo>
                    <a:pt x="1088" y="3550"/>
                  </a:moveTo>
                  <a:lnTo>
                    <a:pt x="1025" y="3550"/>
                  </a:lnTo>
                  <a:lnTo>
                    <a:pt x="0" y="0"/>
                  </a:lnTo>
                  <a:lnTo>
                    <a:pt x="62" y="0"/>
                  </a:lnTo>
                  <a:lnTo>
                    <a:pt x="1088" y="3550"/>
                  </a:lnTo>
                  <a:close/>
                </a:path>
              </a:pathLst>
            </a:custGeom>
            <a:solidFill>
              <a:srgbClr val="3F3D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Shape 26"/>
            <p:cNvSpPr>
              <a:spLocks/>
            </p:cNvSpPr>
            <p:nvPr userDrawn="1"/>
          </p:nvSpPr>
          <p:spPr bwMode="auto">
            <a:xfrm>
              <a:off x="10437543" y="547688"/>
              <a:ext cx="1754457" cy="5738811"/>
            </a:xfrm>
            <a:custGeom>
              <a:avLst/>
              <a:gdLst>
                <a:gd name="connsiteX0" fmla="*/ 0 w 1754457"/>
                <a:gd name="connsiteY0" fmla="*/ 0 h 5738811"/>
                <a:gd name="connsiteX1" fmla="*/ 205304 w 1754457"/>
                <a:gd name="connsiteY1" fmla="*/ 0 h 5738811"/>
                <a:gd name="connsiteX2" fmla="*/ 1754457 w 1754457"/>
                <a:gd name="connsiteY2" fmla="*/ 5365358 h 5738811"/>
                <a:gd name="connsiteX3" fmla="*/ 1754457 w 1754457"/>
                <a:gd name="connsiteY3" fmla="*/ 5738811 h 5738811"/>
                <a:gd name="connsiteX4" fmla="*/ 1656981 w 1754457"/>
                <a:gd name="connsiteY4" fmla="*/ 5738811 h 57388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4457" h="5738811">
                  <a:moveTo>
                    <a:pt x="0" y="0"/>
                  </a:moveTo>
                  <a:lnTo>
                    <a:pt x="205304" y="0"/>
                  </a:lnTo>
                  <a:lnTo>
                    <a:pt x="1754457" y="5365358"/>
                  </a:lnTo>
                  <a:lnTo>
                    <a:pt x="1754457" y="5738811"/>
                  </a:lnTo>
                  <a:lnTo>
                    <a:pt x="1656981" y="5738811"/>
                  </a:lnTo>
                  <a:close/>
                </a:path>
              </a:pathLst>
            </a:custGeom>
            <a:solidFill>
              <a:srgbClr val="3F3D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37" name="Freeform: Shape 36"/>
            <p:cNvSpPr>
              <a:spLocks/>
            </p:cNvSpPr>
            <p:nvPr userDrawn="1"/>
          </p:nvSpPr>
          <p:spPr bwMode="auto">
            <a:xfrm>
              <a:off x="0" y="550921"/>
              <a:ext cx="2178506" cy="5735578"/>
            </a:xfrm>
            <a:custGeom>
              <a:avLst/>
              <a:gdLst>
                <a:gd name="connsiteX0" fmla="*/ 0 w 2178506"/>
                <a:gd name="connsiteY0" fmla="*/ 0 h 5735578"/>
                <a:gd name="connsiteX1" fmla="*/ 519909 w 2178506"/>
                <a:gd name="connsiteY1" fmla="*/ 0 h 5735578"/>
                <a:gd name="connsiteX2" fmla="*/ 2178506 w 2178506"/>
                <a:gd name="connsiteY2" fmla="*/ 5735578 h 5735578"/>
                <a:gd name="connsiteX3" fmla="*/ 0 w 2178506"/>
                <a:gd name="connsiteY3" fmla="*/ 5735578 h 5735578"/>
              </a:gdLst>
              <a:ahLst/>
              <a:cxnLst>
                <a:cxn ang="0">
                  <a:pos x="connsiteX0" y="connsiteY0"/>
                </a:cxn>
                <a:cxn ang="0">
                  <a:pos x="connsiteX1" y="connsiteY1"/>
                </a:cxn>
                <a:cxn ang="0">
                  <a:pos x="connsiteX2" y="connsiteY2"/>
                </a:cxn>
                <a:cxn ang="0">
                  <a:pos x="connsiteX3" y="connsiteY3"/>
                </a:cxn>
              </a:cxnLst>
              <a:rect l="l" t="t" r="r" b="b"/>
              <a:pathLst>
                <a:path w="2178506" h="5735578">
                  <a:moveTo>
                    <a:pt x="0" y="0"/>
                  </a:moveTo>
                  <a:lnTo>
                    <a:pt x="519909" y="0"/>
                  </a:lnTo>
                  <a:lnTo>
                    <a:pt x="2178506" y="5735578"/>
                  </a:lnTo>
                  <a:lnTo>
                    <a:pt x="0" y="5735578"/>
                  </a:lnTo>
                  <a:close/>
                </a:path>
              </a:pathLst>
            </a:custGeom>
            <a:solidFill>
              <a:srgbClr val="3836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sp>
        <p:nvSpPr>
          <p:cNvPr id="46" name="Freeform 53"/>
          <p:cNvSpPr>
            <a:spLocks/>
          </p:cNvSpPr>
          <p:nvPr userDrawn="1"/>
        </p:nvSpPr>
        <p:spPr bwMode="auto">
          <a:xfrm>
            <a:off x="-89537" y="550921"/>
            <a:ext cx="2268043" cy="5735578"/>
          </a:xfrm>
          <a:custGeom>
            <a:avLst/>
            <a:gdLst>
              <a:gd name="T0" fmla="*/ 1403 w 1403"/>
              <a:gd name="T1" fmla="*/ 3548 h 3548"/>
              <a:gd name="T2" fmla="*/ 0 w 1403"/>
              <a:gd name="T3" fmla="*/ 3548 h 3548"/>
              <a:gd name="T4" fmla="*/ 0 w 1403"/>
              <a:gd name="T5" fmla="*/ 0 h 3548"/>
              <a:gd name="T6" fmla="*/ 377 w 1403"/>
              <a:gd name="T7" fmla="*/ 0 h 3548"/>
              <a:gd name="T8" fmla="*/ 1403 w 1403"/>
              <a:gd name="T9" fmla="*/ 3548 h 3548"/>
            </a:gdLst>
            <a:ahLst/>
            <a:cxnLst>
              <a:cxn ang="0">
                <a:pos x="T0" y="T1"/>
              </a:cxn>
              <a:cxn ang="0">
                <a:pos x="T2" y="T3"/>
              </a:cxn>
              <a:cxn ang="0">
                <a:pos x="T4" y="T5"/>
              </a:cxn>
              <a:cxn ang="0">
                <a:pos x="T6" y="T7"/>
              </a:cxn>
              <a:cxn ang="0">
                <a:pos x="T8" y="T9"/>
              </a:cxn>
            </a:cxnLst>
            <a:rect l="0" t="0" r="r" b="b"/>
            <a:pathLst>
              <a:path w="1403" h="3548">
                <a:moveTo>
                  <a:pt x="1403" y="3548"/>
                </a:moveTo>
                <a:lnTo>
                  <a:pt x="0" y="3548"/>
                </a:lnTo>
                <a:lnTo>
                  <a:pt x="0" y="0"/>
                </a:lnTo>
                <a:lnTo>
                  <a:pt x="377" y="0"/>
                </a:lnTo>
                <a:lnTo>
                  <a:pt x="1403" y="354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userDrawn="1">
            <p:ph type="ctrTitle" hasCustomPrompt="1"/>
          </p:nvPr>
        </p:nvSpPr>
        <p:spPr>
          <a:xfrm>
            <a:off x="549275" y="1830745"/>
            <a:ext cx="11093450" cy="615553"/>
          </a:xfrm>
        </p:spPr>
        <p:txBody>
          <a:bodyPr anchor="b" anchorCtr="0"/>
          <a:lstStyle>
            <a:lvl1pPr algn="ctr">
              <a:defRPr sz="4000" cap="none" baseline="0">
                <a:solidFill>
                  <a:schemeClr val="bg1"/>
                </a:solidFill>
              </a:defRPr>
            </a:lvl1pPr>
          </a:lstStyle>
          <a:p>
            <a:r>
              <a:rPr lang="en-US" dirty="0"/>
              <a:t>Presentation Title</a:t>
            </a:r>
          </a:p>
        </p:txBody>
      </p:sp>
      <p:sp>
        <p:nvSpPr>
          <p:cNvPr id="3" name="Subtitle 2"/>
          <p:cNvSpPr>
            <a:spLocks noGrp="1"/>
          </p:cNvSpPr>
          <p:nvPr userDrawn="1">
            <p:ph type="subTitle" idx="1"/>
          </p:nvPr>
        </p:nvSpPr>
        <p:spPr>
          <a:xfrm>
            <a:off x="2547937" y="3886384"/>
            <a:ext cx="7096126" cy="439095"/>
          </a:xfrm>
        </p:spPr>
        <p:txBody>
          <a:bodyPr wrap="square">
            <a:spAutoFit/>
          </a:bodyPr>
          <a:lstStyle>
            <a:lvl1pPr marL="0" indent="0" algn="ctr">
              <a:spcBef>
                <a:spcPts val="400"/>
              </a:spcBef>
              <a:buNone/>
              <a:defRPr sz="1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50" name="Rectangle 2049"/>
          <p:cNvSpPr/>
          <p:nvPr userDrawn="1"/>
        </p:nvSpPr>
        <p:spPr>
          <a:xfrm>
            <a:off x="0" y="0"/>
            <a:ext cx="12188952" cy="73152"/>
          </a:xfrm>
          <a:prstGeom prst="rect">
            <a:avLst/>
          </a:prstGeom>
          <a:gradFill flip="none" rotWithShape="1">
            <a:gsLst>
              <a:gs pos="0">
                <a:schemeClr val="accent2"/>
              </a:gs>
              <a:gs pos="100000">
                <a:schemeClr val="accent4"/>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err="1"/>
          </a:p>
        </p:txBody>
      </p:sp>
      <p:sp>
        <p:nvSpPr>
          <p:cNvPr id="9" name="Text Placeholder 8"/>
          <p:cNvSpPr>
            <a:spLocks noGrp="1"/>
          </p:cNvSpPr>
          <p:nvPr>
            <p:ph type="body" sz="quarter" idx="10" hasCustomPrompt="1"/>
          </p:nvPr>
        </p:nvSpPr>
        <p:spPr>
          <a:xfrm>
            <a:off x="549275" y="2628076"/>
            <a:ext cx="11093450" cy="525463"/>
          </a:xfrm>
        </p:spPr>
        <p:txBody>
          <a:bodyPr/>
          <a:lstStyle>
            <a:lvl1pPr marL="0" indent="0" algn="ctr">
              <a:buFontTx/>
              <a:buNone/>
              <a:defRPr/>
            </a:lvl1pPr>
          </a:lstStyle>
          <a:p>
            <a:pPr lvl="0"/>
            <a:r>
              <a:rPr lang="en-US" dirty="0"/>
              <a:t>Click to edit Master subtitle style</a:t>
            </a:r>
          </a:p>
        </p:txBody>
      </p:sp>
      <p:grpSp>
        <p:nvGrpSpPr>
          <p:cNvPr id="45" name="Amdocs_Lockup">
            <a:extLst>
              <a:ext uri="{FF2B5EF4-FFF2-40B4-BE49-F238E27FC236}">
                <a16:creationId xmlns:a16="http://schemas.microsoft.com/office/drawing/2014/main" id="{C8A6875C-54EC-4B3F-A6C1-95369ED917F3}"/>
              </a:ext>
            </a:extLst>
          </p:cNvPr>
          <p:cNvGrpSpPr>
            <a:grpSpLocks noChangeAspect="1"/>
          </p:cNvGrpSpPr>
          <p:nvPr userDrawn="1"/>
        </p:nvGrpSpPr>
        <p:grpSpPr>
          <a:xfrm>
            <a:off x="10286793" y="6419031"/>
            <a:ext cx="1354395" cy="291027"/>
            <a:chOff x="1577583" y="3667483"/>
            <a:chExt cx="6457654" cy="1387595"/>
          </a:xfrm>
        </p:grpSpPr>
        <p:sp>
          <p:nvSpPr>
            <p:cNvPr id="47" name="Freeform: Shape 46">
              <a:extLst>
                <a:ext uri="{FF2B5EF4-FFF2-40B4-BE49-F238E27FC236}">
                  <a16:creationId xmlns:a16="http://schemas.microsoft.com/office/drawing/2014/main" id="{EF0985D3-546E-4E71-BE66-16565EDF4020}"/>
                </a:ext>
              </a:extLst>
            </p:cNvPr>
            <p:cNvSpPr/>
            <p:nvPr/>
          </p:nvSpPr>
          <p:spPr>
            <a:xfrm>
              <a:off x="1537556" y="3627456"/>
              <a:ext cx="1440964" cy="1440964"/>
            </a:xfrm>
            <a:custGeom>
              <a:avLst/>
              <a:gdLst>
                <a:gd name="connsiteX0" fmla="*/ 1022017 w 1440964"/>
                <a:gd name="connsiteY0" fmla="*/ 40027 h 1440964"/>
                <a:gd name="connsiteX1" fmla="*/ 200134 w 1440964"/>
                <a:gd name="connsiteY1" fmla="*/ 40027 h 1440964"/>
                <a:gd name="connsiteX2" fmla="*/ 280187 w 1440964"/>
                <a:gd name="connsiteY2" fmla="*/ 317546 h 1440964"/>
                <a:gd name="connsiteX3" fmla="*/ 1022017 w 1440964"/>
                <a:gd name="connsiteY3" fmla="*/ 317546 h 1440964"/>
                <a:gd name="connsiteX4" fmla="*/ 1160777 w 1440964"/>
                <a:gd name="connsiteY4" fmla="*/ 456305 h 1440964"/>
                <a:gd name="connsiteX5" fmla="*/ 1160777 w 1440964"/>
                <a:gd name="connsiteY5" fmla="*/ 595065 h 1440964"/>
                <a:gd name="connsiteX6" fmla="*/ 461642 w 1440964"/>
                <a:gd name="connsiteY6" fmla="*/ 595065 h 1440964"/>
                <a:gd name="connsiteX7" fmla="*/ 40027 w 1440964"/>
                <a:gd name="connsiteY7" fmla="*/ 1022017 h 1440964"/>
                <a:gd name="connsiteX8" fmla="*/ 461642 w 1440964"/>
                <a:gd name="connsiteY8" fmla="*/ 1443633 h 1440964"/>
                <a:gd name="connsiteX9" fmla="*/ 1022017 w 1440964"/>
                <a:gd name="connsiteY9" fmla="*/ 1443633 h 1440964"/>
                <a:gd name="connsiteX10" fmla="*/ 1443633 w 1440964"/>
                <a:gd name="connsiteY10" fmla="*/ 1022017 h 1440964"/>
                <a:gd name="connsiteX11" fmla="*/ 1443633 w 1440964"/>
                <a:gd name="connsiteY11" fmla="*/ 744498 h 1440964"/>
                <a:gd name="connsiteX12" fmla="*/ 1443633 w 1440964"/>
                <a:gd name="connsiteY12" fmla="*/ 605739 h 1440964"/>
                <a:gd name="connsiteX13" fmla="*/ 1443633 w 1440964"/>
                <a:gd name="connsiteY13" fmla="*/ 461642 h 1440964"/>
                <a:gd name="connsiteX14" fmla="*/ 1022017 w 1440964"/>
                <a:gd name="connsiteY14" fmla="*/ 40027 h 1440964"/>
                <a:gd name="connsiteX15" fmla="*/ 1160777 w 1440964"/>
                <a:gd name="connsiteY15" fmla="*/ 1022017 h 1440964"/>
                <a:gd name="connsiteX16" fmla="*/ 1022017 w 1440964"/>
                <a:gd name="connsiteY16" fmla="*/ 1160777 h 1440964"/>
                <a:gd name="connsiteX17" fmla="*/ 461642 w 1440964"/>
                <a:gd name="connsiteY17" fmla="*/ 1160777 h 1440964"/>
                <a:gd name="connsiteX18" fmla="*/ 322883 w 1440964"/>
                <a:gd name="connsiteY18" fmla="*/ 1022017 h 1440964"/>
                <a:gd name="connsiteX19" fmla="*/ 461642 w 1440964"/>
                <a:gd name="connsiteY19" fmla="*/ 883258 h 1440964"/>
                <a:gd name="connsiteX20" fmla="*/ 1160777 w 1440964"/>
                <a:gd name="connsiteY20" fmla="*/ 883258 h 1440964"/>
                <a:gd name="connsiteX21" fmla="*/ 1160777 w 1440964"/>
                <a:gd name="connsiteY21" fmla="*/ 1022017 h 144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440964" h="1440964">
                  <a:moveTo>
                    <a:pt x="1022017" y="40027"/>
                  </a:moveTo>
                  <a:lnTo>
                    <a:pt x="200134" y="40027"/>
                  </a:lnTo>
                  <a:lnTo>
                    <a:pt x="280187" y="317546"/>
                  </a:lnTo>
                  <a:lnTo>
                    <a:pt x="1022017" y="317546"/>
                  </a:lnTo>
                  <a:cubicBezTo>
                    <a:pt x="1096734" y="317546"/>
                    <a:pt x="1160777" y="381589"/>
                    <a:pt x="1160777" y="456305"/>
                  </a:cubicBezTo>
                  <a:lnTo>
                    <a:pt x="1160777" y="595065"/>
                  </a:lnTo>
                  <a:lnTo>
                    <a:pt x="461642" y="595065"/>
                  </a:lnTo>
                  <a:cubicBezTo>
                    <a:pt x="226818" y="600402"/>
                    <a:pt x="40027" y="787193"/>
                    <a:pt x="40027" y="1022017"/>
                  </a:cubicBezTo>
                  <a:cubicBezTo>
                    <a:pt x="40027" y="1256841"/>
                    <a:pt x="226818" y="1443633"/>
                    <a:pt x="461642" y="1443633"/>
                  </a:cubicBezTo>
                  <a:lnTo>
                    <a:pt x="1022017" y="1443633"/>
                  </a:lnTo>
                  <a:cubicBezTo>
                    <a:pt x="1251504" y="1443633"/>
                    <a:pt x="1443633" y="1256841"/>
                    <a:pt x="1443633" y="1022017"/>
                  </a:cubicBezTo>
                  <a:lnTo>
                    <a:pt x="1443633" y="744498"/>
                  </a:lnTo>
                  <a:lnTo>
                    <a:pt x="1443633" y="605739"/>
                  </a:lnTo>
                  <a:lnTo>
                    <a:pt x="1443633" y="461642"/>
                  </a:lnTo>
                  <a:cubicBezTo>
                    <a:pt x="1438296" y="226818"/>
                    <a:pt x="1251504" y="40027"/>
                    <a:pt x="1022017" y="40027"/>
                  </a:cubicBezTo>
                  <a:close/>
                  <a:moveTo>
                    <a:pt x="1160777" y="1022017"/>
                  </a:moveTo>
                  <a:cubicBezTo>
                    <a:pt x="1160777" y="1096734"/>
                    <a:pt x="1096734" y="1160777"/>
                    <a:pt x="1022017" y="1160777"/>
                  </a:cubicBezTo>
                  <a:lnTo>
                    <a:pt x="461642" y="1160777"/>
                  </a:lnTo>
                  <a:cubicBezTo>
                    <a:pt x="386926" y="1160777"/>
                    <a:pt x="322883" y="1096734"/>
                    <a:pt x="322883" y="1022017"/>
                  </a:cubicBezTo>
                  <a:cubicBezTo>
                    <a:pt x="322883" y="947300"/>
                    <a:pt x="386926" y="883258"/>
                    <a:pt x="461642" y="883258"/>
                  </a:cubicBezTo>
                  <a:lnTo>
                    <a:pt x="1160777" y="883258"/>
                  </a:lnTo>
                  <a:lnTo>
                    <a:pt x="1160777" y="1022017"/>
                  </a:lnTo>
                  <a:close/>
                </a:path>
              </a:pathLst>
            </a:custGeom>
            <a:gradFill>
              <a:gsLst>
                <a:gs pos="0">
                  <a:srgbClr val="FDB515"/>
                </a:gs>
                <a:gs pos="100000">
                  <a:srgbClr val="EC008C"/>
                </a:gs>
              </a:gsLst>
              <a:lin ang="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48" name="Freeform: Shape 47">
              <a:extLst>
                <a:ext uri="{FF2B5EF4-FFF2-40B4-BE49-F238E27FC236}">
                  <a16:creationId xmlns:a16="http://schemas.microsoft.com/office/drawing/2014/main" id="{FBCBFE41-6976-4CFA-8C8E-312141D78DF2}"/>
                </a:ext>
              </a:extLst>
            </p:cNvPr>
            <p:cNvSpPr/>
            <p:nvPr/>
          </p:nvSpPr>
          <p:spPr>
            <a:xfrm>
              <a:off x="3085258" y="4187831"/>
              <a:ext cx="373583" cy="320214"/>
            </a:xfrm>
            <a:custGeom>
              <a:avLst/>
              <a:gdLst>
                <a:gd name="connsiteX0" fmla="*/ 296198 w 373583"/>
                <a:gd name="connsiteY0" fmla="*/ 40027 h 320214"/>
                <a:gd name="connsiteX1" fmla="*/ 40027 w 373583"/>
                <a:gd name="connsiteY1" fmla="*/ 40027 h 320214"/>
                <a:gd name="connsiteX2" fmla="*/ 40027 w 373583"/>
                <a:gd name="connsiteY2" fmla="*/ 317546 h 320214"/>
                <a:gd name="connsiteX3" fmla="*/ 376252 w 373583"/>
                <a:gd name="connsiteY3" fmla="*/ 317546 h 320214"/>
              </a:gdLst>
              <a:ahLst/>
              <a:cxnLst>
                <a:cxn ang="0">
                  <a:pos x="connsiteX0" y="connsiteY0"/>
                </a:cxn>
                <a:cxn ang="0">
                  <a:pos x="connsiteX1" y="connsiteY1"/>
                </a:cxn>
                <a:cxn ang="0">
                  <a:pos x="connsiteX2" y="connsiteY2"/>
                </a:cxn>
                <a:cxn ang="0">
                  <a:pos x="connsiteX3" y="connsiteY3"/>
                </a:cxn>
              </a:cxnLst>
              <a:rect l="l" t="t" r="r" b="b"/>
              <a:pathLst>
                <a:path w="373583" h="320214">
                  <a:moveTo>
                    <a:pt x="296198" y="40027"/>
                  </a:moveTo>
                  <a:lnTo>
                    <a:pt x="40027" y="40027"/>
                  </a:lnTo>
                  <a:lnTo>
                    <a:pt x="40027" y="317546"/>
                  </a:lnTo>
                  <a:lnTo>
                    <a:pt x="376252" y="317546"/>
                  </a:lnTo>
                  <a:close/>
                </a:path>
              </a:pathLst>
            </a:custGeom>
            <a:solidFill>
              <a:srgbClr val="EC008C"/>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49" name="Freeform: Shape 48">
              <a:extLst>
                <a:ext uri="{FF2B5EF4-FFF2-40B4-BE49-F238E27FC236}">
                  <a16:creationId xmlns:a16="http://schemas.microsoft.com/office/drawing/2014/main" id="{7BD39785-F15C-4E84-93D5-F3BA8AFF8A63}"/>
                </a:ext>
              </a:extLst>
            </p:cNvPr>
            <p:cNvSpPr/>
            <p:nvPr/>
          </p:nvSpPr>
          <p:spPr>
            <a:xfrm>
              <a:off x="3595131" y="3683692"/>
              <a:ext cx="4643107" cy="1174119"/>
            </a:xfrm>
            <a:custGeom>
              <a:avLst/>
              <a:gdLst>
                <a:gd name="connsiteX0" fmla="*/ 805674 w 4643106"/>
                <a:gd name="connsiteY0" fmla="*/ 965781 h 1174118"/>
                <a:gd name="connsiteX1" fmla="*/ 682925 w 4643106"/>
                <a:gd name="connsiteY1" fmla="*/ 965781 h 1174118"/>
                <a:gd name="connsiteX2" fmla="*/ 682925 w 4643106"/>
                <a:gd name="connsiteY2" fmla="*/ 896401 h 1174118"/>
                <a:gd name="connsiteX3" fmla="*/ 506807 w 4643106"/>
                <a:gd name="connsiteY3" fmla="*/ 976455 h 1174118"/>
                <a:gd name="connsiteX4" fmla="*/ 223951 w 4643106"/>
                <a:gd name="connsiteY4" fmla="*/ 682925 h 1174118"/>
                <a:gd name="connsiteX5" fmla="*/ 506807 w 4643106"/>
                <a:gd name="connsiteY5" fmla="*/ 389396 h 1174118"/>
                <a:gd name="connsiteX6" fmla="*/ 682925 w 4643106"/>
                <a:gd name="connsiteY6" fmla="*/ 469449 h 1174118"/>
                <a:gd name="connsiteX7" fmla="*/ 682925 w 4643106"/>
                <a:gd name="connsiteY7" fmla="*/ 405406 h 1174118"/>
                <a:gd name="connsiteX8" fmla="*/ 805674 w 4643106"/>
                <a:gd name="connsiteY8" fmla="*/ 405406 h 1174118"/>
                <a:gd name="connsiteX9" fmla="*/ 805674 w 4643106"/>
                <a:gd name="connsiteY9" fmla="*/ 965781 h 1174118"/>
                <a:gd name="connsiteX10" fmla="*/ 352037 w 4643106"/>
                <a:gd name="connsiteY10" fmla="*/ 688262 h 1174118"/>
                <a:gd name="connsiteX11" fmla="*/ 522818 w 4643106"/>
                <a:gd name="connsiteY11" fmla="*/ 869717 h 1174118"/>
                <a:gd name="connsiteX12" fmla="*/ 693599 w 4643106"/>
                <a:gd name="connsiteY12" fmla="*/ 688262 h 1174118"/>
                <a:gd name="connsiteX13" fmla="*/ 522818 w 4643106"/>
                <a:gd name="connsiteY13" fmla="*/ 506807 h 1174118"/>
                <a:gd name="connsiteX14" fmla="*/ 352037 w 4643106"/>
                <a:gd name="connsiteY14" fmla="*/ 688262 h 1174118"/>
                <a:gd name="connsiteX15" fmla="*/ 1862381 w 4643106"/>
                <a:gd name="connsiteY15" fmla="*/ 613546 h 1174118"/>
                <a:gd name="connsiteX16" fmla="*/ 1862381 w 4643106"/>
                <a:gd name="connsiteY16" fmla="*/ 965781 h 1174118"/>
                <a:gd name="connsiteX17" fmla="*/ 1739632 w 4643106"/>
                <a:gd name="connsiteY17" fmla="*/ 965781 h 1174118"/>
                <a:gd name="connsiteX18" fmla="*/ 1739632 w 4643106"/>
                <a:gd name="connsiteY18" fmla="*/ 650904 h 1174118"/>
                <a:gd name="connsiteX19" fmla="*/ 1611547 w 4643106"/>
                <a:gd name="connsiteY19" fmla="*/ 501470 h 1174118"/>
                <a:gd name="connsiteX20" fmla="*/ 1467450 w 4643106"/>
                <a:gd name="connsiteY20" fmla="*/ 650904 h 1174118"/>
                <a:gd name="connsiteX21" fmla="*/ 1467450 w 4643106"/>
                <a:gd name="connsiteY21" fmla="*/ 960444 h 1174118"/>
                <a:gd name="connsiteX22" fmla="*/ 1344701 w 4643106"/>
                <a:gd name="connsiteY22" fmla="*/ 960444 h 1174118"/>
                <a:gd name="connsiteX23" fmla="*/ 1344701 w 4643106"/>
                <a:gd name="connsiteY23" fmla="*/ 645567 h 1174118"/>
                <a:gd name="connsiteX24" fmla="*/ 1216616 w 4643106"/>
                <a:gd name="connsiteY24" fmla="*/ 496134 h 1174118"/>
                <a:gd name="connsiteX25" fmla="*/ 1072519 w 4643106"/>
                <a:gd name="connsiteY25" fmla="*/ 645567 h 1174118"/>
                <a:gd name="connsiteX26" fmla="*/ 1072519 w 4643106"/>
                <a:gd name="connsiteY26" fmla="*/ 955107 h 1174118"/>
                <a:gd name="connsiteX27" fmla="*/ 949770 w 4643106"/>
                <a:gd name="connsiteY27" fmla="*/ 955107 h 1174118"/>
                <a:gd name="connsiteX28" fmla="*/ 949770 w 4643106"/>
                <a:gd name="connsiteY28" fmla="*/ 405406 h 1174118"/>
                <a:gd name="connsiteX29" fmla="*/ 1072519 w 4643106"/>
                <a:gd name="connsiteY29" fmla="*/ 405406 h 1174118"/>
                <a:gd name="connsiteX30" fmla="*/ 1072519 w 4643106"/>
                <a:gd name="connsiteY30" fmla="*/ 474786 h 1174118"/>
                <a:gd name="connsiteX31" fmla="*/ 1243300 w 4643106"/>
                <a:gd name="connsiteY31" fmla="*/ 389396 h 1174118"/>
                <a:gd name="connsiteX32" fmla="*/ 1435429 w 4643106"/>
                <a:gd name="connsiteY32" fmla="*/ 490797 h 1174118"/>
                <a:gd name="connsiteX33" fmla="*/ 1638231 w 4643106"/>
                <a:gd name="connsiteY33" fmla="*/ 389396 h 1174118"/>
                <a:gd name="connsiteX34" fmla="*/ 1862381 w 4643106"/>
                <a:gd name="connsiteY34" fmla="*/ 613546 h 1174118"/>
                <a:gd name="connsiteX35" fmla="*/ 3260650 w 4643106"/>
                <a:gd name="connsiteY35" fmla="*/ 688262 h 1174118"/>
                <a:gd name="connsiteX36" fmla="*/ 2956446 w 4643106"/>
                <a:gd name="connsiteY36" fmla="*/ 981792 h 1174118"/>
                <a:gd name="connsiteX37" fmla="*/ 2652243 w 4643106"/>
                <a:gd name="connsiteY37" fmla="*/ 688262 h 1174118"/>
                <a:gd name="connsiteX38" fmla="*/ 2956446 w 4643106"/>
                <a:gd name="connsiteY38" fmla="*/ 394732 h 1174118"/>
                <a:gd name="connsiteX39" fmla="*/ 3260650 w 4643106"/>
                <a:gd name="connsiteY39" fmla="*/ 688262 h 1174118"/>
                <a:gd name="connsiteX40" fmla="*/ 2780329 w 4643106"/>
                <a:gd name="connsiteY40" fmla="*/ 688262 h 1174118"/>
                <a:gd name="connsiteX41" fmla="*/ 2956446 w 4643106"/>
                <a:gd name="connsiteY41" fmla="*/ 869717 h 1174118"/>
                <a:gd name="connsiteX42" fmla="*/ 3132564 w 4643106"/>
                <a:gd name="connsiteY42" fmla="*/ 688262 h 1174118"/>
                <a:gd name="connsiteX43" fmla="*/ 2956446 w 4643106"/>
                <a:gd name="connsiteY43" fmla="*/ 506807 h 1174118"/>
                <a:gd name="connsiteX44" fmla="*/ 2780329 w 4643106"/>
                <a:gd name="connsiteY44" fmla="*/ 688262 h 1174118"/>
                <a:gd name="connsiteX45" fmla="*/ 3853046 w 4643106"/>
                <a:gd name="connsiteY45" fmla="*/ 480123 h 1174118"/>
                <a:gd name="connsiteX46" fmla="*/ 3772993 w 4643106"/>
                <a:gd name="connsiteY46" fmla="*/ 565513 h 1174118"/>
                <a:gd name="connsiteX47" fmla="*/ 3639570 w 4643106"/>
                <a:gd name="connsiteY47" fmla="*/ 506807 h 1174118"/>
                <a:gd name="connsiteX48" fmla="*/ 3474126 w 4643106"/>
                <a:gd name="connsiteY48" fmla="*/ 688262 h 1174118"/>
                <a:gd name="connsiteX49" fmla="*/ 3639570 w 4643106"/>
                <a:gd name="connsiteY49" fmla="*/ 869717 h 1174118"/>
                <a:gd name="connsiteX50" fmla="*/ 3778330 w 4643106"/>
                <a:gd name="connsiteY50" fmla="*/ 811011 h 1174118"/>
                <a:gd name="connsiteX51" fmla="*/ 3853046 w 4643106"/>
                <a:gd name="connsiteY51" fmla="*/ 891064 h 1174118"/>
                <a:gd name="connsiteX52" fmla="*/ 3644907 w 4643106"/>
                <a:gd name="connsiteY52" fmla="*/ 981792 h 1174118"/>
                <a:gd name="connsiteX53" fmla="*/ 3351377 w 4643106"/>
                <a:gd name="connsiteY53" fmla="*/ 688262 h 1174118"/>
                <a:gd name="connsiteX54" fmla="*/ 3644907 w 4643106"/>
                <a:gd name="connsiteY54" fmla="*/ 394732 h 1174118"/>
                <a:gd name="connsiteX55" fmla="*/ 3853046 w 4643106"/>
                <a:gd name="connsiteY55" fmla="*/ 480123 h 1174118"/>
                <a:gd name="connsiteX56" fmla="*/ 4354716 w 4643106"/>
                <a:gd name="connsiteY56" fmla="*/ 544166 h 1174118"/>
                <a:gd name="connsiteX57" fmla="*/ 4183934 w 4643106"/>
                <a:gd name="connsiteY57" fmla="*/ 496134 h 1174118"/>
                <a:gd name="connsiteX58" fmla="*/ 4077196 w 4643106"/>
                <a:gd name="connsiteY58" fmla="*/ 565513 h 1174118"/>
                <a:gd name="connsiteX59" fmla="*/ 4167924 w 4643106"/>
                <a:gd name="connsiteY59" fmla="*/ 624219 h 1174118"/>
                <a:gd name="connsiteX60" fmla="*/ 4226630 w 4643106"/>
                <a:gd name="connsiteY60" fmla="*/ 634893 h 1174118"/>
                <a:gd name="connsiteX61" fmla="*/ 4424095 w 4643106"/>
                <a:gd name="connsiteY61" fmla="*/ 800337 h 1174118"/>
                <a:gd name="connsiteX62" fmla="*/ 4167924 w 4643106"/>
                <a:gd name="connsiteY62" fmla="*/ 981792 h 1174118"/>
                <a:gd name="connsiteX63" fmla="*/ 3927763 w 4643106"/>
                <a:gd name="connsiteY63" fmla="*/ 912412 h 1174118"/>
                <a:gd name="connsiteX64" fmla="*/ 3986469 w 4643106"/>
                <a:gd name="connsiteY64" fmla="*/ 821685 h 1174118"/>
                <a:gd name="connsiteX65" fmla="*/ 4173261 w 4643106"/>
                <a:gd name="connsiteY65" fmla="*/ 880391 h 1174118"/>
                <a:gd name="connsiteX66" fmla="*/ 4301347 w 4643106"/>
                <a:gd name="connsiteY66" fmla="*/ 811011 h 1174118"/>
                <a:gd name="connsiteX67" fmla="*/ 4205282 w 4643106"/>
                <a:gd name="connsiteY67" fmla="*/ 746968 h 1174118"/>
                <a:gd name="connsiteX68" fmla="*/ 4146576 w 4643106"/>
                <a:gd name="connsiteY68" fmla="*/ 741631 h 1174118"/>
                <a:gd name="connsiteX69" fmla="*/ 3954448 w 4643106"/>
                <a:gd name="connsiteY69" fmla="*/ 576187 h 1174118"/>
                <a:gd name="connsiteX70" fmla="*/ 4183934 w 4643106"/>
                <a:gd name="connsiteY70" fmla="*/ 394732 h 1174118"/>
                <a:gd name="connsiteX71" fmla="*/ 4413421 w 4643106"/>
                <a:gd name="connsiteY71" fmla="*/ 453438 h 1174118"/>
                <a:gd name="connsiteX72" fmla="*/ 4354716 w 4643106"/>
                <a:gd name="connsiteY72" fmla="*/ 544166 h 1174118"/>
                <a:gd name="connsiteX73" fmla="*/ 2422756 w 4643106"/>
                <a:gd name="connsiteY73" fmla="*/ 474786 h 1174118"/>
                <a:gd name="connsiteX74" fmla="*/ 2422756 w 4643106"/>
                <a:gd name="connsiteY74" fmla="*/ 266647 h 1174118"/>
                <a:gd name="connsiteX75" fmla="*/ 2545505 w 4643106"/>
                <a:gd name="connsiteY75" fmla="*/ 223951 h 1174118"/>
                <a:gd name="connsiteX76" fmla="*/ 2545505 w 4643106"/>
                <a:gd name="connsiteY76" fmla="*/ 965781 h 1174118"/>
                <a:gd name="connsiteX77" fmla="*/ 2422756 w 4643106"/>
                <a:gd name="connsiteY77" fmla="*/ 965781 h 1174118"/>
                <a:gd name="connsiteX78" fmla="*/ 2422756 w 4643106"/>
                <a:gd name="connsiteY78" fmla="*/ 896401 h 1174118"/>
                <a:gd name="connsiteX79" fmla="*/ 2246638 w 4643106"/>
                <a:gd name="connsiteY79" fmla="*/ 976455 h 1174118"/>
                <a:gd name="connsiteX80" fmla="*/ 1963782 w 4643106"/>
                <a:gd name="connsiteY80" fmla="*/ 682925 h 1174118"/>
                <a:gd name="connsiteX81" fmla="*/ 2246638 w 4643106"/>
                <a:gd name="connsiteY81" fmla="*/ 389396 h 1174118"/>
                <a:gd name="connsiteX82" fmla="*/ 2422756 w 4643106"/>
                <a:gd name="connsiteY82" fmla="*/ 474786 h 1174118"/>
                <a:gd name="connsiteX83" fmla="*/ 2091868 w 4643106"/>
                <a:gd name="connsiteY83" fmla="*/ 688262 h 1174118"/>
                <a:gd name="connsiteX84" fmla="*/ 2262649 w 4643106"/>
                <a:gd name="connsiteY84" fmla="*/ 869717 h 1174118"/>
                <a:gd name="connsiteX85" fmla="*/ 2433430 w 4643106"/>
                <a:gd name="connsiteY85" fmla="*/ 688262 h 1174118"/>
                <a:gd name="connsiteX86" fmla="*/ 2262649 w 4643106"/>
                <a:gd name="connsiteY86" fmla="*/ 506807 h 1174118"/>
                <a:gd name="connsiteX87" fmla="*/ 2091868 w 4643106"/>
                <a:gd name="connsiteY87" fmla="*/ 688262 h 1174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4643106" h="1174118">
                  <a:moveTo>
                    <a:pt x="805674" y="965781"/>
                  </a:moveTo>
                  <a:lnTo>
                    <a:pt x="682925" y="965781"/>
                  </a:lnTo>
                  <a:lnTo>
                    <a:pt x="682925" y="896401"/>
                  </a:lnTo>
                  <a:cubicBezTo>
                    <a:pt x="645567" y="944434"/>
                    <a:pt x="586861" y="976455"/>
                    <a:pt x="506807" y="976455"/>
                  </a:cubicBezTo>
                  <a:cubicBezTo>
                    <a:pt x="352037" y="976455"/>
                    <a:pt x="223951" y="853706"/>
                    <a:pt x="223951" y="682925"/>
                  </a:cubicBezTo>
                  <a:cubicBezTo>
                    <a:pt x="223951" y="512144"/>
                    <a:pt x="346700" y="389396"/>
                    <a:pt x="506807" y="389396"/>
                  </a:cubicBezTo>
                  <a:cubicBezTo>
                    <a:pt x="586861" y="389396"/>
                    <a:pt x="645567" y="421417"/>
                    <a:pt x="682925" y="469449"/>
                  </a:cubicBezTo>
                  <a:lnTo>
                    <a:pt x="682925" y="405406"/>
                  </a:lnTo>
                  <a:lnTo>
                    <a:pt x="805674" y="405406"/>
                  </a:lnTo>
                  <a:lnTo>
                    <a:pt x="805674" y="965781"/>
                  </a:lnTo>
                  <a:close/>
                  <a:moveTo>
                    <a:pt x="352037" y="688262"/>
                  </a:moveTo>
                  <a:cubicBezTo>
                    <a:pt x="352037" y="784326"/>
                    <a:pt x="416080" y="869717"/>
                    <a:pt x="522818" y="869717"/>
                  </a:cubicBezTo>
                  <a:cubicBezTo>
                    <a:pt x="624219" y="869717"/>
                    <a:pt x="693599" y="795000"/>
                    <a:pt x="693599" y="688262"/>
                  </a:cubicBezTo>
                  <a:cubicBezTo>
                    <a:pt x="693599" y="586861"/>
                    <a:pt x="624219" y="506807"/>
                    <a:pt x="522818" y="506807"/>
                  </a:cubicBezTo>
                  <a:cubicBezTo>
                    <a:pt x="416080" y="506807"/>
                    <a:pt x="352037" y="586861"/>
                    <a:pt x="352037" y="688262"/>
                  </a:cubicBezTo>
                  <a:close/>
                  <a:moveTo>
                    <a:pt x="1862381" y="613546"/>
                  </a:moveTo>
                  <a:lnTo>
                    <a:pt x="1862381" y="965781"/>
                  </a:lnTo>
                  <a:lnTo>
                    <a:pt x="1739632" y="965781"/>
                  </a:lnTo>
                  <a:lnTo>
                    <a:pt x="1739632" y="650904"/>
                  </a:lnTo>
                  <a:cubicBezTo>
                    <a:pt x="1739632" y="554840"/>
                    <a:pt x="1691600" y="501470"/>
                    <a:pt x="1611547" y="501470"/>
                  </a:cubicBezTo>
                  <a:cubicBezTo>
                    <a:pt x="1531493" y="501470"/>
                    <a:pt x="1467450" y="554840"/>
                    <a:pt x="1467450" y="650904"/>
                  </a:cubicBezTo>
                  <a:lnTo>
                    <a:pt x="1467450" y="960444"/>
                  </a:lnTo>
                  <a:lnTo>
                    <a:pt x="1344701" y="960444"/>
                  </a:lnTo>
                  <a:lnTo>
                    <a:pt x="1344701" y="645567"/>
                  </a:lnTo>
                  <a:cubicBezTo>
                    <a:pt x="1344701" y="549503"/>
                    <a:pt x="1296669" y="496134"/>
                    <a:pt x="1216616" y="496134"/>
                  </a:cubicBezTo>
                  <a:cubicBezTo>
                    <a:pt x="1136562" y="496134"/>
                    <a:pt x="1072519" y="549503"/>
                    <a:pt x="1072519" y="645567"/>
                  </a:cubicBezTo>
                  <a:lnTo>
                    <a:pt x="1072519" y="955107"/>
                  </a:lnTo>
                  <a:lnTo>
                    <a:pt x="949770" y="955107"/>
                  </a:lnTo>
                  <a:lnTo>
                    <a:pt x="949770" y="405406"/>
                  </a:lnTo>
                  <a:lnTo>
                    <a:pt x="1072519" y="405406"/>
                  </a:lnTo>
                  <a:lnTo>
                    <a:pt x="1072519" y="474786"/>
                  </a:lnTo>
                  <a:cubicBezTo>
                    <a:pt x="1115215" y="410743"/>
                    <a:pt x="1189931" y="389396"/>
                    <a:pt x="1243300" y="389396"/>
                  </a:cubicBezTo>
                  <a:cubicBezTo>
                    <a:pt x="1328691" y="389396"/>
                    <a:pt x="1398070" y="426754"/>
                    <a:pt x="1435429" y="490797"/>
                  </a:cubicBezTo>
                  <a:cubicBezTo>
                    <a:pt x="1483461" y="410743"/>
                    <a:pt x="1568851" y="389396"/>
                    <a:pt x="1638231" y="389396"/>
                  </a:cubicBezTo>
                  <a:cubicBezTo>
                    <a:pt x="1766317" y="389396"/>
                    <a:pt x="1862381" y="480123"/>
                    <a:pt x="1862381" y="613546"/>
                  </a:cubicBezTo>
                  <a:close/>
                  <a:moveTo>
                    <a:pt x="3260650" y="688262"/>
                  </a:moveTo>
                  <a:cubicBezTo>
                    <a:pt x="3260650" y="859043"/>
                    <a:pt x="3132564" y="981792"/>
                    <a:pt x="2956446" y="981792"/>
                  </a:cubicBezTo>
                  <a:cubicBezTo>
                    <a:pt x="2785666" y="981792"/>
                    <a:pt x="2652243" y="853706"/>
                    <a:pt x="2652243" y="688262"/>
                  </a:cubicBezTo>
                  <a:cubicBezTo>
                    <a:pt x="2652243" y="522818"/>
                    <a:pt x="2780329" y="394732"/>
                    <a:pt x="2956446" y="394732"/>
                  </a:cubicBezTo>
                  <a:cubicBezTo>
                    <a:pt x="3132564" y="389396"/>
                    <a:pt x="3260650" y="517481"/>
                    <a:pt x="3260650" y="688262"/>
                  </a:cubicBezTo>
                  <a:close/>
                  <a:moveTo>
                    <a:pt x="2780329" y="688262"/>
                  </a:moveTo>
                  <a:cubicBezTo>
                    <a:pt x="2780329" y="795000"/>
                    <a:pt x="2855046" y="869717"/>
                    <a:pt x="2956446" y="869717"/>
                  </a:cubicBezTo>
                  <a:cubicBezTo>
                    <a:pt x="3057848" y="869717"/>
                    <a:pt x="3132564" y="795000"/>
                    <a:pt x="3132564" y="688262"/>
                  </a:cubicBezTo>
                  <a:cubicBezTo>
                    <a:pt x="3132564" y="581524"/>
                    <a:pt x="3057848" y="506807"/>
                    <a:pt x="2956446" y="506807"/>
                  </a:cubicBezTo>
                  <a:cubicBezTo>
                    <a:pt x="2855046" y="506807"/>
                    <a:pt x="2780329" y="581524"/>
                    <a:pt x="2780329" y="688262"/>
                  </a:cubicBezTo>
                  <a:close/>
                  <a:moveTo>
                    <a:pt x="3853046" y="480123"/>
                  </a:moveTo>
                  <a:lnTo>
                    <a:pt x="3772993" y="565513"/>
                  </a:lnTo>
                  <a:cubicBezTo>
                    <a:pt x="3735635" y="528155"/>
                    <a:pt x="3692939" y="506807"/>
                    <a:pt x="3639570" y="506807"/>
                  </a:cubicBezTo>
                  <a:cubicBezTo>
                    <a:pt x="3543506" y="506807"/>
                    <a:pt x="3474126" y="581524"/>
                    <a:pt x="3474126" y="688262"/>
                  </a:cubicBezTo>
                  <a:cubicBezTo>
                    <a:pt x="3474126" y="795000"/>
                    <a:pt x="3543506" y="869717"/>
                    <a:pt x="3639570" y="869717"/>
                  </a:cubicBezTo>
                  <a:cubicBezTo>
                    <a:pt x="3692939" y="869717"/>
                    <a:pt x="3740972" y="843032"/>
                    <a:pt x="3778330" y="811011"/>
                  </a:cubicBezTo>
                  <a:lnTo>
                    <a:pt x="3853046" y="891064"/>
                  </a:lnTo>
                  <a:cubicBezTo>
                    <a:pt x="3799677" y="949770"/>
                    <a:pt x="3724961" y="981792"/>
                    <a:pt x="3644907" y="981792"/>
                  </a:cubicBezTo>
                  <a:cubicBezTo>
                    <a:pt x="3468789" y="981792"/>
                    <a:pt x="3351377" y="853706"/>
                    <a:pt x="3351377" y="688262"/>
                  </a:cubicBezTo>
                  <a:cubicBezTo>
                    <a:pt x="3351377" y="522818"/>
                    <a:pt x="3468789" y="394732"/>
                    <a:pt x="3644907" y="394732"/>
                  </a:cubicBezTo>
                  <a:cubicBezTo>
                    <a:pt x="3724961" y="389396"/>
                    <a:pt x="3799677" y="421417"/>
                    <a:pt x="3853046" y="480123"/>
                  </a:cubicBezTo>
                  <a:close/>
                  <a:moveTo>
                    <a:pt x="4354716" y="544166"/>
                  </a:moveTo>
                  <a:cubicBezTo>
                    <a:pt x="4322694" y="522818"/>
                    <a:pt x="4253314" y="496134"/>
                    <a:pt x="4183934" y="496134"/>
                  </a:cubicBezTo>
                  <a:cubicBezTo>
                    <a:pt x="4114555" y="496134"/>
                    <a:pt x="4077196" y="522818"/>
                    <a:pt x="4077196" y="565513"/>
                  </a:cubicBezTo>
                  <a:cubicBezTo>
                    <a:pt x="4077196" y="602872"/>
                    <a:pt x="4119892" y="613546"/>
                    <a:pt x="4167924" y="624219"/>
                  </a:cubicBezTo>
                  <a:lnTo>
                    <a:pt x="4226630" y="634893"/>
                  </a:lnTo>
                  <a:cubicBezTo>
                    <a:pt x="4349379" y="650904"/>
                    <a:pt x="4424095" y="704273"/>
                    <a:pt x="4424095" y="800337"/>
                  </a:cubicBezTo>
                  <a:cubicBezTo>
                    <a:pt x="4424095" y="907075"/>
                    <a:pt x="4328031" y="981792"/>
                    <a:pt x="4167924" y="981792"/>
                  </a:cubicBezTo>
                  <a:cubicBezTo>
                    <a:pt x="4109218" y="981792"/>
                    <a:pt x="4007817" y="971118"/>
                    <a:pt x="3927763" y="912412"/>
                  </a:cubicBezTo>
                  <a:lnTo>
                    <a:pt x="3986469" y="821685"/>
                  </a:lnTo>
                  <a:cubicBezTo>
                    <a:pt x="4029164" y="853706"/>
                    <a:pt x="4082533" y="880391"/>
                    <a:pt x="4173261" y="880391"/>
                  </a:cubicBezTo>
                  <a:cubicBezTo>
                    <a:pt x="4258651" y="880391"/>
                    <a:pt x="4301347" y="853706"/>
                    <a:pt x="4301347" y="811011"/>
                  </a:cubicBezTo>
                  <a:cubicBezTo>
                    <a:pt x="4301347" y="778989"/>
                    <a:pt x="4269325" y="757642"/>
                    <a:pt x="4205282" y="746968"/>
                  </a:cubicBezTo>
                  <a:lnTo>
                    <a:pt x="4146576" y="741631"/>
                  </a:lnTo>
                  <a:cubicBezTo>
                    <a:pt x="4023827" y="725620"/>
                    <a:pt x="3954448" y="666915"/>
                    <a:pt x="3954448" y="576187"/>
                  </a:cubicBezTo>
                  <a:cubicBezTo>
                    <a:pt x="3954448" y="464112"/>
                    <a:pt x="4045175" y="394732"/>
                    <a:pt x="4183934" y="394732"/>
                  </a:cubicBezTo>
                  <a:cubicBezTo>
                    <a:pt x="4269325" y="394732"/>
                    <a:pt x="4354716" y="416080"/>
                    <a:pt x="4413421" y="453438"/>
                  </a:cubicBezTo>
                  <a:lnTo>
                    <a:pt x="4354716" y="544166"/>
                  </a:lnTo>
                  <a:close/>
                  <a:moveTo>
                    <a:pt x="2422756" y="474786"/>
                  </a:moveTo>
                  <a:lnTo>
                    <a:pt x="2422756" y="266647"/>
                  </a:lnTo>
                  <a:lnTo>
                    <a:pt x="2545505" y="223951"/>
                  </a:lnTo>
                  <a:lnTo>
                    <a:pt x="2545505" y="965781"/>
                  </a:lnTo>
                  <a:lnTo>
                    <a:pt x="2422756" y="965781"/>
                  </a:lnTo>
                  <a:lnTo>
                    <a:pt x="2422756" y="896401"/>
                  </a:lnTo>
                  <a:cubicBezTo>
                    <a:pt x="2385398" y="944434"/>
                    <a:pt x="2326692" y="976455"/>
                    <a:pt x="2246638" y="976455"/>
                  </a:cubicBezTo>
                  <a:cubicBezTo>
                    <a:pt x="2091868" y="976455"/>
                    <a:pt x="1963782" y="853706"/>
                    <a:pt x="1963782" y="682925"/>
                  </a:cubicBezTo>
                  <a:cubicBezTo>
                    <a:pt x="1963782" y="512144"/>
                    <a:pt x="2086531" y="389396"/>
                    <a:pt x="2246638" y="389396"/>
                  </a:cubicBezTo>
                  <a:cubicBezTo>
                    <a:pt x="2326692" y="389396"/>
                    <a:pt x="2385398" y="421417"/>
                    <a:pt x="2422756" y="474786"/>
                  </a:cubicBezTo>
                  <a:close/>
                  <a:moveTo>
                    <a:pt x="2091868" y="688262"/>
                  </a:moveTo>
                  <a:cubicBezTo>
                    <a:pt x="2091868" y="784326"/>
                    <a:pt x="2155911" y="869717"/>
                    <a:pt x="2262649" y="869717"/>
                  </a:cubicBezTo>
                  <a:cubicBezTo>
                    <a:pt x="2364050" y="869717"/>
                    <a:pt x="2433430" y="795000"/>
                    <a:pt x="2433430" y="688262"/>
                  </a:cubicBezTo>
                  <a:cubicBezTo>
                    <a:pt x="2433430" y="586861"/>
                    <a:pt x="2364050" y="506807"/>
                    <a:pt x="2262649" y="506807"/>
                  </a:cubicBezTo>
                  <a:cubicBezTo>
                    <a:pt x="2155911" y="506807"/>
                    <a:pt x="2091868" y="586861"/>
                    <a:pt x="2091868" y="688262"/>
                  </a:cubicBezTo>
                  <a:close/>
                </a:path>
              </a:pathLst>
            </a:custGeom>
            <a:solidFill>
              <a:srgbClr val="FFFFFF"/>
            </a:solidFill>
            <a:ln w="53293" cap="flat">
              <a:noFill/>
              <a:prstDash val="solid"/>
              <a:miter/>
            </a:ln>
          </p:spPr>
          <p:txBody>
            <a:bodyPr rtlCol="0" anchor="ctr"/>
            <a:lstStyle/>
            <a:p>
              <a:endParaRPr lang="en-US"/>
            </a:p>
          </p:txBody>
        </p:sp>
      </p:grpSp>
      <p:cxnSp>
        <p:nvCxnSpPr>
          <p:cNvPr id="28" name="Straight Connector 27">
            <a:extLst>
              <a:ext uri="{FF2B5EF4-FFF2-40B4-BE49-F238E27FC236}">
                <a16:creationId xmlns:a16="http://schemas.microsoft.com/office/drawing/2014/main" id="{B0AFC3F0-858D-4240-A689-054FCA06F09C}"/>
              </a:ext>
            </a:extLst>
          </p:cNvPr>
          <p:cNvCxnSpPr>
            <a:cxnSpLocks/>
          </p:cNvCxnSpPr>
          <p:nvPr userDrawn="1"/>
        </p:nvCxnSpPr>
        <p:spPr>
          <a:xfrm>
            <a:off x="4670331" y="3432534"/>
            <a:ext cx="2851338" cy="0"/>
          </a:xfrm>
          <a:prstGeom prst="line">
            <a:avLst/>
          </a:prstGeom>
          <a:ln w="19050">
            <a:gradFill flip="none" rotWithShape="1">
              <a:gsLst>
                <a:gs pos="1000">
                  <a:schemeClr val="tx2">
                    <a:alpha val="0"/>
                  </a:schemeClr>
                </a:gs>
                <a:gs pos="32000">
                  <a:schemeClr val="accent2"/>
                </a:gs>
                <a:gs pos="70000">
                  <a:schemeClr val="accent4"/>
                </a:gs>
                <a:gs pos="100000">
                  <a:schemeClr val="tx2">
                    <a:alpha val="3000"/>
                  </a:schemeClr>
                </a:gs>
              </a:gsLst>
              <a:lin ang="0" scaled="1"/>
              <a:tileRect/>
            </a:gra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813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4" name="Amdocs_Logomark">
            <a:extLst>
              <a:ext uri="{FF2B5EF4-FFF2-40B4-BE49-F238E27FC236}">
                <a16:creationId xmlns:a16="http://schemas.microsoft.com/office/drawing/2014/main" id="{DB7B6AD7-3E0E-4B0D-980B-67342B3765E5}"/>
              </a:ext>
            </a:extLst>
          </p:cNvPr>
          <p:cNvGrpSpPr>
            <a:grpSpLocks noChangeAspect="1"/>
          </p:cNvGrpSpPr>
          <p:nvPr userDrawn="1"/>
        </p:nvGrpSpPr>
        <p:grpSpPr>
          <a:xfrm>
            <a:off x="11460289" y="6381483"/>
            <a:ext cx="384048" cy="285861"/>
            <a:chOff x="4624387" y="2333625"/>
            <a:chExt cx="2943225" cy="2190750"/>
          </a:xfrm>
        </p:grpSpPr>
        <p:sp>
          <p:nvSpPr>
            <p:cNvPr id="5" name="Freeform: Shape 4">
              <a:extLst>
                <a:ext uri="{FF2B5EF4-FFF2-40B4-BE49-F238E27FC236}">
                  <a16:creationId xmlns:a16="http://schemas.microsoft.com/office/drawing/2014/main" id="{A0F7CBD1-DCA2-41F6-BD71-81D90E233FA6}"/>
                </a:ext>
              </a:extLst>
            </p:cNvPr>
            <p:cNvSpPr/>
            <p:nvPr/>
          </p:nvSpPr>
          <p:spPr>
            <a:xfrm>
              <a:off x="4617243" y="2326481"/>
              <a:ext cx="2200275" cy="2200275"/>
            </a:xfrm>
            <a:custGeom>
              <a:avLst/>
              <a:gdLst>
                <a:gd name="connsiteX0" fmla="*/ 1541621 w 2200275"/>
                <a:gd name="connsiteY0" fmla="*/ 7144 h 2200275"/>
                <a:gd name="connsiteX1" fmla="*/ 254794 w 2200275"/>
                <a:gd name="connsiteY1" fmla="*/ 7144 h 2200275"/>
                <a:gd name="connsiteX2" fmla="*/ 381476 w 2200275"/>
                <a:gd name="connsiteY2" fmla="*/ 445294 h 2200275"/>
                <a:gd name="connsiteX3" fmla="*/ 1541621 w 2200275"/>
                <a:gd name="connsiteY3" fmla="*/ 445294 h 2200275"/>
                <a:gd name="connsiteX4" fmla="*/ 1760696 w 2200275"/>
                <a:gd name="connsiteY4" fmla="*/ 664369 h 2200275"/>
                <a:gd name="connsiteX5" fmla="*/ 1760696 w 2200275"/>
                <a:gd name="connsiteY5" fmla="*/ 883444 h 2200275"/>
                <a:gd name="connsiteX6" fmla="*/ 664369 w 2200275"/>
                <a:gd name="connsiteY6" fmla="*/ 883444 h 2200275"/>
                <a:gd name="connsiteX7" fmla="*/ 7144 w 2200275"/>
                <a:gd name="connsiteY7" fmla="*/ 1540669 h 2200275"/>
                <a:gd name="connsiteX8" fmla="*/ 664369 w 2200275"/>
                <a:gd name="connsiteY8" fmla="*/ 2197894 h 2200275"/>
                <a:gd name="connsiteX9" fmla="*/ 1540669 w 2200275"/>
                <a:gd name="connsiteY9" fmla="*/ 2197894 h 2200275"/>
                <a:gd name="connsiteX10" fmla="*/ 2197894 w 2200275"/>
                <a:gd name="connsiteY10" fmla="*/ 1540669 h 2200275"/>
                <a:gd name="connsiteX11" fmla="*/ 2197894 w 2200275"/>
                <a:gd name="connsiteY11" fmla="*/ 1102519 h 2200275"/>
                <a:gd name="connsiteX12" fmla="*/ 2197894 w 2200275"/>
                <a:gd name="connsiteY12" fmla="*/ 883444 h 2200275"/>
                <a:gd name="connsiteX13" fmla="*/ 2197894 w 2200275"/>
                <a:gd name="connsiteY13" fmla="*/ 664369 h 2200275"/>
                <a:gd name="connsiteX14" fmla="*/ 1541621 w 2200275"/>
                <a:gd name="connsiteY14" fmla="*/ 7144 h 2200275"/>
                <a:gd name="connsiteX15" fmla="*/ 1760696 w 2200275"/>
                <a:gd name="connsiteY15" fmla="*/ 1541621 h 2200275"/>
                <a:gd name="connsiteX16" fmla="*/ 1541621 w 2200275"/>
                <a:gd name="connsiteY16" fmla="*/ 1760696 h 2200275"/>
                <a:gd name="connsiteX17" fmla="*/ 664369 w 2200275"/>
                <a:gd name="connsiteY17" fmla="*/ 1760696 h 2200275"/>
                <a:gd name="connsiteX18" fmla="*/ 445294 w 2200275"/>
                <a:gd name="connsiteY18" fmla="*/ 1541621 h 2200275"/>
                <a:gd name="connsiteX19" fmla="*/ 664369 w 2200275"/>
                <a:gd name="connsiteY19" fmla="*/ 1322546 h 2200275"/>
                <a:gd name="connsiteX20" fmla="*/ 1759744 w 2200275"/>
                <a:gd name="connsiteY20" fmla="*/ 1322546 h 2200275"/>
                <a:gd name="connsiteX21" fmla="*/ 1759744 w 2200275"/>
                <a:gd name="connsiteY21" fmla="*/ 1541621 h 2200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200275" h="2200275">
                  <a:moveTo>
                    <a:pt x="1541621" y="7144"/>
                  </a:moveTo>
                  <a:lnTo>
                    <a:pt x="254794" y="7144"/>
                  </a:lnTo>
                  <a:lnTo>
                    <a:pt x="381476" y="445294"/>
                  </a:lnTo>
                  <a:lnTo>
                    <a:pt x="1541621" y="445294"/>
                  </a:lnTo>
                  <a:cubicBezTo>
                    <a:pt x="1662589" y="445294"/>
                    <a:pt x="1760696" y="543401"/>
                    <a:pt x="1760696" y="664369"/>
                  </a:cubicBezTo>
                  <a:lnTo>
                    <a:pt x="1760696" y="883444"/>
                  </a:lnTo>
                  <a:lnTo>
                    <a:pt x="664369" y="883444"/>
                  </a:lnTo>
                  <a:cubicBezTo>
                    <a:pt x="301466" y="883444"/>
                    <a:pt x="7144" y="1178719"/>
                    <a:pt x="7144" y="1540669"/>
                  </a:cubicBezTo>
                  <a:cubicBezTo>
                    <a:pt x="7144" y="1903571"/>
                    <a:pt x="302419" y="2197894"/>
                    <a:pt x="664369" y="2197894"/>
                  </a:cubicBezTo>
                  <a:lnTo>
                    <a:pt x="1540669" y="2197894"/>
                  </a:lnTo>
                  <a:cubicBezTo>
                    <a:pt x="1903571" y="2197894"/>
                    <a:pt x="2197894" y="1902619"/>
                    <a:pt x="2197894" y="1540669"/>
                  </a:cubicBezTo>
                  <a:lnTo>
                    <a:pt x="2197894" y="1102519"/>
                  </a:lnTo>
                  <a:lnTo>
                    <a:pt x="2197894" y="883444"/>
                  </a:lnTo>
                  <a:lnTo>
                    <a:pt x="2197894" y="664369"/>
                  </a:lnTo>
                  <a:cubicBezTo>
                    <a:pt x="2198846" y="302419"/>
                    <a:pt x="1903571" y="7144"/>
                    <a:pt x="1541621" y="7144"/>
                  </a:cubicBezTo>
                  <a:close/>
                  <a:moveTo>
                    <a:pt x="1760696" y="1541621"/>
                  </a:moveTo>
                  <a:cubicBezTo>
                    <a:pt x="1760696" y="1662589"/>
                    <a:pt x="1662589" y="1760696"/>
                    <a:pt x="1541621" y="1760696"/>
                  </a:cubicBezTo>
                  <a:lnTo>
                    <a:pt x="664369" y="1760696"/>
                  </a:lnTo>
                  <a:cubicBezTo>
                    <a:pt x="543401" y="1760696"/>
                    <a:pt x="445294" y="1662589"/>
                    <a:pt x="445294" y="1541621"/>
                  </a:cubicBezTo>
                  <a:cubicBezTo>
                    <a:pt x="445294" y="1420654"/>
                    <a:pt x="543401" y="1322546"/>
                    <a:pt x="664369" y="1322546"/>
                  </a:cubicBezTo>
                  <a:lnTo>
                    <a:pt x="1759744" y="1322546"/>
                  </a:lnTo>
                  <a:lnTo>
                    <a:pt x="1759744" y="1541621"/>
                  </a:lnTo>
                  <a:close/>
                </a:path>
              </a:pathLst>
            </a:custGeom>
            <a:gradFill>
              <a:gsLst>
                <a:gs pos="0">
                  <a:srgbClr val="FDB515"/>
                </a:gs>
                <a:gs pos="100000">
                  <a:srgbClr val="EC008C"/>
                </a:gs>
              </a:gsLst>
              <a:lin ang="0" scaled="0"/>
            </a:gra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7CB9FBB7-B841-4137-BA6F-C29D079D6E86}"/>
                </a:ext>
              </a:extLst>
            </p:cNvPr>
            <p:cNvSpPr/>
            <p:nvPr/>
          </p:nvSpPr>
          <p:spPr>
            <a:xfrm>
              <a:off x="7036593" y="3202781"/>
              <a:ext cx="533400" cy="447675"/>
            </a:xfrm>
            <a:custGeom>
              <a:avLst/>
              <a:gdLst>
                <a:gd name="connsiteX0" fmla="*/ 407194 w 533400"/>
                <a:gd name="connsiteY0" fmla="*/ 7144 h 447675"/>
                <a:gd name="connsiteX1" fmla="*/ 7144 w 533400"/>
                <a:gd name="connsiteY1" fmla="*/ 7144 h 447675"/>
                <a:gd name="connsiteX2" fmla="*/ 7144 w 533400"/>
                <a:gd name="connsiteY2" fmla="*/ 446246 h 447675"/>
                <a:gd name="connsiteX3" fmla="*/ 533876 w 533400"/>
                <a:gd name="connsiteY3" fmla="*/ 446246 h 447675"/>
              </a:gdLst>
              <a:ahLst/>
              <a:cxnLst>
                <a:cxn ang="0">
                  <a:pos x="connsiteX0" y="connsiteY0"/>
                </a:cxn>
                <a:cxn ang="0">
                  <a:pos x="connsiteX1" y="connsiteY1"/>
                </a:cxn>
                <a:cxn ang="0">
                  <a:pos x="connsiteX2" y="connsiteY2"/>
                </a:cxn>
                <a:cxn ang="0">
                  <a:pos x="connsiteX3" y="connsiteY3"/>
                </a:cxn>
              </a:cxnLst>
              <a:rect l="l" t="t" r="r" b="b"/>
              <a:pathLst>
                <a:path w="533400" h="447675">
                  <a:moveTo>
                    <a:pt x="407194" y="7144"/>
                  </a:moveTo>
                  <a:lnTo>
                    <a:pt x="7144" y="7144"/>
                  </a:lnTo>
                  <a:lnTo>
                    <a:pt x="7144" y="446246"/>
                  </a:lnTo>
                  <a:lnTo>
                    <a:pt x="533876" y="446246"/>
                  </a:lnTo>
                  <a:close/>
                </a:path>
              </a:pathLst>
            </a:custGeom>
            <a:solidFill>
              <a:srgbClr val="EC008C"/>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4201844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Utlity 1">
    <p:spTree>
      <p:nvGrpSpPr>
        <p:cNvPr id="1" name=""/>
        <p:cNvGrpSpPr/>
        <p:nvPr/>
      </p:nvGrpSpPr>
      <p:grpSpPr>
        <a:xfrm>
          <a:off x="0" y="0"/>
          <a:ext cx="0" cy="0"/>
          <a:chOff x="0" y="0"/>
          <a:chExt cx="0" cy="0"/>
        </a:xfrm>
      </p:grpSpPr>
      <p:sp>
        <p:nvSpPr>
          <p:cNvPr id="2" name="Title 1"/>
          <p:cNvSpPr>
            <a:spLocks noGrp="1"/>
          </p:cNvSpPr>
          <p:nvPr>
            <p:ph type="title"/>
          </p:nvPr>
        </p:nvSpPr>
        <p:spPr>
          <a:xfrm>
            <a:off x="546521" y="1759744"/>
            <a:ext cx="4707650" cy="1231106"/>
          </a:xfrm>
        </p:spPr>
        <p:txBody>
          <a:bodyPr anchor="b"/>
          <a:lstStyle>
            <a:lvl1pPr>
              <a:defRPr sz="4000">
                <a:solidFill>
                  <a:schemeClr val="bg1"/>
                </a:solidFill>
              </a:defRPr>
            </a:lvl1pPr>
          </a:lstStyle>
          <a:p>
            <a:r>
              <a:rPr lang="en-US"/>
              <a:t>Click to edit Master title style</a:t>
            </a:r>
            <a:endParaRPr lang="en-US" dirty="0"/>
          </a:p>
        </p:txBody>
      </p:sp>
      <p:sp>
        <p:nvSpPr>
          <p:cNvPr id="5" name="Text Placeholder 4"/>
          <p:cNvSpPr>
            <a:spLocks noGrp="1"/>
          </p:cNvSpPr>
          <p:nvPr>
            <p:ph type="body" sz="quarter" idx="10" hasCustomPrompt="1"/>
          </p:nvPr>
        </p:nvSpPr>
        <p:spPr>
          <a:xfrm>
            <a:off x="547688" y="3829545"/>
            <a:ext cx="4709160" cy="719138"/>
          </a:xfrm>
        </p:spPr>
        <p:txBody>
          <a:bodyPr>
            <a:noAutofit/>
          </a:bodyPr>
          <a:lstStyle>
            <a:lvl1pPr marL="0" indent="0">
              <a:lnSpc>
                <a:spcPct val="100000"/>
              </a:lnSpc>
              <a:buNone/>
              <a:defRPr sz="2000"/>
            </a:lvl1pPr>
          </a:lstStyle>
          <a:p>
            <a:pPr lvl="0"/>
            <a:r>
              <a:rPr lang="en-US" dirty="0"/>
              <a:t>Body Header text</a:t>
            </a:r>
          </a:p>
        </p:txBody>
      </p:sp>
      <p:grpSp>
        <p:nvGrpSpPr>
          <p:cNvPr id="7" name="Amdocs_Logomark">
            <a:extLst>
              <a:ext uri="{FF2B5EF4-FFF2-40B4-BE49-F238E27FC236}">
                <a16:creationId xmlns:a16="http://schemas.microsoft.com/office/drawing/2014/main" id="{318266E8-9094-46D2-9BF1-36F940CE295D}"/>
              </a:ext>
            </a:extLst>
          </p:cNvPr>
          <p:cNvGrpSpPr>
            <a:grpSpLocks noChangeAspect="1"/>
          </p:cNvGrpSpPr>
          <p:nvPr userDrawn="1"/>
        </p:nvGrpSpPr>
        <p:grpSpPr>
          <a:xfrm>
            <a:off x="11460289" y="6381483"/>
            <a:ext cx="384048" cy="285861"/>
            <a:chOff x="4624387" y="2333625"/>
            <a:chExt cx="2943225" cy="2190750"/>
          </a:xfrm>
        </p:grpSpPr>
        <p:sp>
          <p:nvSpPr>
            <p:cNvPr id="9" name="Freeform: Shape 8">
              <a:extLst>
                <a:ext uri="{FF2B5EF4-FFF2-40B4-BE49-F238E27FC236}">
                  <a16:creationId xmlns:a16="http://schemas.microsoft.com/office/drawing/2014/main" id="{DC716765-5E00-4313-86A7-37F654982EC5}"/>
                </a:ext>
              </a:extLst>
            </p:cNvPr>
            <p:cNvSpPr/>
            <p:nvPr/>
          </p:nvSpPr>
          <p:spPr>
            <a:xfrm>
              <a:off x="4617243" y="2326481"/>
              <a:ext cx="2200275" cy="2200275"/>
            </a:xfrm>
            <a:custGeom>
              <a:avLst/>
              <a:gdLst>
                <a:gd name="connsiteX0" fmla="*/ 1541621 w 2200275"/>
                <a:gd name="connsiteY0" fmla="*/ 7144 h 2200275"/>
                <a:gd name="connsiteX1" fmla="*/ 254794 w 2200275"/>
                <a:gd name="connsiteY1" fmla="*/ 7144 h 2200275"/>
                <a:gd name="connsiteX2" fmla="*/ 381476 w 2200275"/>
                <a:gd name="connsiteY2" fmla="*/ 445294 h 2200275"/>
                <a:gd name="connsiteX3" fmla="*/ 1541621 w 2200275"/>
                <a:gd name="connsiteY3" fmla="*/ 445294 h 2200275"/>
                <a:gd name="connsiteX4" fmla="*/ 1760696 w 2200275"/>
                <a:gd name="connsiteY4" fmla="*/ 664369 h 2200275"/>
                <a:gd name="connsiteX5" fmla="*/ 1760696 w 2200275"/>
                <a:gd name="connsiteY5" fmla="*/ 883444 h 2200275"/>
                <a:gd name="connsiteX6" fmla="*/ 664369 w 2200275"/>
                <a:gd name="connsiteY6" fmla="*/ 883444 h 2200275"/>
                <a:gd name="connsiteX7" fmla="*/ 7144 w 2200275"/>
                <a:gd name="connsiteY7" fmla="*/ 1540669 h 2200275"/>
                <a:gd name="connsiteX8" fmla="*/ 664369 w 2200275"/>
                <a:gd name="connsiteY8" fmla="*/ 2197894 h 2200275"/>
                <a:gd name="connsiteX9" fmla="*/ 1540669 w 2200275"/>
                <a:gd name="connsiteY9" fmla="*/ 2197894 h 2200275"/>
                <a:gd name="connsiteX10" fmla="*/ 2197894 w 2200275"/>
                <a:gd name="connsiteY10" fmla="*/ 1540669 h 2200275"/>
                <a:gd name="connsiteX11" fmla="*/ 2197894 w 2200275"/>
                <a:gd name="connsiteY11" fmla="*/ 1102519 h 2200275"/>
                <a:gd name="connsiteX12" fmla="*/ 2197894 w 2200275"/>
                <a:gd name="connsiteY12" fmla="*/ 883444 h 2200275"/>
                <a:gd name="connsiteX13" fmla="*/ 2197894 w 2200275"/>
                <a:gd name="connsiteY13" fmla="*/ 664369 h 2200275"/>
                <a:gd name="connsiteX14" fmla="*/ 1541621 w 2200275"/>
                <a:gd name="connsiteY14" fmla="*/ 7144 h 2200275"/>
                <a:gd name="connsiteX15" fmla="*/ 1760696 w 2200275"/>
                <a:gd name="connsiteY15" fmla="*/ 1541621 h 2200275"/>
                <a:gd name="connsiteX16" fmla="*/ 1541621 w 2200275"/>
                <a:gd name="connsiteY16" fmla="*/ 1760696 h 2200275"/>
                <a:gd name="connsiteX17" fmla="*/ 664369 w 2200275"/>
                <a:gd name="connsiteY17" fmla="*/ 1760696 h 2200275"/>
                <a:gd name="connsiteX18" fmla="*/ 445294 w 2200275"/>
                <a:gd name="connsiteY18" fmla="*/ 1541621 h 2200275"/>
                <a:gd name="connsiteX19" fmla="*/ 664369 w 2200275"/>
                <a:gd name="connsiteY19" fmla="*/ 1322546 h 2200275"/>
                <a:gd name="connsiteX20" fmla="*/ 1759744 w 2200275"/>
                <a:gd name="connsiteY20" fmla="*/ 1322546 h 2200275"/>
                <a:gd name="connsiteX21" fmla="*/ 1759744 w 2200275"/>
                <a:gd name="connsiteY21" fmla="*/ 1541621 h 2200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200275" h="2200275">
                  <a:moveTo>
                    <a:pt x="1541621" y="7144"/>
                  </a:moveTo>
                  <a:lnTo>
                    <a:pt x="254794" y="7144"/>
                  </a:lnTo>
                  <a:lnTo>
                    <a:pt x="381476" y="445294"/>
                  </a:lnTo>
                  <a:lnTo>
                    <a:pt x="1541621" y="445294"/>
                  </a:lnTo>
                  <a:cubicBezTo>
                    <a:pt x="1662589" y="445294"/>
                    <a:pt x="1760696" y="543401"/>
                    <a:pt x="1760696" y="664369"/>
                  </a:cubicBezTo>
                  <a:lnTo>
                    <a:pt x="1760696" y="883444"/>
                  </a:lnTo>
                  <a:lnTo>
                    <a:pt x="664369" y="883444"/>
                  </a:lnTo>
                  <a:cubicBezTo>
                    <a:pt x="301466" y="883444"/>
                    <a:pt x="7144" y="1178719"/>
                    <a:pt x="7144" y="1540669"/>
                  </a:cubicBezTo>
                  <a:cubicBezTo>
                    <a:pt x="7144" y="1903571"/>
                    <a:pt x="302419" y="2197894"/>
                    <a:pt x="664369" y="2197894"/>
                  </a:cubicBezTo>
                  <a:lnTo>
                    <a:pt x="1540669" y="2197894"/>
                  </a:lnTo>
                  <a:cubicBezTo>
                    <a:pt x="1903571" y="2197894"/>
                    <a:pt x="2197894" y="1902619"/>
                    <a:pt x="2197894" y="1540669"/>
                  </a:cubicBezTo>
                  <a:lnTo>
                    <a:pt x="2197894" y="1102519"/>
                  </a:lnTo>
                  <a:lnTo>
                    <a:pt x="2197894" y="883444"/>
                  </a:lnTo>
                  <a:lnTo>
                    <a:pt x="2197894" y="664369"/>
                  </a:lnTo>
                  <a:cubicBezTo>
                    <a:pt x="2198846" y="302419"/>
                    <a:pt x="1903571" y="7144"/>
                    <a:pt x="1541621" y="7144"/>
                  </a:cubicBezTo>
                  <a:close/>
                  <a:moveTo>
                    <a:pt x="1760696" y="1541621"/>
                  </a:moveTo>
                  <a:cubicBezTo>
                    <a:pt x="1760696" y="1662589"/>
                    <a:pt x="1662589" y="1760696"/>
                    <a:pt x="1541621" y="1760696"/>
                  </a:cubicBezTo>
                  <a:lnTo>
                    <a:pt x="664369" y="1760696"/>
                  </a:lnTo>
                  <a:cubicBezTo>
                    <a:pt x="543401" y="1760696"/>
                    <a:pt x="445294" y="1662589"/>
                    <a:pt x="445294" y="1541621"/>
                  </a:cubicBezTo>
                  <a:cubicBezTo>
                    <a:pt x="445294" y="1420654"/>
                    <a:pt x="543401" y="1322546"/>
                    <a:pt x="664369" y="1322546"/>
                  </a:cubicBezTo>
                  <a:lnTo>
                    <a:pt x="1759744" y="1322546"/>
                  </a:lnTo>
                  <a:lnTo>
                    <a:pt x="1759744" y="1541621"/>
                  </a:lnTo>
                  <a:close/>
                </a:path>
              </a:pathLst>
            </a:custGeom>
            <a:gradFill>
              <a:gsLst>
                <a:gs pos="0">
                  <a:srgbClr val="FDB515"/>
                </a:gs>
                <a:gs pos="100000">
                  <a:srgbClr val="EC008C"/>
                </a:gs>
              </a:gsLst>
              <a:lin ang="0" scaled="0"/>
            </a:gra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67407B0-D323-459F-A3AA-CEEDA9634B3E}"/>
                </a:ext>
              </a:extLst>
            </p:cNvPr>
            <p:cNvSpPr/>
            <p:nvPr/>
          </p:nvSpPr>
          <p:spPr>
            <a:xfrm>
              <a:off x="7036593" y="3202781"/>
              <a:ext cx="533400" cy="447675"/>
            </a:xfrm>
            <a:custGeom>
              <a:avLst/>
              <a:gdLst>
                <a:gd name="connsiteX0" fmla="*/ 407194 w 533400"/>
                <a:gd name="connsiteY0" fmla="*/ 7144 h 447675"/>
                <a:gd name="connsiteX1" fmla="*/ 7144 w 533400"/>
                <a:gd name="connsiteY1" fmla="*/ 7144 h 447675"/>
                <a:gd name="connsiteX2" fmla="*/ 7144 w 533400"/>
                <a:gd name="connsiteY2" fmla="*/ 446246 h 447675"/>
                <a:gd name="connsiteX3" fmla="*/ 533876 w 533400"/>
                <a:gd name="connsiteY3" fmla="*/ 446246 h 447675"/>
              </a:gdLst>
              <a:ahLst/>
              <a:cxnLst>
                <a:cxn ang="0">
                  <a:pos x="connsiteX0" y="connsiteY0"/>
                </a:cxn>
                <a:cxn ang="0">
                  <a:pos x="connsiteX1" y="connsiteY1"/>
                </a:cxn>
                <a:cxn ang="0">
                  <a:pos x="connsiteX2" y="connsiteY2"/>
                </a:cxn>
                <a:cxn ang="0">
                  <a:pos x="connsiteX3" y="connsiteY3"/>
                </a:cxn>
              </a:cxnLst>
              <a:rect l="l" t="t" r="r" b="b"/>
              <a:pathLst>
                <a:path w="533400" h="447675">
                  <a:moveTo>
                    <a:pt x="407194" y="7144"/>
                  </a:moveTo>
                  <a:lnTo>
                    <a:pt x="7144" y="7144"/>
                  </a:lnTo>
                  <a:lnTo>
                    <a:pt x="7144" y="446246"/>
                  </a:lnTo>
                  <a:lnTo>
                    <a:pt x="533876" y="446246"/>
                  </a:lnTo>
                  <a:close/>
                </a:path>
              </a:pathLst>
            </a:custGeom>
            <a:solidFill>
              <a:srgbClr val="EC008C"/>
            </a:solidFill>
            <a:ln w="9525" cap="flat">
              <a:noFill/>
              <a:prstDash val="solid"/>
              <a:miter/>
            </a:ln>
          </p:spPr>
          <p:txBody>
            <a:bodyPr rtlCol="0" anchor="ctr"/>
            <a:lstStyle/>
            <a:p>
              <a:endParaRPr lang="en-US"/>
            </a:p>
          </p:txBody>
        </p:sp>
      </p:grpSp>
      <p:cxnSp>
        <p:nvCxnSpPr>
          <p:cNvPr id="11" name="Straight Connector 10">
            <a:extLst>
              <a:ext uri="{FF2B5EF4-FFF2-40B4-BE49-F238E27FC236}">
                <a16:creationId xmlns:a16="http://schemas.microsoft.com/office/drawing/2014/main" id="{5D3F00D3-1399-C441-AF7E-CED35ADA28BD}"/>
              </a:ext>
            </a:extLst>
          </p:cNvPr>
          <p:cNvCxnSpPr>
            <a:cxnSpLocks/>
          </p:cNvCxnSpPr>
          <p:nvPr userDrawn="1"/>
        </p:nvCxnSpPr>
        <p:spPr>
          <a:xfrm>
            <a:off x="583091" y="3402054"/>
            <a:ext cx="2851338" cy="0"/>
          </a:xfrm>
          <a:prstGeom prst="line">
            <a:avLst/>
          </a:prstGeom>
          <a:ln w="19050">
            <a:gradFill flip="none" rotWithShape="1">
              <a:gsLst>
                <a:gs pos="0">
                  <a:schemeClr val="accent2"/>
                </a:gs>
                <a:gs pos="48000">
                  <a:schemeClr val="accent4"/>
                </a:gs>
                <a:gs pos="100000">
                  <a:schemeClr val="tx2">
                    <a:alpha val="0"/>
                  </a:schemeClr>
                </a:gs>
              </a:gsLst>
              <a:lin ang="0" scaled="1"/>
              <a:tileRect/>
            </a:gra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2062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Utlity 2">
    <p:spTree>
      <p:nvGrpSpPr>
        <p:cNvPr id="1" name=""/>
        <p:cNvGrpSpPr/>
        <p:nvPr/>
      </p:nvGrpSpPr>
      <p:grpSpPr>
        <a:xfrm>
          <a:off x="0" y="0"/>
          <a:ext cx="0" cy="0"/>
          <a:chOff x="0" y="0"/>
          <a:chExt cx="0" cy="0"/>
        </a:xfrm>
      </p:grpSpPr>
      <p:sp>
        <p:nvSpPr>
          <p:cNvPr id="2" name="Title 1"/>
          <p:cNvSpPr>
            <a:spLocks noGrp="1"/>
          </p:cNvSpPr>
          <p:nvPr>
            <p:ph type="title"/>
          </p:nvPr>
        </p:nvSpPr>
        <p:spPr>
          <a:xfrm>
            <a:off x="546521" y="1144191"/>
            <a:ext cx="3568279" cy="1846659"/>
          </a:xfrm>
        </p:spPr>
        <p:txBody>
          <a:bodyPr anchor="b"/>
          <a:lstStyle>
            <a:lvl1pPr>
              <a:defRPr sz="4000">
                <a:solidFill>
                  <a:schemeClr val="bg1"/>
                </a:solidFill>
              </a:defRPr>
            </a:lvl1pPr>
          </a:lstStyle>
          <a:p>
            <a:r>
              <a:rPr lang="en-US"/>
              <a:t>Click to edit Master title style</a:t>
            </a:r>
            <a:endParaRPr lang="en-US" dirty="0"/>
          </a:p>
        </p:txBody>
      </p:sp>
      <p:sp>
        <p:nvSpPr>
          <p:cNvPr id="10" name="Rectangle 9"/>
          <p:cNvSpPr/>
          <p:nvPr userDrawn="1"/>
        </p:nvSpPr>
        <p:spPr>
          <a:xfrm rot="5400000">
            <a:off x="-3392424" y="3392424"/>
            <a:ext cx="6858000" cy="73152"/>
          </a:xfrm>
          <a:prstGeom prst="rect">
            <a:avLst/>
          </a:prstGeom>
          <a:gradFill flip="none" rotWithShape="1">
            <a:gsLst>
              <a:gs pos="0">
                <a:srgbClr val="FDB515"/>
              </a:gs>
              <a:gs pos="100000">
                <a:srgbClr val="EC008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err="1"/>
          </a:p>
        </p:txBody>
      </p:sp>
      <p:sp>
        <p:nvSpPr>
          <p:cNvPr id="5" name="Text Placeholder 4"/>
          <p:cNvSpPr>
            <a:spLocks noGrp="1"/>
          </p:cNvSpPr>
          <p:nvPr>
            <p:ph type="body" sz="quarter" idx="10" hasCustomPrompt="1"/>
          </p:nvPr>
        </p:nvSpPr>
        <p:spPr>
          <a:xfrm>
            <a:off x="547688" y="3829545"/>
            <a:ext cx="3567112" cy="719138"/>
          </a:xfrm>
        </p:spPr>
        <p:txBody>
          <a:bodyPr>
            <a:noAutofit/>
          </a:bodyPr>
          <a:lstStyle>
            <a:lvl1pPr marL="0" indent="0">
              <a:lnSpc>
                <a:spcPct val="100000"/>
              </a:lnSpc>
              <a:buNone/>
              <a:defRPr sz="2000">
                <a:solidFill>
                  <a:schemeClr val="bg1"/>
                </a:solidFill>
              </a:defRPr>
            </a:lvl1pPr>
          </a:lstStyle>
          <a:p>
            <a:pPr lvl="0"/>
            <a:r>
              <a:rPr lang="en-US" dirty="0"/>
              <a:t>Body Header text</a:t>
            </a:r>
          </a:p>
        </p:txBody>
      </p:sp>
      <p:grpSp>
        <p:nvGrpSpPr>
          <p:cNvPr id="11" name="Amdocs_Logomark">
            <a:extLst>
              <a:ext uri="{FF2B5EF4-FFF2-40B4-BE49-F238E27FC236}">
                <a16:creationId xmlns:a16="http://schemas.microsoft.com/office/drawing/2014/main" id="{36143067-6885-4B61-98C3-AAFE875125E3}"/>
              </a:ext>
            </a:extLst>
          </p:cNvPr>
          <p:cNvGrpSpPr>
            <a:grpSpLocks noChangeAspect="1"/>
          </p:cNvGrpSpPr>
          <p:nvPr userDrawn="1"/>
        </p:nvGrpSpPr>
        <p:grpSpPr>
          <a:xfrm>
            <a:off x="11460289" y="6381483"/>
            <a:ext cx="384048" cy="285861"/>
            <a:chOff x="4624387" y="2333625"/>
            <a:chExt cx="2943225" cy="2190750"/>
          </a:xfrm>
        </p:grpSpPr>
        <p:sp>
          <p:nvSpPr>
            <p:cNvPr id="15" name="Freeform: Shape 14">
              <a:extLst>
                <a:ext uri="{FF2B5EF4-FFF2-40B4-BE49-F238E27FC236}">
                  <a16:creationId xmlns:a16="http://schemas.microsoft.com/office/drawing/2014/main" id="{A313A5E0-592D-4A19-822B-1BFE7708420B}"/>
                </a:ext>
              </a:extLst>
            </p:cNvPr>
            <p:cNvSpPr/>
            <p:nvPr/>
          </p:nvSpPr>
          <p:spPr>
            <a:xfrm>
              <a:off x="4617243" y="2326481"/>
              <a:ext cx="2200275" cy="2200275"/>
            </a:xfrm>
            <a:custGeom>
              <a:avLst/>
              <a:gdLst>
                <a:gd name="connsiteX0" fmla="*/ 1541621 w 2200275"/>
                <a:gd name="connsiteY0" fmla="*/ 7144 h 2200275"/>
                <a:gd name="connsiteX1" fmla="*/ 254794 w 2200275"/>
                <a:gd name="connsiteY1" fmla="*/ 7144 h 2200275"/>
                <a:gd name="connsiteX2" fmla="*/ 381476 w 2200275"/>
                <a:gd name="connsiteY2" fmla="*/ 445294 h 2200275"/>
                <a:gd name="connsiteX3" fmla="*/ 1541621 w 2200275"/>
                <a:gd name="connsiteY3" fmla="*/ 445294 h 2200275"/>
                <a:gd name="connsiteX4" fmla="*/ 1760696 w 2200275"/>
                <a:gd name="connsiteY4" fmla="*/ 664369 h 2200275"/>
                <a:gd name="connsiteX5" fmla="*/ 1760696 w 2200275"/>
                <a:gd name="connsiteY5" fmla="*/ 883444 h 2200275"/>
                <a:gd name="connsiteX6" fmla="*/ 664369 w 2200275"/>
                <a:gd name="connsiteY6" fmla="*/ 883444 h 2200275"/>
                <a:gd name="connsiteX7" fmla="*/ 7144 w 2200275"/>
                <a:gd name="connsiteY7" fmla="*/ 1540669 h 2200275"/>
                <a:gd name="connsiteX8" fmla="*/ 664369 w 2200275"/>
                <a:gd name="connsiteY8" fmla="*/ 2197894 h 2200275"/>
                <a:gd name="connsiteX9" fmla="*/ 1540669 w 2200275"/>
                <a:gd name="connsiteY9" fmla="*/ 2197894 h 2200275"/>
                <a:gd name="connsiteX10" fmla="*/ 2197894 w 2200275"/>
                <a:gd name="connsiteY10" fmla="*/ 1540669 h 2200275"/>
                <a:gd name="connsiteX11" fmla="*/ 2197894 w 2200275"/>
                <a:gd name="connsiteY11" fmla="*/ 1102519 h 2200275"/>
                <a:gd name="connsiteX12" fmla="*/ 2197894 w 2200275"/>
                <a:gd name="connsiteY12" fmla="*/ 883444 h 2200275"/>
                <a:gd name="connsiteX13" fmla="*/ 2197894 w 2200275"/>
                <a:gd name="connsiteY13" fmla="*/ 664369 h 2200275"/>
                <a:gd name="connsiteX14" fmla="*/ 1541621 w 2200275"/>
                <a:gd name="connsiteY14" fmla="*/ 7144 h 2200275"/>
                <a:gd name="connsiteX15" fmla="*/ 1760696 w 2200275"/>
                <a:gd name="connsiteY15" fmla="*/ 1541621 h 2200275"/>
                <a:gd name="connsiteX16" fmla="*/ 1541621 w 2200275"/>
                <a:gd name="connsiteY16" fmla="*/ 1760696 h 2200275"/>
                <a:gd name="connsiteX17" fmla="*/ 664369 w 2200275"/>
                <a:gd name="connsiteY17" fmla="*/ 1760696 h 2200275"/>
                <a:gd name="connsiteX18" fmla="*/ 445294 w 2200275"/>
                <a:gd name="connsiteY18" fmla="*/ 1541621 h 2200275"/>
                <a:gd name="connsiteX19" fmla="*/ 664369 w 2200275"/>
                <a:gd name="connsiteY19" fmla="*/ 1322546 h 2200275"/>
                <a:gd name="connsiteX20" fmla="*/ 1759744 w 2200275"/>
                <a:gd name="connsiteY20" fmla="*/ 1322546 h 2200275"/>
                <a:gd name="connsiteX21" fmla="*/ 1759744 w 2200275"/>
                <a:gd name="connsiteY21" fmla="*/ 1541621 h 2200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200275" h="2200275">
                  <a:moveTo>
                    <a:pt x="1541621" y="7144"/>
                  </a:moveTo>
                  <a:lnTo>
                    <a:pt x="254794" y="7144"/>
                  </a:lnTo>
                  <a:lnTo>
                    <a:pt x="381476" y="445294"/>
                  </a:lnTo>
                  <a:lnTo>
                    <a:pt x="1541621" y="445294"/>
                  </a:lnTo>
                  <a:cubicBezTo>
                    <a:pt x="1662589" y="445294"/>
                    <a:pt x="1760696" y="543401"/>
                    <a:pt x="1760696" y="664369"/>
                  </a:cubicBezTo>
                  <a:lnTo>
                    <a:pt x="1760696" y="883444"/>
                  </a:lnTo>
                  <a:lnTo>
                    <a:pt x="664369" y="883444"/>
                  </a:lnTo>
                  <a:cubicBezTo>
                    <a:pt x="301466" y="883444"/>
                    <a:pt x="7144" y="1178719"/>
                    <a:pt x="7144" y="1540669"/>
                  </a:cubicBezTo>
                  <a:cubicBezTo>
                    <a:pt x="7144" y="1903571"/>
                    <a:pt x="302419" y="2197894"/>
                    <a:pt x="664369" y="2197894"/>
                  </a:cubicBezTo>
                  <a:lnTo>
                    <a:pt x="1540669" y="2197894"/>
                  </a:lnTo>
                  <a:cubicBezTo>
                    <a:pt x="1903571" y="2197894"/>
                    <a:pt x="2197894" y="1902619"/>
                    <a:pt x="2197894" y="1540669"/>
                  </a:cubicBezTo>
                  <a:lnTo>
                    <a:pt x="2197894" y="1102519"/>
                  </a:lnTo>
                  <a:lnTo>
                    <a:pt x="2197894" y="883444"/>
                  </a:lnTo>
                  <a:lnTo>
                    <a:pt x="2197894" y="664369"/>
                  </a:lnTo>
                  <a:cubicBezTo>
                    <a:pt x="2198846" y="302419"/>
                    <a:pt x="1903571" y="7144"/>
                    <a:pt x="1541621" y="7144"/>
                  </a:cubicBezTo>
                  <a:close/>
                  <a:moveTo>
                    <a:pt x="1760696" y="1541621"/>
                  </a:moveTo>
                  <a:cubicBezTo>
                    <a:pt x="1760696" y="1662589"/>
                    <a:pt x="1662589" y="1760696"/>
                    <a:pt x="1541621" y="1760696"/>
                  </a:cubicBezTo>
                  <a:lnTo>
                    <a:pt x="664369" y="1760696"/>
                  </a:lnTo>
                  <a:cubicBezTo>
                    <a:pt x="543401" y="1760696"/>
                    <a:pt x="445294" y="1662589"/>
                    <a:pt x="445294" y="1541621"/>
                  </a:cubicBezTo>
                  <a:cubicBezTo>
                    <a:pt x="445294" y="1420654"/>
                    <a:pt x="543401" y="1322546"/>
                    <a:pt x="664369" y="1322546"/>
                  </a:cubicBezTo>
                  <a:lnTo>
                    <a:pt x="1759744" y="1322546"/>
                  </a:lnTo>
                  <a:lnTo>
                    <a:pt x="1759744" y="1541621"/>
                  </a:lnTo>
                  <a:close/>
                </a:path>
              </a:pathLst>
            </a:custGeom>
            <a:gradFill>
              <a:gsLst>
                <a:gs pos="0">
                  <a:srgbClr val="FDB515"/>
                </a:gs>
                <a:gs pos="100000">
                  <a:srgbClr val="EC008C"/>
                </a:gs>
              </a:gsLst>
              <a:lin ang="0" scaled="0"/>
            </a:gra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86C3D2CA-6CFF-4D4B-BAFC-F3D402CF9BAE}"/>
                </a:ext>
              </a:extLst>
            </p:cNvPr>
            <p:cNvSpPr/>
            <p:nvPr/>
          </p:nvSpPr>
          <p:spPr>
            <a:xfrm>
              <a:off x="7036593" y="3202781"/>
              <a:ext cx="533400" cy="447675"/>
            </a:xfrm>
            <a:custGeom>
              <a:avLst/>
              <a:gdLst>
                <a:gd name="connsiteX0" fmla="*/ 407194 w 533400"/>
                <a:gd name="connsiteY0" fmla="*/ 7144 h 447675"/>
                <a:gd name="connsiteX1" fmla="*/ 7144 w 533400"/>
                <a:gd name="connsiteY1" fmla="*/ 7144 h 447675"/>
                <a:gd name="connsiteX2" fmla="*/ 7144 w 533400"/>
                <a:gd name="connsiteY2" fmla="*/ 446246 h 447675"/>
                <a:gd name="connsiteX3" fmla="*/ 533876 w 533400"/>
                <a:gd name="connsiteY3" fmla="*/ 446246 h 447675"/>
              </a:gdLst>
              <a:ahLst/>
              <a:cxnLst>
                <a:cxn ang="0">
                  <a:pos x="connsiteX0" y="connsiteY0"/>
                </a:cxn>
                <a:cxn ang="0">
                  <a:pos x="connsiteX1" y="connsiteY1"/>
                </a:cxn>
                <a:cxn ang="0">
                  <a:pos x="connsiteX2" y="connsiteY2"/>
                </a:cxn>
                <a:cxn ang="0">
                  <a:pos x="connsiteX3" y="connsiteY3"/>
                </a:cxn>
              </a:cxnLst>
              <a:rect l="l" t="t" r="r" b="b"/>
              <a:pathLst>
                <a:path w="533400" h="447675">
                  <a:moveTo>
                    <a:pt x="407194" y="7144"/>
                  </a:moveTo>
                  <a:lnTo>
                    <a:pt x="7144" y="7144"/>
                  </a:lnTo>
                  <a:lnTo>
                    <a:pt x="7144" y="446246"/>
                  </a:lnTo>
                  <a:lnTo>
                    <a:pt x="533876" y="446246"/>
                  </a:lnTo>
                  <a:close/>
                </a:path>
              </a:pathLst>
            </a:custGeom>
            <a:solidFill>
              <a:srgbClr val="EC008C"/>
            </a:solidFill>
            <a:ln w="9525" cap="flat">
              <a:noFill/>
              <a:prstDash val="solid"/>
              <a:miter/>
            </a:ln>
          </p:spPr>
          <p:txBody>
            <a:bodyPr rtlCol="0" anchor="ctr"/>
            <a:lstStyle/>
            <a:p>
              <a:endParaRPr lang="en-US"/>
            </a:p>
          </p:txBody>
        </p:sp>
      </p:grpSp>
      <p:cxnSp>
        <p:nvCxnSpPr>
          <p:cNvPr id="21" name="Straight Connector 20">
            <a:extLst>
              <a:ext uri="{FF2B5EF4-FFF2-40B4-BE49-F238E27FC236}">
                <a16:creationId xmlns:a16="http://schemas.microsoft.com/office/drawing/2014/main" id="{7CA0E6B0-8408-4441-A078-8C9210A291BA}"/>
              </a:ext>
            </a:extLst>
          </p:cNvPr>
          <p:cNvCxnSpPr>
            <a:cxnSpLocks/>
          </p:cNvCxnSpPr>
          <p:nvPr userDrawn="1"/>
        </p:nvCxnSpPr>
        <p:spPr>
          <a:xfrm>
            <a:off x="583091" y="3402054"/>
            <a:ext cx="2851338" cy="0"/>
          </a:xfrm>
          <a:prstGeom prst="line">
            <a:avLst/>
          </a:prstGeom>
          <a:ln w="19050">
            <a:gradFill flip="none" rotWithShape="1">
              <a:gsLst>
                <a:gs pos="0">
                  <a:schemeClr val="accent2"/>
                </a:gs>
                <a:gs pos="48000">
                  <a:schemeClr val="accent4"/>
                </a:gs>
                <a:gs pos="100000">
                  <a:schemeClr val="tx2">
                    <a:alpha val="0"/>
                  </a:schemeClr>
                </a:gs>
              </a:gsLst>
              <a:lin ang="0" scaled="1"/>
              <a:tileRect/>
            </a:gra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7764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1_Title Only (no sideba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grpSp>
        <p:nvGrpSpPr>
          <p:cNvPr id="4" name="Amdocs_Logomark">
            <a:extLst>
              <a:ext uri="{FF2B5EF4-FFF2-40B4-BE49-F238E27FC236}">
                <a16:creationId xmlns:a16="http://schemas.microsoft.com/office/drawing/2014/main" id="{0EE77212-FFC6-43DF-B70D-54B890684C38}"/>
              </a:ext>
            </a:extLst>
          </p:cNvPr>
          <p:cNvGrpSpPr>
            <a:grpSpLocks noChangeAspect="1"/>
          </p:cNvGrpSpPr>
          <p:nvPr userDrawn="1"/>
        </p:nvGrpSpPr>
        <p:grpSpPr>
          <a:xfrm>
            <a:off x="11454485" y="6382458"/>
            <a:ext cx="393012" cy="292533"/>
            <a:chOff x="4624387" y="2333625"/>
            <a:chExt cx="2943225" cy="2190750"/>
          </a:xfrm>
        </p:grpSpPr>
        <p:sp>
          <p:nvSpPr>
            <p:cNvPr id="5" name="Freeform: Shape 4">
              <a:extLst>
                <a:ext uri="{FF2B5EF4-FFF2-40B4-BE49-F238E27FC236}">
                  <a16:creationId xmlns:a16="http://schemas.microsoft.com/office/drawing/2014/main" id="{D7C9086B-E356-4A9D-8480-71EEF31C0EA9}"/>
                </a:ext>
              </a:extLst>
            </p:cNvPr>
            <p:cNvSpPr/>
            <p:nvPr/>
          </p:nvSpPr>
          <p:spPr>
            <a:xfrm>
              <a:off x="4617243" y="2326481"/>
              <a:ext cx="2200275" cy="2200275"/>
            </a:xfrm>
            <a:custGeom>
              <a:avLst/>
              <a:gdLst>
                <a:gd name="connsiteX0" fmla="*/ 1541621 w 2200275"/>
                <a:gd name="connsiteY0" fmla="*/ 7144 h 2200275"/>
                <a:gd name="connsiteX1" fmla="*/ 254794 w 2200275"/>
                <a:gd name="connsiteY1" fmla="*/ 7144 h 2200275"/>
                <a:gd name="connsiteX2" fmla="*/ 381476 w 2200275"/>
                <a:gd name="connsiteY2" fmla="*/ 445294 h 2200275"/>
                <a:gd name="connsiteX3" fmla="*/ 1541621 w 2200275"/>
                <a:gd name="connsiteY3" fmla="*/ 445294 h 2200275"/>
                <a:gd name="connsiteX4" fmla="*/ 1760696 w 2200275"/>
                <a:gd name="connsiteY4" fmla="*/ 664369 h 2200275"/>
                <a:gd name="connsiteX5" fmla="*/ 1760696 w 2200275"/>
                <a:gd name="connsiteY5" fmla="*/ 883444 h 2200275"/>
                <a:gd name="connsiteX6" fmla="*/ 664369 w 2200275"/>
                <a:gd name="connsiteY6" fmla="*/ 883444 h 2200275"/>
                <a:gd name="connsiteX7" fmla="*/ 7144 w 2200275"/>
                <a:gd name="connsiteY7" fmla="*/ 1540669 h 2200275"/>
                <a:gd name="connsiteX8" fmla="*/ 664369 w 2200275"/>
                <a:gd name="connsiteY8" fmla="*/ 2197894 h 2200275"/>
                <a:gd name="connsiteX9" fmla="*/ 1540669 w 2200275"/>
                <a:gd name="connsiteY9" fmla="*/ 2197894 h 2200275"/>
                <a:gd name="connsiteX10" fmla="*/ 2197894 w 2200275"/>
                <a:gd name="connsiteY10" fmla="*/ 1540669 h 2200275"/>
                <a:gd name="connsiteX11" fmla="*/ 2197894 w 2200275"/>
                <a:gd name="connsiteY11" fmla="*/ 1102519 h 2200275"/>
                <a:gd name="connsiteX12" fmla="*/ 2197894 w 2200275"/>
                <a:gd name="connsiteY12" fmla="*/ 883444 h 2200275"/>
                <a:gd name="connsiteX13" fmla="*/ 2197894 w 2200275"/>
                <a:gd name="connsiteY13" fmla="*/ 664369 h 2200275"/>
                <a:gd name="connsiteX14" fmla="*/ 1541621 w 2200275"/>
                <a:gd name="connsiteY14" fmla="*/ 7144 h 2200275"/>
                <a:gd name="connsiteX15" fmla="*/ 1760696 w 2200275"/>
                <a:gd name="connsiteY15" fmla="*/ 1541621 h 2200275"/>
                <a:gd name="connsiteX16" fmla="*/ 1541621 w 2200275"/>
                <a:gd name="connsiteY16" fmla="*/ 1760696 h 2200275"/>
                <a:gd name="connsiteX17" fmla="*/ 664369 w 2200275"/>
                <a:gd name="connsiteY17" fmla="*/ 1760696 h 2200275"/>
                <a:gd name="connsiteX18" fmla="*/ 445294 w 2200275"/>
                <a:gd name="connsiteY18" fmla="*/ 1541621 h 2200275"/>
                <a:gd name="connsiteX19" fmla="*/ 664369 w 2200275"/>
                <a:gd name="connsiteY19" fmla="*/ 1322546 h 2200275"/>
                <a:gd name="connsiteX20" fmla="*/ 1759744 w 2200275"/>
                <a:gd name="connsiteY20" fmla="*/ 1322546 h 2200275"/>
                <a:gd name="connsiteX21" fmla="*/ 1759744 w 2200275"/>
                <a:gd name="connsiteY21" fmla="*/ 1541621 h 2200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200275" h="2200275">
                  <a:moveTo>
                    <a:pt x="1541621" y="7144"/>
                  </a:moveTo>
                  <a:lnTo>
                    <a:pt x="254794" y="7144"/>
                  </a:lnTo>
                  <a:lnTo>
                    <a:pt x="381476" y="445294"/>
                  </a:lnTo>
                  <a:lnTo>
                    <a:pt x="1541621" y="445294"/>
                  </a:lnTo>
                  <a:cubicBezTo>
                    <a:pt x="1662589" y="445294"/>
                    <a:pt x="1760696" y="543401"/>
                    <a:pt x="1760696" y="664369"/>
                  </a:cubicBezTo>
                  <a:lnTo>
                    <a:pt x="1760696" y="883444"/>
                  </a:lnTo>
                  <a:lnTo>
                    <a:pt x="664369" y="883444"/>
                  </a:lnTo>
                  <a:cubicBezTo>
                    <a:pt x="301466" y="883444"/>
                    <a:pt x="7144" y="1178719"/>
                    <a:pt x="7144" y="1540669"/>
                  </a:cubicBezTo>
                  <a:cubicBezTo>
                    <a:pt x="7144" y="1903571"/>
                    <a:pt x="302419" y="2197894"/>
                    <a:pt x="664369" y="2197894"/>
                  </a:cubicBezTo>
                  <a:lnTo>
                    <a:pt x="1540669" y="2197894"/>
                  </a:lnTo>
                  <a:cubicBezTo>
                    <a:pt x="1903571" y="2197894"/>
                    <a:pt x="2197894" y="1902619"/>
                    <a:pt x="2197894" y="1540669"/>
                  </a:cubicBezTo>
                  <a:lnTo>
                    <a:pt x="2197894" y="1102519"/>
                  </a:lnTo>
                  <a:lnTo>
                    <a:pt x="2197894" y="883444"/>
                  </a:lnTo>
                  <a:lnTo>
                    <a:pt x="2197894" y="664369"/>
                  </a:lnTo>
                  <a:cubicBezTo>
                    <a:pt x="2198846" y="302419"/>
                    <a:pt x="1903571" y="7144"/>
                    <a:pt x="1541621" y="7144"/>
                  </a:cubicBezTo>
                  <a:close/>
                  <a:moveTo>
                    <a:pt x="1760696" y="1541621"/>
                  </a:moveTo>
                  <a:cubicBezTo>
                    <a:pt x="1760696" y="1662589"/>
                    <a:pt x="1662589" y="1760696"/>
                    <a:pt x="1541621" y="1760696"/>
                  </a:cubicBezTo>
                  <a:lnTo>
                    <a:pt x="664369" y="1760696"/>
                  </a:lnTo>
                  <a:cubicBezTo>
                    <a:pt x="543401" y="1760696"/>
                    <a:pt x="445294" y="1662589"/>
                    <a:pt x="445294" y="1541621"/>
                  </a:cubicBezTo>
                  <a:cubicBezTo>
                    <a:pt x="445294" y="1420654"/>
                    <a:pt x="543401" y="1322546"/>
                    <a:pt x="664369" y="1322546"/>
                  </a:cubicBezTo>
                  <a:lnTo>
                    <a:pt x="1759744" y="1322546"/>
                  </a:lnTo>
                  <a:lnTo>
                    <a:pt x="1759744" y="1541621"/>
                  </a:lnTo>
                  <a:close/>
                </a:path>
              </a:pathLst>
            </a:custGeom>
            <a:gradFill>
              <a:gsLst>
                <a:gs pos="0">
                  <a:srgbClr val="FDB515"/>
                </a:gs>
                <a:gs pos="100000">
                  <a:srgbClr val="EC008C"/>
                </a:gs>
              </a:gsLst>
              <a:lin ang="0" scaled="0"/>
            </a:gra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3C62DBD6-4D5B-429E-B170-AA06128C8AFD}"/>
                </a:ext>
              </a:extLst>
            </p:cNvPr>
            <p:cNvSpPr/>
            <p:nvPr/>
          </p:nvSpPr>
          <p:spPr>
            <a:xfrm>
              <a:off x="7036593" y="3202781"/>
              <a:ext cx="533400" cy="447675"/>
            </a:xfrm>
            <a:custGeom>
              <a:avLst/>
              <a:gdLst>
                <a:gd name="connsiteX0" fmla="*/ 407194 w 533400"/>
                <a:gd name="connsiteY0" fmla="*/ 7144 h 447675"/>
                <a:gd name="connsiteX1" fmla="*/ 7144 w 533400"/>
                <a:gd name="connsiteY1" fmla="*/ 7144 h 447675"/>
                <a:gd name="connsiteX2" fmla="*/ 7144 w 533400"/>
                <a:gd name="connsiteY2" fmla="*/ 446246 h 447675"/>
                <a:gd name="connsiteX3" fmla="*/ 533876 w 533400"/>
                <a:gd name="connsiteY3" fmla="*/ 446246 h 447675"/>
              </a:gdLst>
              <a:ahLst/>
              <a:cxnLst>
                <a:cxn ang="0">
                  <a:pos x="connsiteX0" y="connsiteY0"/>
                </a:cxn>
                <a:cxn ang="0">
                  <a:pos x="connsiteX1" y="connsiteY1"/>
                </a:cxn>
                <a:cxn ang="0">
                  <a:pos x="connsiteX2" y="connsiteY2"/>
                </a:cxn>
                <a:cxn ang="0">
                  <a:pos x="connsiteX3" y="connsiteY3"/>
                </a:cxn>
              </a:cxnLst>
              <a:rect l="l" t="t" r="r" b="b"/>
              <a:pathLst>
                <a:path w="533400" h="447675">
                  <a:moveTo>
                    <a:pt x="407194" y="7144"/>
                  </a:moveTo>
                  <a:lnTo>
                    <a:pt x="7144" y="7144"/>
                  </a:lnTo>
                  <a:lnTo>
                    <a:pt x="7144" y="446246"/>
                  </a:lnTo>
                  <a:lnTo>
                    <a:pt x="533876" y="446246"/>
                  </a:lnTo>
                  <a:close/>
                </a:path>
              </a:pathLst>
            </a:custGeom>
            <a:solidFill>
              <a:srgbClr val="EC008C"/>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724208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Utlity 2">
    <p:spTree>
      <p:nvGrpSpPr>
        <p:cNvPr id="1" name=""/>
        <p:cNvGrpSpPr/>
        <p:nvPr/>
      </p:nvGrpSpPr>
      <p:grpSpPr>
        <a:xfrm>
          <a:off x="0" y="0"/>
          <a:ext cx="0" cy="0"/>
          <a:chOff x="0" y="0"/>
          <a:chExt cx="0" cy="0"/>
        </a:xfrm>
      </p:grpSpPr>
      <p:sp>
        <p:nvSpPr>
          <p:cNvPr id="14" name="Freeform: Shape 13"/>
          <p:cNvSpPr>
            <a:spLocks/>
          </p:cNvSpPr>
          <p:nvPr userDrawn="1"/>
        </p:nvSpPr>
        <p:spPr bwMode="white">
          <a:xfrm>
            <a:off x="0" y="1587"/>
            <a:ext cx="6607952" cy="6856413"/>
          </a:xfrm>
          <a:custGeom>
            <a:avLst/>
            <a:gdLst>
              <a:gd name="connsiteX0" fmla="*/ 0 w 6607952"/>
              <a:gd name="connsiteY0" fmla="*/ 0 h 6856413"/>
              <a:gd name="connsiteX1" fmla="*/ 4144152 w 6607952"/>
              <a:gd name="connsiteY1" fmla="*/ 0 h 6856413"/>
              <a:gd name="connsiteX2" fmla="*/ 6607952 w 6607952"/>
              <a:gd name="connsiteY2" fmla="*/ 6856413 h 6856413"/>
              <a:gd name="connsiteX3" fmla="*/ 0 w 6607952"/>
              <a:gd name="connsiteY3" fmla="*/ 6856413 h 6856413"/>
            </a:gdLst>
            <a:ahLst/>
            <a:cxnLst>
              <a:cxn ang="0">
                <a:pos x="connsiteX0" y="connsiteY0"/>
              </a:cxn>
              <a:cxn ang="0">
                <a:pos x="connsiteX1" y="connsiteY1"/>
              </a:cxn>
              <a:cxn ang="0">
                <a:pos x="connsiteX2" y="connsiteY2"/>
              </a:cxn>
              <a:cxn ang="0">
                <a:pos x="connsiteX3" y="connsiteY3"/>
              </a:cxn>
            </a:cxnLst>
            <a:rect l="l" t="t" r="r" b="b"/>
            <a:pathLst>
              <a:path w="6607952" h="6856413">
                <a:moveTo>
                  <a:pt x="0" y="0"/>
                </a:moveTo>
                <a:lnTo>
                  <a:pt x="4144152" y="0"/>
                </a:lnTo>
                <a:lnTo>
                  <a:pt x="6607952" y="6856413"/>
                </a:lnTo>
                <a:lnTo>
                  <a:pt x="0" y="6856413"/>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2" name="Title 1"/>
          <p:cNvSpPr>
            <a:spLocks noGrp="1"/>
          </p:cNvSpPr>
          <p:nvPr>
            <p:ph type="title"/>
          </p:nvPr>
        </p:nvSpPr>
        <p:spPr>
          <a:xfrm>
            <a:off x="546521" y="1328857"/>
            <a:ext cx="3568279" cy="1661993"/>
          </a:xfrm>
        </p:spPr>
        <p:txBody>
          <a:bodyPr anchor="b"/>
          <a:lstStyle>
            <a:lvl1pPr>
              <a:defRPr sz="4000">
                <a:solidFill>
                  <a:srgbClr val="302E45"/>
                </a:solidFill>
              </a:defRPr>
            </a:lvl1pPr>
          </a:lstStyle>
          <a:p>
            <a:r>
              <a:rPr lang="en-US"/>
              <a:t>Click to edit Master title style</a:t>
            </a:r>
            <a:endParaRPr lang="en-US" dirty="0"/>
          </a:p>
        </p:txBody>
      </p:sp>
      <p:sp>
        <p:nvSpPr>
          <p:cNvPr id="10" name="Rectangle 9"/>
          <p:cNvSpPr/>
          <p:nvPr userDrawn="1"/>
        </p:nvSpPr>
        <p:spPr>
          <a:xfrm rot="5400000">
            <a:off x="-3392424" y="3392424"/>
            <a:ext cx="6858000" cy="73152"/>
          </a:xfrm>
          <a:prstGeom prst="rect">
            <a:avLst/>
          </a:prstGeom>
          <a:gradFill flip="none" rotWithShape="1">
            <a:gsLst>
              <a:gs pos="0">
                <a:schemeClr val="accent2"/>
              </a:gs>
              <a:gs pos="100000">
                <a:schemeClr val="accent4"/>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err="1"/>
          </a:p>
        </p:txBody>
      </p:sp>
      <p:grpSp>
        <p:nvGrpSpPr>
          <p:cNvPr id="13" name="Amdocs_Logomark">
            <a:extLst>
              <a:ext uri="{FF2B5EF4-FFF2-40B4-BE49-F238E27FC236}">
                <a16:creationId xmlns:a16="http://schemas.microsoft.com/office/drawing/2014/main" id="{43E5C40B-7FFB-443E-B7AE-8EDF13B6CA18}"/>
              </a:ext>
            </a:extLst>
          </p:cNvPr>
          <p:cNvGrpSpPr>
            <a:grpSpLocks noChangeAspect="1"/>
          </p:cNvGrpSpPr>
          <p:nvPr userDrawn="1"/>
        </p:nvGrpSpPr>
        <p:grpSpPr>
          <a:xfrm>
            <a:off x="11454485" y="6382458"/>
            <a:ext cx="393012" cy="292533"/>
            <a:chOff x="4624387" y="2333625"/>
            <a:chExt cx="2943225" cy="2190750"/>
          </a:xfrm>
        </p:grpSpPr>
        <p:sp>
          <p:nvSpPr>
            <p:cNvPr id="15" name="Freeform: Shape 14">
              <a:extLst>
                <a:ext uri="{FF2B5EF4-FFF2-40B4-BE49-F238E27FC236}">
                  <a16:creationId xmlns:a16="http://schemas.microsoft.com/office/drawing/2014/main" id="{54A71580-5EB1-4DDE-8F01-527C78F0635C}"/>
                </a:ext>
              </a:extLst>
            </p:cNvPr>
            <p:cNvSpPr/>
            <p:nvPr/>
          </p:nvSpPr>
          <p:spPr>
            <a:xfrm>
              <a:off x="4617243" y="2326481"/>
              <a:ext cx="2200275" cy="2200275"/>
            </a:xfrm>
            <a:custGeom>
              <a:avLst/>
              <a:gdLst>
                <a:gd name="connsiteX0" fmla="*/ 1541621 w 2200275"/>
                <a:gd name="connsiteY0" fmla="*/ 7144 h 2200275"/>
                <a:gd name="connsiteX1" fmla="*/ 254794 w 2200275"/>
                <a:gd name="connsiteY1" fmla="*/ 7144 h 2200275"/>
                <a:gd name="connsiteX2" fmla="*/ 381476 w 2200275"/>
                <a:gd name="connsiteY2" fmla="*/ 445294 h 2200275"/>
                <a:gd name="connsiteX3" fmla="*/ 1541621 w 2200275"/>
                <a:gd name="connsiteY3" fmla="*/ 445294 h 2200275"/>
                <a:gd name="connsiteX4" fmla="*/ 1760696 w 2200275"/>
                <a:gd name="connsiteY4" fmla="*/ 664369 h 2200275"/>
                <a:gd name="connsiteX5" fmla="*/ 1760696 w 2200275"/>
                <a:gd name="connsiteY5" fmla="*/ 883444 h 2200275"/>
                <a:gd name="connsiteX6" fmla="*/ 664369 w 2200275"/>
                <a:gd name="connsiteY6" fmla="*/ 883444 h 2200275"/>
                <a:gd name="connsiteX7" fmla="*/ 7144 w 2200275"/>
                <a:gd name="connsiteY7" fmla="*/ 1540669 h 2200275"/>
                <a:gd name="connsiteX8" fmla="*/ 664369 w 2200275"/>
                <a:gd name="connsiteY8" fmla="*/ 2197894 h 2200275"/>
                <a:gd name="connsiteX9" fmla="*/ 1540669 w 2200275"/>
                <a:gd name="connsiteY9" fmla="*/ 2197894 h 2200275"/>
                <a:gd name="connsiteX10" fmla="*/ 2197894 w 2200275"/>
                <a:gd name="connsiteY10" fmla="*/ 1540669 h 2200275"/>
                <a:gd name="connsiteX11" fmla="*/ 2197894 w 2200275"/>
                <a:gd name="connsiteY11" fmla="*/ 1102519 h 2200275"/>
                <a:gd name="connsiteX12" fmla="*/ 2197894 w 2200275"/>
                <a:gd name="connsiteY12" fmla="*/ 883444 h 2200275"/>
                <a:gd name="connsiteX13" fmla="*/ 2197894 w 2200275"/>
                <a:gd name="connsiteY13" fmla="*/ 664369 h 2200275"/>
                <a:gd name="connsiteX14" fmla="*/ 1541621 w 2200275"/>
                <a:gd name="connsiteY14" fmla="*/ 7144 h 2200275"/>
                <a:gd name="connsiteX15" fmla="*/ 1760696 w 2200275"/>
                <a:gd name="connsiteY15" fmla="*/ 1541621 h 2200275"/>
                <a:gd name="connsiteX16" fmla="*/ 1541621 w 2200275"/>
                <a:gd name="connsiteY16" fmla="*/ 1760696 h 2200275"/>
                <a:gd name="connsiteX17" fmla="*/ 664369 w 2200275"/>
                <a:gd name="connsiteY17" fmla="*/ 1760696 h 2200275"/>
                <a:gd name="connsiteX18" fmla="*/ 445294 w 2200275"/>
                <a:gd name="connsiteY18" fmla="*/ 1541621 h 2200275"/>
                <a:gd name="connsiteX19" fmla="*/ 664369 w 2200275"/>
                <a:gd name="connsiteY19" fmla="*/ 1322546 h 2200275"/>
                <a:gd name="connsiteX20" fmla="*/ 1759744 w 2200275"/>
                <a:gd name="connsiteY20" fmla="*/ 1322546 h 2200275"/>
                <a:gd name="connsiteX21" fmla="*/ 1759744 w 2200275"/>
                <a:gd name="connsiteY21" fmla="*/ 1541621 h 2200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200275" h="2200275">
                  <a:moveTo>
                    <a:pt x="1541621" y="7144"/>
                  </a:moveTo>
                  <a:lnTo>
                    <a:pt x="254794" y="7144"/>
                  </a:lnTo>
                  <a:lnTo>
                    <a:pt x="381476" y="445294"/>
                  </a:lnTo>
                  <a:lnTo>
                    <a:pt x="1541621" y="445294"/>
                  </a:lnTo>
                  <a:cubicBezTo>
                    <a:pt x="1662589" y="445294"/>
                    <a:pt x="1760696" y="543401"/>
                    <a:pt x="1760696" y="664369"/>
                  </a:cubicBezTo>
                  <a:lnTo>
                    <a:pt x="1760696" y="883444"/>
                  </a:lnTo>
                  <a:lnTo>
                    <a:pt x="664369" y="883444"/>
                  </a:lnTo>
                  <a:cubicBezTo>
                    <a:pt x="301466" y="883444"/>
                    <a:pt x="7144" y="1178719"/>
                    <a:pt x="7144" y="1540669"/>
                  </a:cubicBezTo>
                  <a:cubicBezTo>
                    <a:pt x="7144" y="1903571"/>
                    <a:pt x="302419" y="2197894"/>
                    <a:pt x="664369" y="2197894"/>
                  </a:cubicBezTo>
                  <a:lnTo>
                    <a:pt x="1540669" y="2197894"/>
                  </a:lnTo>
                  <a:cubicBezTo>
                    <a:pt x="1903571" y="2197894"/>
                    <a:pt x="2197894" y="1902619"/>
                    <a:pt x="2197894" y="1540669"/>
                  </a:cubicBezTo>
                  <a:lnTo>
                    <a:pt x="2197894" y="1102519"/>
                  </a:lnTo>
                  <a:lnTo>
                    <a:pt x="2197894" y="883444"/>
                  </a:lnTo>
                  <a:lnTo>
                    <a:pt x="2197894" y="664369"/>
                  </a:lnTo>
                  <a:cubicBezTo>
                    <a:pt x="2198846" y="302419"/>
                    <a:pt x="1903571" y="7144"/>
                    <a:pt x="1541621" y="7144"/>
                  </a:cubicBezTo>
                  <a:close/>
                  <a:moveTo>
                    <a:pt x="1760696" y="1541621"/>
                  </a:moveTo>
                  <a:cubicBezTo>
                    <a:pt x="1760696" y="1662589"/>
                    <a:pt x="1662589" y="1760696"/>
                    <a:pt x="1541621" y="1760696"/>
                  </a:cubicBezTo>
                  <a:lnTo>
                    <a:pt x="664369" y="1760696"/>
                  </a:lnTo>
                  <a:cubicBezTo>
                    <a:pt x="543401" y="1760696"/>
                    <a:pt x="445294" y="1662589"/>
                    <a:pt x="445294" y="1541621"/>
                  </a:cubicBezTo>
                  <a:cubicBezTo>
                    <a:pt x="445294" y="1420654"/>
                    <a:pt x="543401" y="1322546"/>
                    <a:pt x="664369" y="1322546"/>
                  </a:cubicBezTo>
                  <a:lnTo>
                    <a:pt x="1759744" y="1322546"/>
                  </a:lnTo>
                  <a:lnTo>
                    <a:pt x="1759744" y="1541621"/>
                  </a:lnTo>
                  <a:close/>
                </a:path>
              </a:pathLst>
            </a:custGeom>
            <a:gradFill>
              <a:gsLst>
                <a:gs pos="0">
                  <a:srgbClr val="FDB515"/>
                </a:gs>
                <a:gs pos="100000">
                  <a:srgbClr val="EC008C"/>
                </a:gs>
              </a:gsLst>
              <a:lin ang="0" scaled="0"/>
            </a:gra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CD1A971-108E-49A3-A7BF-0096DE32A000}"/>
                </a:ext>
              </a:extLst>
            </p:cNvPr>
            <p:cNvSpPr/>
            <p:nvPr/>
          </p:nvSpPr>
          <p:spPr>
            <a:xfrm>
              <a:off x="7036593" y="3202781"/>
              <a:ext cx="533400" cy="447675"/>
            </a:xfrm>
            <a:custGeom>
              <a:avLst/>
              <a:gdLst>
                <a:gd name="connsiteX0" fmla="*/ 407194 w 533400"/>
                <a:gd name="connsiteY0" fmla="*/ 7144 h 447675"/>
                <a:gd name="connsiteX1" fmla="*/ 7144 w 533400"/>
                <a:gd name="connsiteY1" fmla="*/ 7144 h 447675"/>
                <a:gd name="connsiteX2" fmla="*/ 7144 w 533400"/>
                <a:gd name="connsiteY2" fmla="*/ 446246 h 447675"/>
                <a:gd name="connsiteX3" fmla="*/ 533876 w 533400"/>
                <a:gd name="connsiteY3" fmla="*/ 446246 h 447675"/>
              </a:gdLst>
              <a:ahLst/>
              <a:cxnLst>
                <a:cxn ang="0">
                  <a:pos x="connsiteX0" y="connsiteY0"/>
                </a:cxn>
                <a:cxn ang="0">
                  <a:pos x="connsiteX1" y="connsiteY1"/>
                </a:cxn>
                <a:cxn ang="0">
                  <a:pos x="connsiteX2" y="connsiteY2"/>
                </a:cxn>
                <a:cxn ang="0">
                  <a:pos x="connsiteX3" y="connsiteY3"/>
                </a:cxn>
              </a:cxnLst>
              <a:rect l="l" t="t" r="r" b="b"/>
              <a:pathLst>
                <a:path w="533400" h="447675">
                  <a:moveTo>
                    <a:pt x="407194" y="7144"/>
                  </a:moveTo>
                  <a:lnTo>
                    <a:pt x="7144" y="7144"/>
                  </a:lnTo>
                  <a:lnTo>
                    <a:pt x="7144" y="446246"/>
                  </a:lnTo>
                  <a:lnTo>
                    <a:pt x="533876" y="446246"/>
                  </a:lnTo>
                  <a:close/>
                </a:path>
              </a:pathLst>
            </a:custGeom>
            <a:solidFill>
              <a:srgbClr val="EC008C"/>
            </a:solidFill>
            <a:ln w="9525" cap="flat">
              <a:noFill/>
              <a:prstDash val="solid"/>
              <a:miter/>
            </a:ln>
          </p:spPr>
          <p:txBody>
            <a:bodyPr rtlCol="0" anchor="ctr"/>
            <a:lstStyle/>
            <a:p>
              <a:endParaRPr lang="en-US"/>
            </a:p>
          </p:txBody>
        </p:sp>
      </p:grpSp>
      <p:cxnSp>
        <p:nvCxnSpPr>
          <p:cNvPr id="17" name="Straight Connector 16">
            <a:extLst>
              <a:ext uri="{FF2B5EF4-FFF2-40B4-BE49-F238E27FC236}">
                <a16:creationId xmlns:a16="http://schemas.microsoft.com/office/drawing/2014/main" id="{F80873A5-3ACE-2F46-AD57-CDE80AC157E8}"/>
              </a:ext>
            </a:extLst>
          </p:cNvPr>
          <p:cNvCxnSpPr>
            <a:cxnSpLocks/>
          </p:cNvCxnSpPr>
          <p:nvPr userDrawn="1"/>
        </p:nvCxnSpPr>
        <p:spPr>
          <a:xfrm>
            <a:off x="583091" y="3402054"/>
            <a:ext cx="2851338" cy="0"/>
          </a:xfrm>
          <a:prstGeom prst="line">
            <a:avLst/>
          </a:prstGeom>
          <a:ln w="19050">
            <a:gradFill flip="none" rotWithShape="1">
              <a:gsLst>
                <a:gs pos="0">
                  <a:schemeClr val="accent2"/>
                </a:gs>
                <a:gs pos="48000">
                  <a:schemeClr val="accent4"/>
                </a:gs>
                <a:gs pos="100000">
                  <a:schemeClr val="bg1">
                    <a:alpha val="0"/>
                  </a:schemeClr>
                </a:gs>
              </a:gsLst>
              <a:lin ang="0" scaled="1"/>
              <a:tileRect/>
            </a:gradFill>
            <a:prstDash val="solid"/>
          </a:ln>
        </p:spPr>
        <p:style>
          <a:lnRef idx="1">
            <a:schemeClr val="accent1"/>
          </a:lnRef>
          <a:fillRef idx="0">
            <a:schemeClr val="accent1"/>
          </a:fillRef>
          <a:effectRef idx="0">
            <a:schemeClr val="accent1"/>
          </a:effectRef>
          <a:fontRef idx="minor">
            <a:schemeClr val="tx1"/>
          </a:fontRef>
        </p:style>
      </p:cxnSp>
      <p:sp>
        <p:nvSpPr>
          <p:cNvPr id="20" name="Footer Placeholder 3">
            <a:extLst>
              <a:ext uri="{FF2B5EF4-FFF2-40B4-BE49-F238E27FC236}">
                <a16:creationId xmlns:a16="http://schemas.microsoft.com/office/drawing/2014/main" id="{70E83BF9-A641-FE42-81A5-623ABE7F8393}"/>
              </a:ext>
            </a:extLst>
          </p:cNvPr>
          <p:cNvSpPr txBox="1">
            <a:spLocks/>
          </p:cNvSpPr>
          <p:nvPr userDrawn="1"/>
        </p:nvSpPr>
        <p:spPr>
          <a:xfrm>
            <a:off x="1178533" y="6347385"/>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lang="en-US" sz="700" kern="1200" smtClean="0">
                <a:solidFill>
                  <a:srgbClr val="A6AACA"/>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B3B0C4"/>
                </a:solidFill>
              </a:rPr>
              <a:t>Information Security Level 2 – Sensitive</a:t>
            </a:r>
            <a:br>
              <a:rPr lang="en-US" dirty="0">
                <a:solidFill>
                  <a:srgbClr val="B3B0C4"/>
                </a:solidFill>
              </a:rPr>
            </a:br>
            <a:r>
              <a:rPr lang="en-US" dirty="0">
                <a:solidFill>
                  <a:srgbClr val="B3B0C4"/>
                </a:solidFill>
              </a:rPr>
              <a:t>© 2020 – Proprietary &amp; Confidential Information of Amdocs</a:t>
            </a:r>
          </a:p>
        </p:txBody>
      </p:sp>
      <p:sp>
        <p:nvSpPr>
          <p:cNvPr id="21" name="Footer Placeholder 3">
            <a:extLst>
              <a:ext uri="{FF2B5EF4-FFF2-40B4-BE49-F238E27FC236}">
                <a16:creationId xmlns:a16="http://schemas.microsoft.com/office/drawing/2014/main" id="{050B198C-392D-764E-8752-0C2DF93C79A9}"/>
              </a:ext>
            </a:extLst>
          </p:cNvPr>
          <p:cNvSpPr txBox="1">
            <a:spLocks/>
          </p:cNvSpPr>
          <p:nvPr userDrawn="1"/>
        </p:nvSpPr>
        <p:spPr>
          <a:xfrm>
            <a:off x="548640" y="6347385"/>
            <a:ext cx="605444" cy="365125"/>
          </a:xfrm>
          <a:prstGeom prst="rect">
            <a:avLst/>
          </a:prstGeom>
        </p:spPr>
        <p:txBody>
          <a:bodyPr vert="horz" lIns="0" tIns="45720" rIns="91440" bIns="45720" rtlCol="0" anchor="ctr"/>
          <a:lstStyle>
            <a:defPPr>
              <a:defRPr lang="en-US"/>
            </a:defPPr>
            <a:lvl1pPr marL="0" algn="l" defTabSz="914400" rtl="0" eaLnBrk="1" latinLnBrk="0" hangingPunct="1">
              <a:defRPr lang="en-US" sz="700" kern="1200" smtClean="0">
                <a:solidFill>
                  <a:srgbClr val="A6AACA"/>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1AD4996-C560-415B-A0CB-B2007798C868}" type="slidenum">
              <a:rPr lang="en-US" sz="1200" smtClean="0">
                <a:solidFill>
                  <a:srgbClr val="B3B0C4"/>
                </a:solidFill>
              </a:rPr>
              <a:t>‹#›</a:t>
            </a:fld>
            <a:endParaRPr lang="en-US" sz="1200" dirty="0">
              <a:solidFill>
                <a:srgbClr val="B3B0C4"/>
              </a:solidFill>
            </a:endParaRPr>
          </a:p>
        </p:txBody>
      </p:sp>
      <p:sp>
        <p:nvSpPr>
          <p:cNvPr id="22" name="Text Placeholder 4">
            <a:extLst>
              <a:ext uri="{FF2B5EF4-FFF2-40B4-BE49-F238E27FC236}">
                <a16:creationId xmlns:a16="http://schemas.microsoft.com/office/drawing/2014/main" id="{3BC16A76-0CB4-DF4B-B4BB-9D0060C67853}"/>
              </a:ext>
            </a:extLst>
          </p:cNvPr>
          <p:cNvSpPr>
            <a:spLocks noGrp="1"/>
          </p:cNvSpPr>
          <p:nvPr>
            <p:ph type="body" sz="quarter" idx="10" hasCustomPrompt="1"/>
          </p:nvPr>
        </p:nvSpPr>
        <p:spPr>
          <a:xfrm>
            <a:off x="547688" y="3829545"/>
            <a:ext cx="3567112" cy="719138"/>
          </a:xfrm>
        </p:spPr>
        <p:txBody>
          <a:bodyPr>
            <a:noAutofit/>
          </a:bodyPr>
          <a:lstStyle>
            <a:lvl1pPr marL="0" indent="0">
              <a:lnSpc>
                <a:spcPct val="100000"/>
              </a:lnSpc>
              <a:buNone/>
              <a:defRPr sz="2000">
                <a:solidFill>
                  <a:schemeClr val="tx2"/>
                </a:solidFill>
              </a:defRPr>
            </a:lvl1pPr>
          </a:lstStyle>
          <a:p>
            <a:pPr lvl="0"/>
            <a:r>
              <a:rPr lang="en-US" dirty="0"/>
              <a:t>Body Header text</a:t>
            </a:r>
          </a:p>
        </p:txBody>
      </p:sp>
    </p:spTree>
    <p:extLst>
      <p:ext uri="{BB962C8B-B14F-4D97-AF65-F5344CB8AC3E}">
        <p14:creationId xmlns:p14="http://schemas.microsoft.com/office/powerpoint/2010/main" val="1207779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1_Thank You 1">
    <p:spTree>
      <p:nvGrpSpPr>
        <p:cNvPr id="1" name=""/>
        <p:cNvGrpSpPr/>
        <p:nvPr/>
      </p:nvGrpSpPr>
      <p:grpSpPr>
        <a:xfrm>
          <a:off x="0" y="0"/>
          <a:ext cx="0" cy="0"/>
          <a:chOff x="0" y="0"/>
          <a:chExt cx="0" cy="0"/>
        </a:xfrm>
      </p:grpSpPr>
      <p:grpSp>
        <p:nvGrpSpPr>
          <p:cNvPr id="26" name="Group 25"/>
          <p:cNvGrpSpPr/>
          <p:nvPr userDrawn="1"/>
        </p:nvGrpSpPr>
        <p:grpSpPr>
          <a:xfrm>
            <a:off x="0" y="547688"/>
            <a:ext cx="12192000" cy="5738811"/>
            <a:chOff x="0" y="547688"/>
            <a:chExt cx="12192000" cy="5738811"/>
          </a:xfrm>
        </p:grpSpPr>
        <p:sp>
          <p:nvSpPr>
            <p:cNvPr id="27" name="Freeform 38"/>
            <p:cNvSpPr>
              <a:spLocks/>
            </p:cNvSpPr>
            <p:nvPr userDrawn="1"/>
          </p:nvSpPr>
          <p:spPr bwMode="auto">
            <a:xfrm>
              <a:off x="8505746" y="547688"/>
              <a:ext cx="3065010" cy="5738811"/>
            </a:xfrm>
            <a:custGeom>
              <a:avLst/>
              <a:gdLst>
                <a:gd name="T0" fmla="*/ 1896 w 1896"/>
                <a:gd name="T1" fmla="*/ 3550 h 3550"/>
                <a:gd name="T2" fmla="*/ 1025 w 1896"/>
                <a:gd name="T3" fmla="*/ 3550 h 3550"/>
                <a:gd name="T4" fmla="*/ 0 w 1896"/>
                <a:gd name="T5" fmla="*/ 0 h 3550"/>
                <a:gd name="T6" fmla="*/ 871 w 1896"/>
                <a:gd name="T7" fmla="*/ 0 h 3550"/>
                <a:gd name="T8" fmla="*/ 1896 w 1896"/>
                <a:gd name="T9" fmla="*/ 3550 h 3550"/>
              </a:gdLst>
              <a:ahLst/>
              <a:cxnLst>
                <a:cxn ang="0">
                  <a:pos x="T0" y="T1"/>
                </a:cxn>
                <a:cxn ang="0">
                  <a:pos x="T2" y="T3"/>
                </a:cxn>
                <a:cxn ang="0">
                  <a:pos x="T4" y="T5"/>
                </a:cxn>
                <a:cxn ang="0">
                  <a:pos x="T6" y="T7"/>
                </a:cxn>
                <a:cxn ang="0">
                  <a:pos x="T8" y="T9"/>
                </a:cxn>
              </a:cxnLst>
              <a:rect l="0" t="0" r="r" b="b"/>
              <a:pathLst>
                <a:path w="1896" h="3550">
                  <a:moveTo>
                    <a:pt x="1896" y="3550"/>
                  </a:moveTo>
                  <a:lnTo>
                    <a:pt x="1025" y="3550"/>
                  </a:lnTo>
                  <a:lnTo>
                    <a:pt x="0" y="0"/>
                  </a:lnTo>
                  <a:lnTo>
                    <a:pt x="871" y="0"/>
                  </a:lnTo>
                  <a:lnTo>
                    <a:pt x="1896" y="3550"/>
                  </a:lnTo>
                  <a:close/>
                </a:path>
              </a:pathLst>
            </a:custGeom>
            <a:solidFill>
              <a:srgbClr val="3836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40"/>
            <p:cNvSpPr>
              <a:spLocks/>
            </p:cNvSpPr>
            <p:nvPr userDrawn="1"/>
          </p:nvSpPr>
          <p:spPr bwMode="auto">
            <a:xfrm>
              <a:off x="3140363" y="547688"/>
              <a:ext cx="4206306" cy="5738811"/>
            </a:xfrm>
            <a:custGeom>
              <a:avLst/>
              <a:gdLst>
                <a:gd name="T0" fmla="*/ 2602 w 2602"/>
                <a:gd name="T1" fmla="*/ 3550 h 3550"/>
                <a:gd name="T2" fmla="*/ 1025 w 2602"/>
                <a:gd name="T3" fmla="*/ 3550 h 3550"/>
                <a:gd name="T4" fmla="*/ 0 w 2602"/>
                <a:gd name="T5" fmla="*/ 0 h 3550"/>
                <a:gd name="T6" fmla="*/ 1578 w 2602"/>
                <a:gd name="T7" fmla="*/ 0 h 3550"/>
                <a:gd name="T8" fmla="*/ 2602 w 2602"/>
                <a:gd name="T9" fmla="*/ 3550 h 3550"/>
              </a:gdLst>
              <a:ahLst/>
              <a:cxnLst>
                <a:cxn ang="0">
                  <a:pos x="T0" y="T1"/>
                </a:cxn>
                <a:cxn ang="0">
                  <a:pos x="T2" y="T3"/>
                </a:cxn>
                <a:cxn ang="0">
                  <a:pos x="T4" y="T5"/>
                </a:cxn>
                <a:cxn ang="0">
                  <a:pos x="T6" y="T7"/>
                </a:cxn>
                <a:cxn ang="0">
                  <a:pos x="T8" y="T9"/>
                </a:cxn>
              </a:cxnLst>
              <a:rect l="0" t="0" r="r" b="b"/>
              <a:pathLst>
                <a:path w="2602" h="3550">
                  <a:moveTo>
                    <a:pt x="2602" y="3550"/>
                  </a:moveTo>
                  <a:lnTo>
                    <a:pt x="1025" y="3550"/>
                  </a:lnTo>
                  <a:lnTo>
                    <a:pt x="0" y="0"/>
                  </a:lnTo>
                  <a:lnTo>
                    <a:pt x="1578" y="0"/>
                  </a:lnTo>
                  <a:lnTo>
                    <a:pt x="2602" y="3550"/>
                  </a:lnTo>
                  <a:close/>
                </a:path>
              </a:pathLst>
            </a:custGeom>
            <a:solidFill>
              <a:srgbClr val="3432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42"/>
            <p:cNvSpPr>
              <a:spLocks/>
            </p:cNvSpPr>
            <p:nvPr userDrawn="1"/>
          </p:nvSpPr>
          <p:spPr bwMode="auto">
            <a:xfrm>
              <a:off x="990329" y="547688"/>
              <a:ext cx="2195297" cy="5738811"/>
            </a:xfrm>
            <a:custGeom>
              <a:avLst/>
              <a:gdLst>
                <a:gd name="T0" fmla="*/ 1358 w 1358"/>
                <a:gd name="T1" fmla="*/ 3550 h 3550"/>
                <a:gd name="T2" fmla="*/ 1024 w 1358"/>
                <a:gd name="T3" fmla="*/ 3550 h 3550"/>
                <a:gd name="T4" fmla="*/ 0 w 1358"/>
                <a:gd name="T5" fmla="*/ 0 h 3550"/>
                <a:gd name="T6" fmla="*/ 332 w 1358"/>
                <a:gd name="T7" fmla="*/ 0 h 3550"/>
                <a:gd name="T8" fmla="*/ 1358 w 1358"/>
                <a:gd name="T9" fmla="*/ 3550 h 3550"/>
              </a:gdLst>
              <a:ahLst/>
              <a:cxnLst>
                <a:cxn ang="0">
                  <a:pos x="T0" y="T1"/>
                </a:cxn>
                <a:cxn ang="0">
                  <a:pos x="T2" y="T3"/>
                </a:cxn>
                <a:cxn ang="0">
                  <a:pos x="T4" y="T5"/>
                </a:cxn>
                <a:cxn ang="0">
                  <a:pos x="T6" y="T7"/>
                </a:cxn>
                <a:cxn ang="0">
                  <a:pos x="T8" y="T9"/>
                </a:cxn>
              </a:cxnLst>
              <a:rect l="0" t="0" r="r" b="b"/>
              <a:pathLst>
                <a:path w="1358" h="3550">
                  <a:moveTo>
                    <a:pt x="1358" y="3550"/>
                  </a:moveTo>
                  <a:lnTo>
                    <a:pt x="1024" y="3550"/>
                  </a:lnTo>
                  <a:lnTo>
                    <a:pt x="0" y="0"/>
                  </a:lnTo>
                  <a:lnTo>
                    <a:pt x="332" y="0"/>
                  </a:lnTo>
                  <a:lnTo>
                    <a:pt x="1358" y="3550"/>
                  </a:lnTo>
                  <a:close/>
                </a:path>
              </a:pathLst>
            </a:custGeom>
            <a:solidFill>
              <a:srgbClr val="3635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44"/>
            <p:cNvSpPr>
              <a:spLocks/>
            </p:cNvSpPr>
            <p:nvPr userDrawn="1"/>
          </p:nvSpPr>
          <p:spPr bwMode="auto">
            <a:xfrm>
              <a:off x="6766321" y="547688"/>
              <a:ext cx="2195297" cy="5738811"/>
            </a:xfrm>
            <a:custGeom>
              <a:avLst/>
              <a:gdLst>
                <a:gd name="T0" fmla="*/ 1358 w 1358"/>
                <a:gd name="T1" fmla="*/ 3550 h 3550"/>
                <a:gd name="T2" fmla="*/ 1025 w 1358"/>
                <a:gd name="T3" fmla="*/ 3550 h 3550"/>
                <a:gd name="T4" fmla="*/ 0 w 1358"/>
                <a:gd name="T5" fmla="*/ 0 h 3550"/>
                <a:gd name="T6" fmla="*/ 333 w 1358"/>
                <a:gd name="T7" fmla="*/ 0 h 3550"/>
                <a:gd name="T8" fmla="*/ 1358 w 1358"/>
                <a:gd name="T9" fmla="*/ 3550 h 3550"/>
              </a:gdLst>
              <a:ahLst/>
              <a:cxnLst>
                <a:cxn ang="0">
                  <a:pos x="T0" y="T1"/>
                </a:cxn>
                <a:cxn ang="0">
                  <a:pos x="T2" y="T3"/>
                </a:cxn>
                <a:cxn ang="0">
                  <a:pos x="T4" y="T5"/>
                </a:cxn>
                <a:cxn ang="0">
                  <a:pos x="T6" y="T7"/>
                </a:cxn>
                <a:cxn ang="0">
                  <a:pos x="T8" y="T9"/>
                </a:cxn>
              </a:cxnLst>
              <a:rect l="0" t="0" r="r" b="b"/>
              <a:pathLst>
                <a:path w="1358" h="3550">
                  <a:moveTo>
                    <a:pt x="1358" y="3550"/>
                  </a:moveTo>
                  <a:lnTo>
                    <a:pt x="1025" y="3550"/>
                  </a:lnTo>
                  <a:lnTo>
                    <a:pt x="0" y="0"/>
                  </a:lnTo>
                  <a:lnTo>
                    <a:pt x="333" y="0"/>
                  </a:lnTo>
                  <a:lnTo>
                    <a:pt x="1358" y="3550"/>
                  </a:lnTo>
                  <a:close/>
                </a:path>
              </a:pathLst>
            </a:custGeom>
            <a:solidFill>
              <a:srgbClr val="3635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46"/>
            <p:cNvSpPr>
              <a:spLocks/>
            </p:cNvSpPr>
            <p:nvPr userDrawn="1"/>
          </p:nvSpPr>
          <p:spPr bwMode="auto">
            <a:xfrm>
              <a:off x="1704852" y="547688"/>
              <a:ext cx="1808938" cy="5738811"/>
            </a:xfrm>
            <a:custGeom>
              <a:avLst/>
              <a:gdLst>
                <a:gd name="T0" fmla="*/ 1119 w 1119"/>
                <a:gd name="T1" fmla="*/ 3550 h 3550"/>
                <a:gd name="T2" fmla="*/ 1025 w 1119"/>
                <a:gd name="T3" fmla="*/ 3550 h 3550"/>
                <a:gd name="T4" fmla="*/ 0 w 1119"/>
                <a:gd name="T5" fmla="*/ 0 h 3550"/>
                <a:gd name="T6" fmla="*/ 95 w 1119"/>
                <a:gd name="T7" fmla="*/ 0 h 3550"/>
                <a:gd name="T8" fmla="*/ 1119 w 1119"/>
                <a:gd name="T9" fmla="*/ 3550 h 3550"/>
              </a:gdLst>
              <a:ahLst/>
              <a:cxnLst>
                <a:cxn ang="0">
                  <a:pos x="T0" y="T1"/>
                </a:cxn>
                <a:cxn ang="0">
                  <a:pos x="T2" y="T3"/>
                </a:cxn>
                <a:cxn ang="0">
                  <a:pos x="T4" y="T5"/>
                </a:cxn>
                <a:cxn ang="0">
                  <a:pos x="T6" y="T7"/>
                </a:cxn>
                <a:cxn ang="0">
                  <a:pos x="T8" y="T9"/>
                </a:cxn>
              </a:cxnLst>
              <a:rect l="0" t="0" r="r" b="b"/>
              <a:pathLst>
                <a:path w="1119" h="3550">
                  <a:moveTo>
                    <a:pt x="1119" y="3550"/>
                  </a:moveTo>
                  <a:lnTo>
                    <a:pt x="1025" y="3550"/>
                  </a:lnTo>
                  <a:lnTo>
                    <a:pt x="0" y="0"/>
                  </a:lnTo>
                  <a:lnTo>
                    <a:pt x="95" y="0"/>
                  </a:lnTo>
                  <a:lnTo>
                    <a:pt x="1119" y="3550"/>
                  </a:lnTo>
                  <a:close/>
                </a:path>
              </a:pathLst>
            </a:custGeom>
            <a:solidFill>
              <a:srgbClr val="3F3D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48"/>
            <p:cNvSpPr>
              <a:spLocks/>
            </p:cNvSpPr>
            <p:nvPr userDrawn="1"/>
          </p:nvSpPr>
          <p:spPr bwMode="auto">
            <a:xfrm>
              <a:off x="5781832" y="547688"/>
              <a:ext cx="1758824" cy="5738811"/>
            </a:xfrm>
            <a:custGeom>
              <a:avLst/>
              <a:gdLst>
                <a:gd name="T0" fmla="*/ 1088 w 1088"/>
                <a:gd name="T1" fmla="*/ 3550 h 3550"/>
                <a:gd name="T2" fmla="*/ 1025 w 1088"/>
                <a:gd name="T3" fmla="*/ 3550 h 3550"/>
                <a:gd name="T4" fmla="*/ 0 w 1088"/>
                <a:gd name="T5" fmla="*/ 0 h 3550"/>
                <a:gd name="T6" fmla="*/ 62 w 1088"/>
                <a:gd name="T7" fmla="*/ 0 h 3550"/>
                <a:gd name="T8" fmla="*/ 1088 w 1088"/>
                <a:gd name="T9" fmla="*/ 3550 h 3550"/>
              </a:gdLst>
              <a:ahLst/>
              <a:cxnLst>
                <a:cxn ang="0">
                  <a:pos x="T0" y="T1"/>
                </a:cxn>
                <a:cxn ang="0">
                  <a:pos x="T2" y="T3"/>
                </a:cxn>
                <a:cxn ang="0">
                  <a:pos x="T4" y="T5"/>
                </a:cxn>
                <a:cxn ang="0">
                  <a:pos x="T6" y="T7"/>
                </a:cxn>
                <a:cxn ang="0">
                  <a:pos x="T8" y="T9"/>
                </a:cxn>
              </a:cxnLst>
              <a:rect l="0" t="0" r="r" b="b"/>
              <a:pathLst>
                <a:path w="1088" h="3550">
                  <a:moveTo>
                    <a:pt x="1088" y="3550"/>
                  </a:moveTo>
                  <a:lnTo>
                    <a:pt x="1025" y="3550"/>
                  </a:lnTo>
                  <a:lnTo>
                    <a:pt x="0" y="0"/>
                  </a:lnTo>
                  <a:lnTo>
                    <a:pt x="62" y="0"/>
                  </a:lnTo>
                  <a:lnTo>
                    <a:pt x="1088" y="3550"/>
                  </a:lnTo>
                  <a:close/>
                </a:path>
              </a:pathLst>
            </a:custGeom>
            <a:solidFill>
              <a:srgbClr val="3F3D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Shape 50"/>
            <p:cNvSpPr>
              <a:spLocks/>
            </p:cNvSpPr>
            <p:nvPr userDrawn="1"/>
          </p:nvSpPr>
          <p:spPr bwMode="auto">
            <a:xfrm>
              <a:off x="10437543" y="547688"/>
              <a:ext cx="1754457" cy="5738811"/>
            </a:xfrm>
            <a:custGeom>
              <a:avLst/>
              <a:gdLst>
                <a:gd name="connsiteX0" fmla="*/ 0 w 1754457"/>
                <a:gd name="connsiteY0" fmla="*/ 0 h 5738811"/>
                <a:gd name="connsiteX1" fmla="*/ 205304 w 1754457"/>
                <a:gd name="connsiteY1" fmla="*/ 0 h 5738811"/>
                <a:gd name="connsiteX2" fmla="*/ 1754457 w 1754457"/>
                <a:gd name="connsiteY2" fmla="*/ 5365358 h 5738811"/>
                <a:gd name="connsiteX3" fmla="*/ 1754457 w 1754457"/>
                <a:gd name="connsiteY3" fmla="*/ 5738811 h 5738811"/>
                <a:gd name="connsiteX4" fmla="*/ 1656981 w 1754457"/>
                <a:gd name="connsiteY4" fmla="*/ 5738811 h 57388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4457" h="5738811">
                  <a:moveTo>
                    <a:pt x="0" y="0"/>
                  </a:moveTo>
                  <a:lnTo>
                    <a:pt x="205304" y="0"/>
                  </a:lnTo>
                  <a:lnTo>
                    <a:pt x="1754457" y="5365358"/>
                  </a:lnTo>
                  <a:lnTo>
                    <a:pt x="1754457" y="5738811"/>
                  </a:lnTo>
                  <a:lnTo>
                    <a:pt x="1656981" y="5738811"/>
                  </a:lnTo>
                  <a:close/>
                </a:path>
              </a:pathLst>
            </a:custGeom>
            <a:solidFill>
              <a:srgbClr val="3F3D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52" name="Freeform: Shape 51"/>
            <p:cNvSpPr>
              <a:spLocks/>
            </p:cNvSpPr>
            <p:nvPr userDrawn="1"/>
          </p:nvSpPr>
          <p:spPr bwMode="auto">
            <a:xfrm>
              <a:off x="0" y="550921"/>
              <a:ext cx="2178506" cy="5735578"/>
            </a:xfrm>
            <a:custGeom>
              <a:avLst/>
              <a:gdLst>
                <a:gd name="connsiteX0" fmla="*/ 0 w 2178506"/>
                <a:gd name="connsiteY0" fmla="*/ 0 h 5735578"/>
                <a:gd name="connsiteX1" fmla="*/ 519909 w 2178506"/>
                <a:gd name="connsiteY1" fmla="*/ 0 h 5735578"/>
                <a:gd name="connsiteX2" fmla="*/ 2178506 w 2178506"/>
                <a:gd name="connsiteY2" fmla="*/ 5735578 h 5735578"/>
                <a:gd name="connsiteX3" fmla="*/ 0 w 2178506"/>
                <a:gd name="connsiteY3" fmla="*/ 5735578 h 5735578"/>
              </a:gdLst>
              <a:ahLst/>
              <a:cxnLst>
                <a:cxn ang="0">
                  <a:pos x="connsiteX0" y="connsiteY0"/>
                </a:cxn>
                <a:cxn ang="0">
                  <a:pos x="connsiteX1" y="connsiteY1"/>
                </a:cxn>
                <a:cxn ang="0">
                  <a:pos x="connsiteX2" y="connsiteY2"/>
                </a:cxn>
                <a:cxn ang="0">
                  <a:pos x="connsiteX3" y="connsiteY3"/>
                </a:cxn>
              </a:cxnLst>
              <a:rect l="l" t="t" r="r" b="b"/>
              <a:pathLst>
                <a:path w="2178506" h="5735578">
                  <a:moveTo>
                    <a:pt x="0" y="0"/>
                  </a:moveTo>
                  <a:lnTo>
                    <a:pt x="519909" y="0"/>
                  </a:lnTo>
                  <a:lnTo>
                    <a:pt x="2178506" y="5735578"/>
                  </a:lnTo>
                  <a:lnTo>
                    <a:pt x="0" y="5735578"/>
                  </a:lnTo>
                  <a:close/>
                </a:path>
              </a:pathLst>
            </a:custGeom>
            <a:solidFill>
              <a:srgbClr val="3836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sp>
        <p:nvSpPr>
          <p:cNvPr id="8" name="TextBox 7"/>
          <p:cNvSpPr txBox="1"/>
          <p:nvPr userDrawn="1"/>
        </p:nvSpPr>
        <p:spPr>
          <a:xfrm>
            <a:off x="4730883" y="3075057"/>
            <a:ext cx="2730235" cy="707886"/>
          </a:xfrm>
          <a:prstGeom prst="rect">
            <a:avLst/>
          </a:prstGeom>
          <a:noFill/>
        </p:spPr>
        <p:txBody>
          <a:bodyPr wrap="non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dirty="0">
                <a:ln>
                  <a:noFill/>
                </a:ln>
                <a:solidFill>
                  <a:srgbClr val="FFFFFF"/>
                </a:solidFill>
                <a:effectLst/>
                <a:uLnTx/>
                <a:uFillTx/>
                <a:latin typeface="Century Gothic" panose="020F0302020204030204"/>
                <a:ea typeface="+mj-ea"/>
                <a:cs typeface="+mj-cs"/>
              </a:rPr>
              <a:t>Thank you</a:t>
            </a:r>
          </a:p>
        </p:txBody>
      </p:sp>
      <p:grpSp>
        <p:nvGrpSpPr>
          <p:cNvPr id="18" name="Amdocs_Logomark">
            <a:extLst>
              <a:ext uri="{FF2B5EF4-FFF2-40B4-BE49-F238E27FC236}">
                <a16:creationId xmlns:a16="http://schemas.microsoft.com/office/drawing/2014/main" id="{DA50B605-C841-44C6-A841-FF3373F3DCC8}"/>
              </a:ext>
            </a:extLst>
          </p:cNvPr>
          <p:cNvGrpSpPr>
            <a:grpSpLocks noChangeAspect="1"/>
          </p:cNvGrpSpPr>
          <p:nvPr userDrawn="1"/>
        </p:nvGrpSpPr>
        <p:grpSpPr>
          <a:xfrm>
            <a:off x="11454485" y="6382458"/>
            <a:ext cx="393012" cy="292533"/>
            <a:chOff x="4624387" y="2333625"/>
            <a:chExt cx="2943225" cy="2190750"/>
          </a:xfrm>
        </p:grpSpPr>
        <p:sp>
          <p:nvSpPr>
            <p:cNvPr id="19" name="Freeform: Shape 18">
              <a:extLst>
                <a:ext uri="{FF2B5EF4-FFF2-40B4-BE49-F238E27FC236}">
                  <a16:creationId xmlns:a16="http://schemas.microsoft.com/office/drawing/2014/main" id="{FECEF089-DBD3-4672-961A-B38A4065046A}"/>
                </a:ext>
              </a:extLst>
            </p:cNvPr>
            <p:cNvSpPr/>
            <p:nvPr/>
          </p:nvSpPr>
          <p:spPr>
            <a:xfrm>
              <a:off x="4617243" y="2326481"/>
              <a:ext cx="2200275" cy="2200275"/>
            </a:xfrm>
            <a:custGeom>
              <a:avLst/>
              <a:gdLst>
                <a:gd name="connsiteX0" fmla="*/ 1541621 w 2200275"/>
                <a:gd name="connsiteY0" fmla="*/ 7144 h 2200275"/>
                <a:gd name="connsiteX1" fmla="*/ 254794 w 2200275"/>
                <a:gd name="connsiteY1" fmla="*/ 7144 h 2200275"/>
                <a:gd name="connsiteX2" fmla="*/ 381476 w 2200275"/>
                <a:gd name="connsiteY2" fmla="*/ 445294 h 2200275"/>
                <a:gd name="connsiteX3" fmla="*/ 1541621 w 2200275"/>
                <a:gd name="connsiteY3" fmla="*/ 445294 h 2200275"/>
                <a:gd name="connsiteX4" fmla="*/ 1760696 w 2200275"/>
                <a:gd name="connsiteY4" fmla="*/ 664369 h 2200275"/>
                <a:gd name="connsiteX5" fmla="*/ 1760696 w 2200275"/>
                <a:gd name="connsiteY5" fmla="*/ 883444 h 2200275"/>
                <a:gd name="connsiteX6" fmla="*/ 664369 w 2200275"/>
                <a:gd name="connsiteY6" fmla="*/ 883444 h 2200275"/>
                <a:gd name="connsiteX7" fmla="*/ 7144 w 2200275"/>
                <a:gd name="connsiteY7" fmla="*/ 1540669 h 2200275"/>
                <a:gd name="connsiteX8" fmla="*/ 664369 w 2200275"/>
                <a:gd name="connsiteY8" fmla="*/ 2197894 h 2200275"/>
                <a:gd name="connsiteX9" fmla="*/ 1540669 w 2200275"/>
                <a:gd name="connsiteY9" fmla="*/ 2197894 h 2200275"/>
                <a:gd name="connsiteX10" fmla="*/ 2197894 w 2200275"/>
                <a:gd name="connsiteY10" fmla="*/ 1540669 h 2200275"/>
                <a:gd name="connsiteX11" fmla="*/ 2197894 w 2200275"/>
                <a:gd name="connsiteY11" fmla="*/ 1102519 h 2200275"/>
                <a:gd name="connsiteX12" fmla="*/ 2197894 w 2200275"/>
                <a:gd name="connsiteY12" fmla="*/ 883444 h 2200275"/>
                <a:gd name="connsiteX13" fmla="*/ 2197894 w 2200275"/>
                <a:gd name="connsiteY13" fmla="*/ 664369 h 2200275"/>
                <a:gd name="connsiteX14" fmla="*/ 1541621 w 2200275"/>
                <a:gd name="connsiteY14" fmla="*/ 7144 h 2200275"/>
                <a:gd name="connsiteX15" fmla="*/ 1760696 w 2200275"/>
                <a:gd name="connsiteY15" fmla="*/ 1541621 h 2200275"/>
                <a:gd name="connsiteX16" fmla="*/ 1541621 w 2200275"/>
                <a:gd name="connsiteY16" fmla="*/ 1760696 h 2200275"/>
                <a:gd name="connsiteX17" fmla="*/ 664369 w 2200275"/>
                <a:gd name="connsiteY17" fmla="*/ 1760696 h 2200275"/>
                <a:gd name="connsiteX18" fmla="*/ 445294 w 2200275"/>
                <a:gd name="connsiteY18" fmla="*/ 1541621 h 2200275"/>
                <a:gd name="connsiteX19" fmla="*/ 664369 w 2200275"/>
                <a:gd name="connsiteY19" fmla="*/ 1322546 h 2200275"/>
                <a:gd name="connsiteX20" fmla="*/ 1759744 w 2200275"/>
                <a:gd name="connsiteY20" fmla="*/ 1322546 h 2200275"/>
                <a:gd name="connsiteX21" fmla="*/ 1759744 w 2200275"/>
                <a:gd name="connsiteY21" fmla="*/ 1541621 h 2200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200275" h="2200275">
                  <a:moveTo>
                    <a:pt x="1541621" y="7144"/>
                  </a:moveTo>
                  <a:lnTo>
                    <a:pt x="254794" y="7144"/>
                  </a:lnTo>
                  <a:lnTo>
                    <a:pt x="381476" y="445294"/>
                  </a:lnTo>
                  <a:lnTo>
                    <a:pt x="1541621" y="445294"/>
                  </a:lnTo>
                  <a:cubicBezTo>
                    <a:pt x="1662589" y="445294"/>
                    <a:pt x="1760696" y="543401"/>
                    <a:pt x="1760696" y="664369"/>
                  </a:cubicBezTo>
                  <a:lnTo>
                    <a:pt x="1760696" y="883444"/>
                  </a:lnTo>
                  <a:lnTo>
                    <a:pt x="664369" y="883444"/>
                  </a:lnTo>
                  <a:cubicBezTo>
                    <a:pt x="301466" y="883444"/>
                    <a:pt x="7144" y="1178719"/>
                    <a:pt x="7144" y="1540669"/>
                  </a:cubicBezTo>
                  <a:cubicBezTo>
                    <a:pt x="7144" y="1903571"/>
                    <a:pt x="302419" y="2197894"/>
                    <a:pt x="664369" y="2197894"/>
                  </a:cubicBezTo>
                  <a:lnTo>
                    <a:pt x="1540669" y="2197894"/>
                  </a:lnTo>
                  <a:cubicBezTo>
                    <a:pt x="1903571" y="2197894"/>
                    <a:pt x="2197894" y="1902619"/>
                    <a:pt x="2197894" y="1540669"/>
                  </a:cubicBezTo>
                  <a:lnTo>
                    <a:pt x="2197894" y="1102519"/>
                  </a:lnTo>
                  <a:lnTo>
                    <a:pt x="2197894" y="883444"/>
                  </a:lnTo>
                  <a:lnTo>
                    <a:pt x="2197894" y="664369"/>
                  </a:lnTo>
                  <a:cubicBezTo>
                    <a:pt x="2198846" y="302419"/>
                    <a:pt x="1903571" y="7144"/>
                    <a:pt x="1541621" y="7144"/>
                  </a:cubicBezTo>
                  <a:close/>
                  <a:moveTo>
                    <a:pt x="1760696" y="1541621"/>
                  </a:moveTo>
                  <a:cubicBezTo>
                    <a:pt x="1760696" y="1662589"/>
                    <a:pt x="1662589" y="1760696"/>
                    <a:pt x="1541621" y="1760696"/>
                  </a:cubicBezTo>
                  <a:lnTo>
                    <a:pt x="664369" y="1760696"/>
                  </a:lnTo>
                  <a:cubicBezTo>
                    <a:pt x="543401" y="1760696"/>
                    <a:pt x="445294" y="1662589"/>
                    <a:pt x="445294" y="1541621"/>
                  </a:cubicBezTo>
                  <a:cubicBezTo>
                    <a:pt x="445294" y="1420654"/>
                    <a:pt x="543401" y="1322546"/>
                    <a:pt x="664369" y="1322546"/>
                  </a:cubicBezTo>
                  <a:lnTo>
                    <a:pt x="1759744" y="1322546"/>
                  </a:lnTo>
                  <a:lnTo>
                    <a:pt x="1759744" y="1541621"/>
                  </a:lnTo>
                  <a:close/>
                </a:path>
              </a:pathLst>
            </a:custGeom>
            <a:gradFill>
              <a:gsLst>
                <a:gs pos="0">
                  <a:srgbClr val="FDB515"/>
                </a:gs>
                <a:gs pos="100000">
                  <a:srgbClr val="EC008C"/>
                </a:gs>
              </a:gsLst>
              <a:lin ang="0" scaled="0"/>
            </a:gra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D4A79C35-AF6F-4F8B-B89D-E6B49CC5E1E7}"/>
                </a:ext>
              </a:extLst>
            </p:cNvPr>
            <p:cNvSpPr/>
            <p:nvPr/>
          </p:nvSpPr>
          <p:spPr>
            <a:xfrm>
              <a:off x="7036593" y="3202781"/>
              <a:ext cx="533400" cy="447675"/>
            </a:xfrm>
            <a:custGeom>
              <a:avLst/>
              <a:gdLst>
                <a:gd name="connsiteX0" fmla="*/ 407194 w 533400"/>
                <a:gd name="connsiteY0" fmla="*/ 7144 h 447675"/>
                <a:gd name="connsiteX1" fmla="*/ 7144 w 533400"/>
                <a:gd name="connsiteY1" fmla="*/ 7144 h 447675"/>
                <a:gd name="connsiteX2" fmla="*/ 7144 w 533400"/>
                <a:gd name="connsiteY2" fmla="*/ 446246 h 447675"/>
                <a:gd name="connsiteX3" fmla="*/ 533876 w 533400"/>
                <a:gd name="connsiteY3" fmla="*/ 446246 h 447675"/>
              </a:gdLst>
              <a:ahLst/>
              <a:cxnLst>
                <a:cxn ang="0">
                  <a:pos x="connsiteX0" y="connsiteY0"/>
                </a:cxn>
                <a:cxn ang="0">
                  <a:pos x="connsiteX1" y="connsiteY1"/>
                </a:cxn>
                <a:cxn ang="0">
                  <a:pos x="connsiteX2" y="connsiteY2"/>
                </a:cxn>
                <a:cxn ang="0">
                  <a:pos x="connsiteX3" y="connsiteY3"/>
                </a:cxn>
              </a:cxnLst>
              <a:rect l="l" t="t" r="r" b="b"/>
              <a:pathLst>
                <a:path w="533400" h="447675">
                  <a:moveTo>
                    <a:pt x="407194" y="7144"/>
                  </a:moveTo>
                  <a:lnTo>
                    <a:pt x="7144" y="7144"/>
                  </a:lnTo>
                  <a:lnTo>
                    <a:pt x="7144" y="446246"/>
                  </a:lnTo>
                  <a:lnTo>
                    <a:pt x="533876" y="446246"/>
                  </a:lnTo>
                  <a:close/>
                </a:path>
              </a:pathLst>
            </a:custGeom>
            <a:solidFill>
              <a:srgbClr val="EC008C"/>
            </a:solidFill>
            <a:ln w="9525" cap="flat">
              <a:noFill/>
              <a:prstDash val="solid"/>
              <a:miter/>
            </a:ln>
          </p:spPr>
          <p:txBody>
            <a:bodyPr rtlCol="0" anchor="ctr"/>
            <a:lstStyle/>
            <a:p>
              <a:endParaRPr lang="en-US"/>
            </a:p>
          </p:txBody>
        </p:sp>
      </p:grpSp>
      <p:cxnSp>
        <p:nvCxnSpPr>
          <p:cNvPr id="16" name="Straight Connector 15">
            <a:extLst>
              <a:ext uri="{FF2B5EF4-FFF2-40B4-BE49-F238E27FC236}">
                <a16:creationId xmlns:a16="http://schemas.microsoft.com/office/drawing/2014/main" id="{A9C17C77-1877-B042-B40E-BF72F25C2C07}"/>
              </a:ext>
            </a:extLst>
          </p:cNvPr>
          <p:cNvCxnSpPr>
            <a:cxnSpLocks/>
          </p:cNvCxnSpPr>
          <p:nvPr userDrawn="1"/>
        </p:nvCxnSpPr>
        <p:spPr>
          <a:xfrm>
            <a:off x="4670331" y="3076934"/>
            <a:ext cx="2851338" cy="0"/>
          </a:xfrm>
          <a:prstGeom prst="line">
            <a:avLst/>
          </a:prstGeom>
          <a:ln w="19050">
            <a:gradFill flip="none" rotWithShape="1">
              <a:gsLst>
                <a:gs pos="1000">
                  <a:schemeClr val="tx2">
                    <a:alpha val="0"/>
                  </a:schemeClr>
                </a:gs>
                <a:gs pos="32000">
                  <a:schemeClr val="accent2"/>
                </a:gs>
                <a:gs pos="70000">
                  <a:schemeClr val="accent4"/>
                </a:gs>
                <a:gs pos="100000">
                  <a:schemeClr val="tx2">
                    <a:alpha val="3000"/>
                  </a:schemeClr>
                </a:gs>
              </a:gsLst>
              <a:lin ang="0" scaled="1"/>
              <a:tileRect/>
            </a:gra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7041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22_Title Slide Photo">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A45E904F-E0F2-6940-8180-7BA0EC4BBBFB}"/>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1"/>
            <a:ext cx="12195398" cy="6858000"/>
          </a:xfrm>
          <a:prstGeom prst="rect">
            <a:avLst/>
          </a:prstGeom>
        </p:spPr>
      </p:pic>
      <p:sp>
        <p:nvSpPr>
          <p:cNvPr id="11" name="Rectangle 10">
            <a:extLst>
              <a:ext uri="{FF2B5EF4-FFF2-40B4-BE49-F238E27FC236}">
                <a16:creationId xmlns:a16="http://schemas.microsoft.com/office/drawing/2014/main" id="{D03EF8D6-48C5-A24E-8481-1242CED65887}"/>
              </a:ext>
            </a:extLst>
          </p:cNvPr>
          <p:cNvSpPr/>
          <p:nvPr userDrawn="1"/>
        </p:nvSpPr>
        <p:spPr>
          <a:xfrm>
            <a:off x="0" y="0"/>
            <a:ext cx="12192000" cy="6858000"/>
          </a:xfrm>
          <a:prstGeom prst="rect">
            <a:avLst/>
          </a:prstGeom>
          <a:solidFill>
            <a:schemeClr val="tx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3" name="Subtitle 2" hidden="1"/>
          <p:cNvSpPr>
            <a:spLocks noGrp="1"/>
          </p:cNvSpPr>
          <p:nvPr>
            <p:ph type="subTitle" idx="1"/>
          </p:nvPr>
        </p:nvSpPr>
        <p:spPr>
          <a:xfrm>
            <a:off x="548694" y="4589903"/>
            <a:ext cx="2591667" cy="553998"/>
          </a:xfrm>
        </p:spPr>
        <p:txBody>
          <a:bodyPr wrap="square">
            <a:spAutoFit/>
          </a:bodyPr>
          <a:lstStyle>
            <a:lvl1pPr marL="0" indent="0" algn="l">
              <a:spcBef>
                <a:spcPts val="400"/>
              </a:spcBef>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Text Placeholder 8" hidden="1"/>
          <p:cNvSpPr>
            <a:spLocks noGrp="1"/>
          </p:cNvSpPr>
          <p:nvPr>
            <p:ph type="body" sz="quarter" idx="10" hasCustomPrompt="1"/>
          </p:nvPr>
        </p:nvSpPr>
        <p:spPr>
          <a:xfrm>
            <a:off x="2591892" y="1385677"/>
            <a:ext cx="5547360" cy="525463"/>
          </a:xfrm>
        </p:spPr>
        <p:txBody>
          <a:bodyPr/>
          <a:lstStyle>
            <a:lvl1pPr marL="0" indent="0" algn="l">
              <a:buFontTx/>
              <a:buNone/>
              <a:defRPr>
                <a:solidFill>
                  <a:schemeClr val="bg1"/>
                </a:solidFill>
              </a:defRPr>
            </a:lvl1pPr>
          </a:lstStyle>
          <a:p>
            <a:pPr lvl="0"/>
            <a:r>
              <a:rPr lang="en-US" dirty="0"/>
              <a:t>Click to edit Master subtitle style</a:t>
            </a:r>
          </a:p>
        </p:txBody>
      </p:sp>
      <p:sp>
        <p:nvSpPr>
          <p:cNvPr id="4" name="QA_Text">
            <a:extLst>
              <a:ext uri="{FF2B5EF4-FFF2-40B4-BE49-F238E27FC236}">
                <a16:creationId xmlns:a16="http://schemas.microsoft.com/office/drawing/2014/main" id="{E8028D16-7C15-4AB5-85DD-F61C1A39641C}"/>
              </a:ext>
            </a:extLst>
          </p:cNvPr>
          <p:cNvSpPr txBox="1"/>
          <p:nvPr userDrawn="1"/>
        </p:nvSpPr>
        <p:spPr>
          <a:xfrm>
            <a:off x="5628958" y="5353138"/>
            <a:ext cx="4408177" cy="797654"/>
          </a:xfrm>
          <a:prstGeom prst="rect">
            <a:avLst/>
          </a:prstGeom>
          <a:noFill/>
        </p:spPr>
        <p:txBody>
          <a:bodyPr wrap="square" rtlCol="0">
            <a:spAutoFit/>
          </a:bodyPr>
          <a:lstStyle/>
          <a:p>
            <a:pPr marL="0" marR="0" lvl="0" indent="0" algn="l" defTabSz="914400" rtl="0" eaLnBrk="1" fontAlgn="auto" latinLnBrk="0" hangingPunct="1">
              <a:lnSpc>
                <a:spcPts val="5500"/>
              </a:lnSpc>
              <a:spcBef>
                <a:spcPts val="0"/>
              </a:spcBef>
              <a:spcAft>
                <a:spcPts val="0"/>
              </a:spcAft>
              <a:buClrTx/>
              <a:buSzTx/>
              <a:buFontTx/>
              <a:buNone/>
              <a:tabLst/>
              <a:defRPr/>
            </a:pPr>
            <a:r>
              <a:rPr kumimoji="0" lang="en-US" sz="4800" b="1" i="0" u="none" strike="noStrike" kern="1200" cap="none" spc="0" normalizeH="0" baseline="0" noProof="0" dirty="0">
                <a:ln>
                  <a:noFill/>
                </a:ln>
                <a:solidFill>
                  <a:schemeClr val="bg1"/>
                </a:solidFill>
                <a:effectLst/>
                <a:uLnTx/>
                <a:uFillTx/>
                <a:latin typeface="Century Gothic" panose="020F0302020204030204"/>
                <a:ea typeface="+mn-ea"/>
                <a:cs typeface="+mn-cs"/>
              </a:rPr>
              <a:t>Thank you</a:t>
            </a:r>
          </a:p>
        </p:txBody>
      </p:sp>
      <p:grpSp>
        <p:nvGrpSpPr>
          <p:cNvPr id="59" name="Group 58" hidden="1">
            <a:extLst>
              <a:ext uri="{FF2B5EF4-FFF2-40B4-BE49-F238E27FC236}">
                <a16:creationId xmlns:a16="http://schemas.microsoft.com/office/drawing/2014/main" id="{956D0DDE-7C03-4D47-A66A-5AECC7599BB4}"/>
              </a:ext>
            </a:extLst>
          </p:cNvPr>
          <p:cNvGrpSpPr/>
          <p:nvPr userDrawn="1"/>
        </p:nvGrpSpPr>
        <p:grpSpPr>
          <a:xfrm rot="10800000">
            <a:off x="9517140" y="-480842"/>
            <a:ext cx="2674860" cy="7800796"/>
            <a:chOff x="3416301" y="-480842"/>
            <a:chExt cx="2674860" cy="7800796"/>
          </a:xfrm>
        </p:grpSpPr>
        <p:sp>
          <p:nvSpPr>
            <p:cNvPr id="60" name="Freeform: Shape 19">
              <a:extLst>
                <a:ext uri="{FF2B5EF4-FFF2-40B4-BE49-F238E27FC236}">
                  <a16:creationId xmlns:a16="http://schemas.microsoft.com/office/drawing/2014/main" id="{749A1856-6D67-F848-B791-06F611455F95}"/>
                </a:ext>
              </a:extLst>
            </p:cNvPr>
            <p:cNvSpPr>
              <a:spLocks/>
            </p:cNvSpPr>
            <p:nvPr userDrawn="1"/>
          </p:nvSpPr>
          <p:spPr bwMode="white">
            <a:xfrm>
              <a:off x="3416301" y="1587"/>
              <a:ext cx="2465137" cy="6856413"/>
            </a:xfrm>
            <a:custGeom>
              <a:avLst/>
              <a:gdLst>
                <a:gd name="connsiteX0" fmla="*/ 0 w 5881437"/>
                <a:gd name="connsiteY0" fmla="*/ 0 h 6856413"/>
                <a:gd name="connsiteX1" fmla="*/ 3417637 w 5881437"/>
                <a:gd name="connsiteY1" fmla="*/ 0 h 6856413"/>
                <a:gd name="connsiteX2" fmla="*/ 5881437 w 5881437"/>
                <a:gd name="connsiteY2" fmla="*/ 6856413 h 6856413"/>
                <a:gd name="connsiteX3" fmla="*/ 0 w 5881437"/>
                <a:gd name="connsiteY3" fmla="*/ 6856413 h 6856413"/>
                <a:gd name="connsiteX0" fmla="*/ 0 w 5881437"/>
                <a:gd name="connsiteY0" fmla="*/ 6856413 h 6856413"/>
                <a:gd name="connsiteX1" fmla="*/ 3417637 w 5881437"/>
                <a:gd name="connsiteY1" fmla="*/ 0 h 6856413"/>
                <a:gd name="connsiteX2" fmla="*/ 5881437 w 5881437"/>
                <a:gd name="connsiteY2" fmla="*/ 6856413 h 6856413"/>
                <a:gd name="connsiteX3" fmla="*/ 0 w 5881437"/>
                <a:gd name="connsiteY3" fmla="*/ 6856413 h 6856413"/>
                <a:gd name="connsiteX0" fmla="*/ 0 w 2465137"/>
                <a:gd name="connsiteY0" fmla="*/ 6856413 h 6856413"/>
                <a:gd name="connsiteX1" fmla="*/ 1337 w 2465137"/>
                <a:gd name="connsiteY1" fmla="*/ 0 h 6856413"/>
                <a:gd name="connsiteX2" fmla="*/ 2465137 w 2465137"/>
                <a:gd name="connsiteY2" fmla="*/ 6856413 h 6856413"/>
                <a:gd name="connsiteX3" fmla="*/ 0 w 2465137"/>
                <a:gd name="connsiteY3" fmla="*/ 6856413 h 6856413"/>
              </a:gdLst>
              <a:ahLst/>
              <a:cxnLst>
                <a:cxn ang="0">
                  <a:pos x="connsiteX0" y="connsiteY0"/>
                </a:cxn>
                <a:cxn ang="0">
                  <a:pos x="connsiteX1" y="connsiteY1"/>
                </a:cxn>
                <a:cxn ang="0">
                  <a:pos x="connsiteX2" y="connsiteY2"/>
                </a:cxn>
                <a:cxn ang="0">
                  <a:pos x="connsiteX3" y="connsiteY3"/>
                </a:cxn>
              </a:cxnLst>
              <a:rect l="l" t="t" r="r" b="b"/>
              <a:pathLst>
                <a:path w="2465137" h="6856413">
                  <a:moveTo>
                    <a:pt x="0" y="6856413"/>
                  </a:moveTo>
                  <a:cubicBezTo>
                    <a:pt x="446" y="4570942"/>
                    <a:pt x="891" y="2285471"/>
                    <a:pt x="1337" y="0"/>
                  </a:cubicBezTo>
                  <a:lnTo>
                    <a:pt x="2465137" y="6856413"/>
                  </a:lnTo>
                  <a:lnTo>
                    <a:pt x="0" y="6856413"/>
                  </a:lnTo>
                  <a:close/>
                </a:path>
              </a:pathLst>
            </a:custGeom>
            <a:solidFill>
              <a:sysClr val="window" lastClr="FFFFFF">
                <a:alpha val="70000"/>
              </a:sysClr>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endParaRPr>
            </a:p>
          </p:txBody>
        </p:sp>
        <p:sp>
          <p:nvSpPr>
            <p:cNvPr id="61" name="Freeform: Shape 20">
              <a:extLst>
                <a:ext uri="{FF2B5EF4-FFF2-40B4-BE49-F238E27FC236}">
                  <a16:creationId xmlns:a16="http://schemas.microsoft.com/office/drawing/2014/main" id="{E52B7621-CFB8-AE4D-8D5E-BC69F195EEA1}"/>
                </a:ext>
              </a:extLst>
            </p:cNvPr>
            <p:cNvSpPr/>
            <p:nvPr userDrawn="1"/>
          </p:nvSpPr>
          <p:spPr>
            <a:xfrm rot="20421130">
              <a:off x="4694161" y="-480842"/>
              <a:ext cx="1397000" cy="7800796"/>
            </a:xfrm>
            <a:custGeom>
              <a:avLst/>
              <a:gdLst>
                <a:gd name="connsiteX0" fmla="*/ 0 w 1397000"/>
                <a:gd name="connsiteY0" fmla="*/ 0 h 7800796"/>
                <a:gd name="connsiteX1" fmla="*/ 1397000 w 1397000"/>
                <a:gd name="connsiteY1" fmla="*/ 498764 h 7800796"/>
                <a:gd name="connsiteX2" fmla="*/ 1397000 w 1397000"/>
                <a:gd name="connsiteY2" fmla="*/ 7800796 h 7800796"/>
                <a:gd name="connsiteX3" fmla="*/ 0 w 1397000"/>
                <a:gd name="connsiteY3" fmla="*/ 7302032 h 7800796"/>
              </a:gdLst>
              <a:ahLst/>
              <a:cxnLst>
                <a:cxn ang="0">
                  <a:pos x="connsiteX0" y="connsiteY0"/>
                </a:cxn>
                <a:cxn ang="0">
                  <a:pos x="connsiteX1" y="connsiteY1"/>
                </a:cxn>
                <a:cxn ang="0">
                  <a:pos x="connsiteX2" y="connsiteY2"/>
                </a:cxn>
                <a:cxn ang="0">
                  <a:pos x="connsiteX3" y="connsiteY3"/>
                </a:cxn>
              </a:cxnLst>
              <a:rect l="l" t="t" r="r" b="b"/>
              <a:pathLst>
                <a:path w="1397000" h="7800796">
                  <a:moveTo>
                    <a:pt x="0" y="0"/>
                  </a:moveTo>
                  <a:lnTo>
                    <a:pt x="1397000" y="498764"/>
                  </a:lnTo>
                  <a:lnTo>
                    <a:pt x="1397000" y="7800796"/>
                  </a:lnTo>
                  <a:lnTo>
                    <a:pt x="0" y="7302032"/>
                  </a:lnTo>
                  <a:close/>
                </a:path>
              </a:pathLst>
            </a:custGeom>
            <a:gradFill>
              <a:gsLst>
                <a:gs pos="100000">
                  <a:srgbClr val="302E45">
                    <a:alpha val="40000"/>
                  </a:srgbClr>
                </a:gs>
                <a:gs pos="0">
                  <a:sysClr val="window" lastClr="FFFFFF">
                    <a:alpha val="40000"/>
                  </a:sysClr>
                </a:gs>
              </a:gsLst>
              <a:lin ang="10800000" scaled="1"/>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02E45"/>
                </a:solidFill>
                <a:effectLst/>
                <a:uLnTx/>
                <a:uFillTx/>
                <a:latin typeface="Century Gothic" panose="020F0302020204030204"/>
                <a:ea typeface="+mn-ea"/>
                <a:cs typeface="+mn-cs"/>
              </a:endParaRPr>
            </a:p>
          </p:txBody>
        </p:sp>
      </p:grpSp>
      <p:sp>
        <p:nvSpPr>
          <p:cNvPr id="22" name="Freeform: Shape 41" hidden="1">
            <a:extLst>
              <a:ext uri="{FF2B5EF4-FFF2-40B4-BE49-F238E27FC236}">
                <a16:creationId xmlns:a16="http://schemas.microsoft.com/office/drawing/2014/main" id="{3E7FC119-4828-4D4C-ADB4-E751FFCD7500}"/>
              </a:ext>
            </a:extLst>
          </p:cNvPr>
          <p:cNvSpPr/>
          <p:nvPr userDrawn="1"/>
        </p:nvSpPr>
        <p:spPr>
          <a:xfrm>
            <a:off x="-5113788" y="-82778"/>
            <a:ext cx="8331200" cy="6994086"/>
          </a:xfrm>
          <a:custGeom>
            <a:avLst/>
            <a:gdLst>
              <a:gd name="connsiteX0" fmla="*/ 401517 w 528397"/>
              <a:gd name="connsiteY0" fmla="*/ 4893 h 443593"/>
              <a:gd name="connsiteX1" fmla="*/ 4893 w 528397"/>
              <a:gd name="connsiteY1" fmla="*/ 4893 h 443593"/>
              <a:gd name="connsiteX2" fmla="*/ 4893 w 528397"/>
              <a:gd name="connsiteY2" fmla="*/ 440005 h 443593"/>
              <a:gd name="connsiteX3" fmla="*/ 527419 w 528397"/>
              <a:gd name="connsiteY3" fmla="*/ 440005 h 443593"/>
            </a:gdLst>
            <a:ahLst/>
            <a:cxnLst>
              <a:cxn ang="0">
                <a:pos x="connsiteX0" y="connsiteY0"/>
              </a:cxn>
              <a:cxn ang="0">
                <a:pos x="connsiteX1" y="connsiteY1"/>
              </a:cxn>
              <a:cxn ang="0">
                <a:pos x="connsiteX2" y="connsiteY2"/>
              </a:cxn>
              <a:cxn ang="0">
                <a:pos x="connsiteX3" y="connsiteY3"/>
              </a:cxn>
            </a:cxnLst>
            <a:rect l="l" t="t" r="r" b="b"/>
            <a:pathLst>
              <a:path w="528397" h="443593">
                <a:moveTo>
                  <a:pt x="401517" y="4893"/>
                </a:moveTo>
                <a:lnTo>
                  <a:pt x="4893" y="4893"/>
                </a:lnTo>
                <a:lnTo>
                  <a:pt x="4893" y="440005"/>
                </a:lnTo>
                <a:lnTo>
                  <a:pt x="527419" y="440005"/>
                </a:lnTo>
                <a:close/>
              </a:path>
            </a:pathLst>
          </a:custGeom>
          <a:noFill/>
          <a:ln w="31750" cap="flat">
            <a:solidFill>
              <a:schemeClr val="accent2"/>
            </a:solidFill>
            <a:prstDash val="solid"/>
            <a:miter/>
          </a:ln>
        </p:spPr>
        <p:txBody>
          <a:bodyPr rtlCol="0" anchor="ctr"/>
          <a:lstStyle/>
          <a:p>
            <a:pPr rtl="0"/>
            <a:endParaRPr lang="en-US" dirty="0"/>
          </a:p>
        </p:txBody>
      </p:sp>
      <p:sp>
        <p:nvSpPr>
          <p:cNvPr id="23" name="Freeform: Shape 41" hidden="1">
            <a:extLst>
              <a:ext uri="{FF2B5EF4-FFF2-40B4-BE49-F238E27FC236}">
                <a16:creationId xmlns:a16="http://schemas.microsoft.com/office/drawing/2014/main" id="{F51E759F-459C-49BB-BB1E-FBC3E0CEC7B8}"/>
              </a:ext>
            </a:extLst>
          </p:cNvPr>
          <p:cNvSpPr/>
          <p:nvPr userDrawn="1"/>
        </p:nvSpPr>
        <p:spPr>
          <a:xfrm flipH="1" flipV="1">
            <a:off x="5187319" y="-68043"/>
            <a:ext cx="8331200" cy="6994086"/>
          </a:xfrm>
          <a:custGeom>
            <a:avLst/>
            <a:gdLst>
              <a:gd name="connsiteX0" fmla="*/ 401517 w 528397"/>
              <a:gd name="connsiteY0" fmla="*/ 4893 h 443593"/>
              <a:gd name="connsiteX1" fmla="*/ 4893 w 528397"/>
              <a:gd name="connsiteY1" fmla="*/ 4893 h 443593"/>
              <a:gd name="connsiteX2" fmla="*/ 4893 w 528397"/>
              <a:gd name="connsiteY2" fmla="*/ 440005 h 443593"/>
              <a:gd name="connsiteX3" fmla="*/ 527419 w 528397"/>
              <a:gd name="connsiteY3" fmla="*/ 440005 h 443593"/>
            </a:gdLst>
            <a:ahLst/>
            <a:cxnLst>
              <a:cxn ang="0">
                <a:pos x="connsiteX0" y="connsiteY0"/>
              </a:cxn>
              <a:cxn ang="0">
                <a:pos x="connsiteX1" y="connsiteY1"/>
              </a:cxn>
              <a:cxn ang="0">
                <a:pos x="connsiteX2" y="connsiteY2"/>
              </a:cxn>
              <a:cxn ang="0">
                <a:pos x="connsiteX3" y="connsiteY3"/>
              </a:cxn>
            </a:cxnLst>
            <a:rect l="l" t="t" r="r" b="b"/>
            <a:pathLst>
              <a:path w="528397" h="443593">
                <a:moveTo>
                  <a:pt x="401517" y="4893"/>
                </a:moveTo>
                <a:lnTo>
                  <a:pt x="4893" y="4893"/>
                </a:lnTo>
                <a:lnTo>
                  <a:pt x="4893" y="440005"/>
                </a:lnTo>
                <a:lnTo>
                  <a:pt x="527419" y="440005"/>
                </a:lnTo>
                <a:close/>
              </a:path>
            </a:pathLst>
          </a:custGeom>
          <a:noFill/>
          <a:ln w="31750" cap="flat">
            <a:solidFill>
              <a:schemeClr val="accent2"/>
            </a:solidFill>
            <a:prstDash val="solid"/>
            <a:miter/>
          </a:ln>
        </p:spPr>
        <p:txBody>
          <a:bodyPr rtlCol="0" anchor="ctr"/>
          <a:lstStyle/>
          <a:p>
            <a:endParaRPr lang="en-US"/>
          </a:p>
        </p:txBody>
      </p:sp>
    </p:spTree>
    <p:extLst>
      <p:ext uri="{BB962C8B-B14F-4D97-AF65-F5344CB8AC3E}">
        <p14:creationId xmlns:p14="http://schemas.microsoft.com/office/powerpoint/2010/main" val="1078991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7_Thank You 2">
    <p:bg>
      <p:bgPr>
        <a:solidFill>
          <a:schemeClr val="accent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CB70158-535D-3347-9F0F-DB4E865AFBBE}"/>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8" name="Freeform: Shape 8">
            <a:extLst>
              <a:ext uri="{FF2B5EF4-FFF2-40B4-BE49-F238E27FC236}">
                <a16:creationId xmlns:a16="http://schemas.microsoft.com/office/drawing/2014/main" id="{5381F808-F839-C84E-AB88-5CFA0F4E8DF8}"/>
              </a:ext>
            </a:extLst>
          </p:cNvPr>
          <p:cNvSpPr/>
          <p:nvPr userDrawn="1"/>
        </p:nvSpPr>
        <p:spPr>
          <a:xfrm>
            <a:off x="0" y="0"/>
            <a:ext cx="12192000" cy="6858000"/>
          </a:xfrm>
          <a:custGeom>
            <a:avLst/>
            <a:gdLst>
              <a:gd name="connsiteX0" fmla="*/ 6985305 w 12192000"/>
              <a:gd name="connsiteY0" fmla="*/ 3043621 h 6858000"/>
              <a:gd name="connsiteX1" fmla="*/ 7062994 w 12192000"/>
              <a:gd name="connsiteY1" fmla="*/ 3395086 h 6858000"/>
              <a:gd name="connsiteX2" fmla="*/ 6752834 w 12192000"/>
              <a:gd name="connsiteY2" fmla="*/ 3791733 h 6858000"/>
              <a:gd name="connsiteX3" fmla="*/ 5202033 w 12192000"/>
              <a:gd name="connsiteY3" fmla="*/ 3972759 h 6858000"/>
              <a:gd name="connsiteX4" fmla="*/ 4736495 w 12192000"/>
              <a:gd name="connsiteY4" fmla="*/ 3666775 h 6858000"/>
              <a:gd name="connsiteX5" fmla="*/ 5046804 w 12192000"/>
              <a:gd name="connsiteY5" fmla="*/ 3269977 h 6858000"/>
              <a:gd name="connsiteX6" fmla="*/ 8715790 w 12192000"/>
              <a:gd name="connsiteY6" fmla="*/ 2120895 h 6858000"/>
              <a:gd name="connsiteX7" fmla="*/ 8008982 w 12192000"/>
              <a:gd name="connsiteY7" fmla="*/ 2203355 h 6858000"/>
              <a:gd name="connsiteX8" fmla="*/ 8164062 w 12192000"/>
              <a:gd name="connsiteY8" fmla="*/ 2905987 h 6858000"/>
              <a:gd name="connsiteX9" fmla="*/ 9095290 w 12192000"/>
              <a:gd name="connsiteY9" fmla="*/ 2797282 h 6858000"/>
              <a:gd name="connsiteX10" fmla="*/ 6252051 w 12192000"/>
              <a:gd name="connsiteY10" fmla="*/ 972199 h 6858000"/>
              <a:gd name="connsiteX11" fmla="*/ 6132067 w 12192000"/>
              <a:gd name="connsiteY11" fmla="*/ 980608 h 6858000"/>
              <a:gd name="connsiteX12" fmla="*/ 3855521 w 12192000"/>
              <a:gd name="connsiteY12" fmla="*/ 1246482 h 6858000"/>
              <a:gd name="connsiteX13" fmla="*/ 4235020 w 12192000"/>
              <a:gd name="connsiteY13" fmla="*/ 1922869 h 6858000"/>
              <a:gd name="connsiteX14" fmla="*/ 6287296 w 12192000"/>
              <a:gd name="connsiteY14" fmla="*/ 1683240 h 6858000"/>
              <a:gd name="connsiteX15" fmla="*/ 6752536 w 12192000"/>
              <a:gd name="connsiteY15" fmla="*/ 1989225 h 6858000"/>
              <a:gd name="connsiteX16" fmla="*/ 6830225 w 12192000"/>
              <a:gd name="connsiteY16" fmla="*/ 2340690 h 6858000"/>
              <a:gd name="connsiteX17" fmla="*/ 4891724 w 12192000"/>
              <a:gd name="connsiteY17" fmla="*/ 2567048 h 6858000"/>
              <a:gd name="connsiteX18" fmla="*/ 3961095 w 12192000"/>
              <a:gd name="connsiteY18" fmla="*/ 3756989 h 6858000"/>
              <a:gd name="connsiteX19" fmla="*/ 5357263 w 12192000"/>
              <a:gd name="connsiteY19" fmla="*/ 4675092 h 6858000"/>
              <a:gd name="connsiteX20" fmla="*/ 6908064 w 12192000"/>
              <a:gd name="connsiteY20" fmla="*/ 4494067 h 6858000"/>
              <a:gd name="connsiteX21" fmla="*/ 7838544 w 12192000"/>
              <a:gd name="connsiteY21" fmla="*/ 3304275 h 6858000"/>
              <a:gd name="connsiteX22" fmla="*/ 7683314 w 12192000"/>
              <a:gd name="connsiteY22" fmla="*/ 2601494 h 6858000"/>
              <a:gd name="connsiteX23" fmla="*/ 7605774 w 12192000"/>
              <a:gd name="connsiteY23" fmla="*/ 2250178 h 6858000"/>
              <a:gd name="connsiteX24" fmla="*/ 7528085 w 12192000"/>
              <a:gd name="connsiteY24" fmla="*/ 1898712 h 6858000"/>
              <a:gd name="connsiteX25" fmla="*/ 6252051 w 12192000"/>
              <a:gd name="connsiteY25" fmla="*/ 972199 h 6858000"/>
              <a:gd name="connsiteX26" fmla="*/ 0 w 12192000"/>
              <a:gd name="connsiteY26" fmla="*/ 0 h 6858000"/>
              <a:gd name="connsiteX27" fmla="*/ 12192000 w 12192000"/>
              <a:gd name="connsiteY27" fmla="*/ 0 h 6858000"/>
              <a:gd name="connsiteX28" fmla="*/ 12192000 w 12192000"/>
              <a:gd name="connsiteY28" fmla="*/ 6858000 h 6858000"/>
              <a:gd name="connsiteX29" fmla="*/ 0 w 12192000"/>
              <a:gd name="connsiteY2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192000" h="6858000">
                <a:moveTo>
                  <a:pt x="6985305" y="3043621"/>
                </a:moveTo>
                <a:lnTo>
                  <a:pt x="7062994" y="3395086"/>
                </a:lnTo>
                <a:cubicBezTo>
                  <a:pt x="7105790" y="3588787"/>
                  <a:pt x="6966666" y="3766681"/>
                  <a:pt x="6752834" y="3791733"/>
                </a:cubicBezTo>
                <a:lnTo>
                  <a:pt x="5202033" y="3972759"/>
                </a:lnTo>
                <a:cubicBezTo>
                  <a:pt x="4988202" y="3997661"/>
                  <a:pt x="4779292" y="3860474"/>
                  <a:pt x="4736495" y="3666775"/>
                </a:cubicBezTo>
                <a:cubicBezTo>
                  <a:pt x="4693699" y="3473073"/>
                  <a:pt x="4832973" y="3294880"/>
                  <a:pt x="5046804" y="3269977"/>
                </a:cubicBezTo>
                <a:close/>
                <a:moveTo>
                  <a:pt x="8715790" y="2120895"/>
                </a:moveTo>
                <a:lnTo>
                  <a:pt x="8008982" y="2203355"/>
                </a:lnTo>
                <a:lnTo>
                  <a:pt x="8164062" y="2905987"/>
                </a:lnTo>
                <a:lnTo>
                  <a:pt x="9095290" y="2797282"/>
                </a:lnTo>
                <a:close/>
                <a:moveTo>
                  <a:pt x="6252051" y="972199"/>
                </a:moveTo>
                <a:cubicBezTo>
                  <a:pt x="6212195" y="973153"/>
                  <a:pt x="6172161" y="975930"/>
                  <a:pt x="6132067" y="980608"/>
                </a:cubicBezTo>
                <a:lnTo>
                  <a:pt x="3855521" y="1246482"/>
                </a:lnTo>
                <a:lnTo>
                  <a:pt x="4235020" y="1922869"/>
                </a:lnTo>
                <a:lnTo>
                  <a:pt x="6287296" y="1683240"/>
                </a:lnTo>
                <a:cubicBezTo>
                  <a:pt x="6501127" y="1658338"/>
                  <a:pt x="6709888" y="1795524"/>
                  <a:pt x="6752536" y="1989225"/>
                </a:cubicBezTo>
                <a:lnTo>
                  <a:pt x="6830225" y="2340690"/>
                </a:lnTo>
                <a:lnTo>
                  <a:pt x="4891724" y="2567048"/>
                </a:lnTo>
                <a:cubicBezTo>
                  <a:pt x="4250080" y="2641903"/>
                  <a:pt x="3832707" y="3175736"/>
                  <a:pt x="3961095" y="3756989"/>
                </a:cubicBezTo>
                <a:cubicBezTo>
                  <a:pt x="4089334" y="4338092"/>
                  <a:pt x="4715619" y="4749949"/>
                  <a:pt x="5357263" y="4675092"/>
                </a:cubicBezTo>
                <a:lnTo>
                  <a:pt x="6908064" y="4494067"/>
                </a:lnTo>
                <a:cubicBezTo>
                  <a:pt x="7549409" y="4419210"/>
                  <a:pt x="7966932" y="3885377"/>
                  <a:pt x="7838544" y="3304275"/>
                </a:cubicBezTo>
                <a:lnTo>
                  <a:pt x="7683314" y="2601494"/>
                </a:lnTo>
                <a:lnTo>
                  <a:pt x="7605774" y="2250178"/>
                </a:lnTo>
                <a:lnTo>
                  <a:pt x="7528085" y="1898712"/>
                </a:lnTo>
                <a:cubicBezTo>
                  <a:pt x="7407861" y="1353928"/>
                  <a:pt x="6849901" y="957896"/>
                  <a:pt x="6252051" y="972199"/>
                </a:cubicBezTo>
                <a:close/>
                <a:moveTo>
                  <a:pt x="0" y="0"/>
                </a:moveTo>
                <a:lnTo>
                  <a:pt x="12192000" y="0"/>
                </a:lnTo>
                <a:lnTo>
                  <a:pt x="12192000" y="6858000"/>
                </a:lnTo>
                <a:lnTo>
                  <a:pt x="0" y="6858000"/>
                </a:lnTo>
                <a:close/>
              </a:path>
            </a:pathLst>
          </a:custGeom>
          <a:solidFill>
            <a:schemeClr val="tx2">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err="1"/>
          </a:p>
        </p:txBody>
      </p:sp>
      <p:sp>
        <p:nvSpPr>
          <p:cNvPr id="10" name="Freeform: Shape 3">
            <a:extLst>
              <a:ext uri="{FF2B5EF4-FFF2-40B4-BE49-F238E27FC236}">
                <a16:creationId xmlns:a16="http://schemas.microsoft.com/office/drawing/2014/main" id="{3D0D11D0-3407-794B-A583-700D7A5AA398}"/>
              </a:ext>
            </a:extLst>
          </p:cNvPr>
          <p:cNvSpPr/>
          <p:nvPr userDrawn="1"/>
        </p:nvSpPr>
        <p:spPr>
          <a:xfrm>
            <a:off x="3678967" y="1235297"/>
            <a:ext cx="5412891" cy="4026117"/>
          </a:xfrm>
          <a:custGeom>
            <a:avLst/>
            <a:gdLst/>
            <a:ahLst/>
            <a:cxnLst/>
            <a:rect l="0" t="0" r="0" b="0"/>
            <a:pathLst>
              <a:path w="3457575" h="2571750">
                <a:moveTo>
                  <a:pt x="3459671" y="997744"/>
                </a:moveTo>
                <a:lnTo>
                  <a:pt x="3354038" y="1364647"/>
                </a:lnTo>
                <a:lnTo>
                  <a:pt x="2759202" y="1434084"/>
                </a:lnTo>
                <a:lnTo>
                  <a:pt x="2660142" y="985266"/>
                </a:lnTo>
                <a:lnTo>
                  <a:pt x="2765774" y="618363"/>
                </a:lnTo>
                <a:lnTo>
                  <a:pt x="2864834" y="1067181"/>
                </a:lnTo>
                <a:lnTo>
                  <a:pt x="3459671" y="997744"/>
                </a:lnTo>
                <a:close/>
                <a:moveTo>
                  <a:pt x="2633567" y="1664780"/>
                </a:moveTo>
                <a:cubicBezTo>
                  <a:pt x="2628614" y="1677829"/>
                  <a:pt x="2623185" y="1690592"/>
                  <a:pt x="2617375" y="1703261"/>
                </a:cubicBezTo>
                <a:cubicBezTo>
                  <a:pt x="2616518" y="1705165"/>
                  <a:pt x="2615660" y="1707071"/>
                  <a:pt x="2614803" y="1708976"/>
                </a:cubicBezTo>
                <a:cubicBezTo>
                  <a:pt x="2608993" y="1721263"/>
                  <a:pt x="2602706" y="1733360"/>
                  <a:pt x="2596039" y="1745171"/>
                </a:cubicBezTo>
                <a:cubicBezTo>
                  <a:pt x="2594896" y="1747171"/>
                  <a:pt x="2593753" y="1749171"/>
                  <a:pt x="2592610" y="1751171"/>
                </a:cubicBezTo>
                <a:cubicBezTo>
                  <a:pt x="2585847" y="1762887"/>
                  <a:pt x="2578703" y="1774508"/>
                  <a:pt x="2571083" y="1785842"/>
                </a:cubicBezTo>
                <a:cubicBezTo>
                  <a:pt x="2569845" y="1787652"/>
                  <a:pt x="2568607" y="1789462"/>
                  <a:pt x="2567369" y="1791272"/>
                </a:cubicBezTo>
                <a:cubicBezTo>
                  <a:pt x="2559558" y="1802702"/>
                  <a:pt x="2551366" y="1814036"/>
                  <a:pt x="2542699" y="1824990"/>
                </a:cubicBezTo>
                <a:cubicBezTo>
                  <a:pt x="2541651" y="1826324"/>
                  <a:pt x="2540603" y="1827562"/>
                  <a:pt x="2539556" y="1828800"/>
                </a:cubicBezTo>
                <a:cubicBezTo>
                  <a:pt x="2530507" y="1840135"/>
                  <a:pt x="2520982" y="1851279"/>
                  <a:pt x="2511076" y="1862042"/>
                </a:cubicBezTo>
                <a:cubicBezTo>
                  <a:pt x="2510981" y="1862138"/>
                  <a:pt x="2510885" y="1862233"/>
                  <a:pt x="2510790" y="1862423"/>
                </a:cubicBezTo>
                <a:cubicBezTo>
                  <a:pt x="2500789" y="1873187"/>
                  <a:pt x="2490407" y="1883664"/>
                  <a:pt x="2479643" y="1893761"/>
                </a:cubicBezTo>
                <a:cubicBezTo>
                  <a:pt x="2478310" y="1894999"/>
                  <a:pt x="2477072" y="1896237"/>
                  <a:pt x="2475833" y="1897380"/>
                </a:cubicBezTo>
                <a:cubicBezTo>
                  <a:pt x="2465451" y="1907000"/>
                  <a:pt x="2454783" y="1916240"/>
                  <a:pt x="2443734" y="1925193"/>
                </a:cubicBezTo>
                <a:cubicBezTo>
                  <a:pt x="2441829" y="1926717"/>
                  <a:pt x="2440019" y="1928241"/>
                  <a:pt x="2438114" y="1929765"/>
                </a:cubicBezTo>
                <a:cubicBezTo>
                  <a:pt x="2427161" y="1938528"/>
                  <a:pt x="2415826" y="1947005"/>
                  <a:pt x="2404205" y="1955102"/>
                </a:cubicBezTo>
                <a:cubicBezTo>
                  <a:pt x="2402205" y="1956530"/>
                  <a:pt x="2400205" y="1957864"/>
                  <a:pt x="2398109" y="1959293"/>
                </a:cubicBezTo>
                <a:cubicBezTo>
                  <a:pt x="2386203" y="1967389"/>
                  <a:pt x="2374011" y="1975295"/>
                  <a:pt x="2361533" y="1982724"/>
                </a:cubicBezTo>
                <a:cubicBezTo>
                  <a:pt x="2359914" y="1983677"/>
                  <a:pt x="2358200" y="1984629"/>
                  <a:pt x="2356485" y="1985582"/>
                </a:cubicBezTo>
                <a:cubicBezTo>
                  <a:pt x="2343245" y="1993297"/>
                  <a:pt x="2329815" y="2000726"/>
                  <a:pt x="2315909" y="2007584"/>
                </a:cubicBezTo>
                <a:cubicBezTo>
                  <a:pt x="2315528" y="2007775"/>
                  <a:pt x="2315242" y="2007870"/>
                  <a:pt x="2314861" y="2008061"/>
                </a:cubicBezTo>
                <a:cubicBezTo>
                  <a:pt x="2301050" y="2014919"/>
                  <a:pt x="2286762" y="2021300"/>
                  <a:pt x="2272284" y="2027396"/>
                </a:cubicBezTo>
                <a:cubicBezTo>
                  <a:pt x="2270760" y="2028063"/>
                  <a:pt x="2269236" y="2028730"/>
                  <a:pt x="2267712" y="2029397"/>
                </a:cubicBezTo>
                <a:cubicBezTo>
                  <a:pt x="2253615" y="2035207"/>
                  <a:pt x="2239232" y="2040446"/>
                  <a:pt x="2224659" y="2045399"/>
                </a:cubicBezTo>
                <a:cubicBezTo>
                  <a:pt x="2222278" y="2046161"/>
                  <a:pt x="2219897" y="2047018"/>
                  <a:pt x="2217515" y="2047780"/>
                </a:cubicBezTo>
                <a:cubicBezTo>
                  <a:pt x="2202561" y="2052733"/>
                  <a:pt x="2187416" y="2057210"/>
                  <a:pt x="2171891" y="2061210"/>
                </a:cubicBezTo>
                <a:cubicBezTo>
                  <a:pt x="2169128" y="2061972"/>
                  <a:pt x="2166366" y="2062544"/>
                  <a:pt x="2163509" y="2063210"/>
                </a:cubicBezTo>
                <a:cubicBezTo>
                  <a:pt x="2150555" y="2066449"/>
                  <a:pt x="2137505" y="2069306"/>
                  <a:pt x="2124170" y="2071878"/>
                </a:cubicBezTo>
                <a:cubicBezTo>
                  <a:pt x="2119884" y="2072735"/>
                  <a:pt x="2115598" y="2073593"/>
                  <a:pt x="2111216" y="2074355"/>
                </a:cubicBezTo>
                <a:cubicBezTo>
                  <a:pt x="2095214" y="2077212"/>
                  <a:pt x="2079022" y="2079784"/>
                  <a:pt x="2062543" y="2081689"/>
                </a:cubicBezTo>
                <a:lnTo>
                  <a:pt x="1071944" y="2197322"/>
                </a:lnTo>
                <a:cubicBezTo>
                  <a:pt x="662083" y="2245138"/>
                  <a:pt x="262033" y="1982057"/>
                  <a:pt x="180118" y="1610868"/>
                </a:cubicBezTo>
                <a:cubicBezTo>
                  <a:pt x="162973" y="1533335"/>
                  <a:pt x="161068" y="1457135"/>
                  <a:pt x="172498" y="1384649"/>
                </a:cubicBezTo>
                <a:cubicBezTo>
                  <a:pt x="176308" y="1360456"/>
                  <a:pt x="181547" y="1336739"/>
                  <a:pt x="188309" y="1313498"/>
                </a:cubicBezTo>
                <a:lnTo>
                  <a:pt x="188309" y="1313498"/>
                </a:lnTo>
                <a:cubicBezTo>
                  <a:pt x="188309" y="1313498"/>
                  <a:pt x="188309" y="1313498"/>
                  <a:pt x="188309" y="1313498"/>
                </a:cubicBezTo>
                <a:lnTo>
                  <a:pt x="82677" y="1680496"/>
                </a:lnTo>
                <a:cubicBezTo>
                  <a:pt x="55912" y="1773460"/>
                  <a:pt x="51721" y="1874520"/>
                  <a:pt x="74486" y="1977866"/>
                </a:cubicBezTo>
                <a:cubicBezTo>
                  <a:pt x="156401" y="2349056"/>
                  <a:pt x="556451" y="2612136"/>
                  <a:pt x="966311" y="2564321"/>
                </a:cubicBezTo>
                <a:lnTo>
                  <a:pt x="1956911" y="2448687"/>
                </a:lnTo>
                <a:cubicBezTo>
                  <a:pt x="1973389" y="2446782"/>
                  <a:pt x="1989582" y="2444210"/>
                  <a:pt x="2005584" y="2441353"/>
                </a:cubicBezTo>
                <a:cubicBezTo>
                  <a:pt x="2009966" y="2440591"/>
                  <a:pt x="2014252" y="2439734"/>
                  <a:pt x="2018538" y="2438876"/>
                </a:cubicBezTo>
                <a:cubicBezTo>
                  <a:pt x="2031778" y="2436305"/>
                  <a:pt x="2044922" y="2433352"/>
                  <a:pt x="2057781" y="2430209"/>
                </a:cubicBezTo>
                <a:cubicBezTo>
                  <a:pt x="2060543" y="2429542"/>
                  <a:pt x="2063401" y="2428875"/>
                  <a:pt x="2066163" y="2428208"/>
                </a:cubicBezTo>
                <a:cubicBezTo>
                  <a:pt x="2079308" y="2424779"/>
                  <a:pt x="2092166" y="2421160"/>
                  <a:pt x="2104930" y="2417064"/>
                </a:cubicBezTo>
                <a:cubicBezTo>
                  <a:pt x="2107216" y="2416302"/>
                  <a:pt x="2109502" y="2415540"/>
                  <a:pt x="2111788" y="2414778"/>
                </a:cubicBezTo>
                <a:cubicBezTo>
                  <a:pt x="2114169" y="2414016"/>
                  <a:pt x="2116550" y="2413159"/>
                  <a:pt x="2118932" y="2412397"/>
                </a:cubicBezTo>
                <a:cubicBezTo>
                  <a:pt x="2133505" y="2407444"/>
                  <a:pt x="2147888" y="2402110"/>
                  <a:pt x="2161985" y="2396395"/>
                </a:cubicBezTo>
                <a:cubicBezTo>
                  <a:pt x="2163509" y="2395728"/>
                  <a:pt x="2165033" y="2395061"/>
                  <a:pt x="2166557" y="2394395"/>
                </a:cubicBezTo>
                <a:cubicBezTo>
                  <a:pt x="2181035" y="2388299"/>
                  <a:pt x="2195227" y="2381917"/>
                  <a:pt x="2209038" y="2375059"/>
                </a:cubicBezTo>
                <a:cubicBezTo>
                  <a:pt x="2209419" y="2374868"/>
                  <a:pt x="2209705" y="2374773"/>
                  <a:pt x="2210086" y="2374583"/>
                </a:cubicBezTo>
                <a:cubicBezTo>
                  <a:pt x="2223992" y="2367629"/>
                  <a:pt x="2237423" y="2360295"/>
                  <a:pt x="2250662" y="2352580"/>
                </a:cubicBezTo>
                <a:cubicBezTo>
                  <a:pt x="2252282" y="2351627"/>
                  <a:pt x="2253996" y="2350675"/>
                  <a:pt x="2255711" y="2349722"/>
                </a:cubicBezTo>
                <a:cubicBezTo>
                  <a:pt x="2268284" y="2342293"/>
                  <a:pt x="2280380" y="2334482"/>
                  <a:pt x="2292287" y="2326291"/>
                </a:cubicBezTo>
                <a:cubicBezTo>
                  <a:pt x="2294287" y="2324862"/>
                  <a:pt x="2296382" y="2323529"/>
                  <a:pt x="2298383" y="2322100"/>
                </a:cubicBezTo>
                <a:cubicBezTo>
                  <a:pt x="2310003" y="2314004"/>
                  <a:pt x="2321338" y="2305526"/>
                  <a:pt x="2332292" y="2296763"/>
                </a:cubicBezTo>
                <a:cubicBezTo>
                  <a:pt x="2334197" y="2295239"/>
                  <a:pt x="2336006" y="2293715"/>
                  <a:pt x="2337911" y="2292191"/>
                </a:cubicBezTo>
                <a:cubicBezTo>
                  <a:pt x="2348960" y="2283238"/>
                  <a:pt x="2359724" y="2273904"/>
                  <a:pt x="2370011" y="2264378"/>
                </a:cubicBezTo>
                <a:cubicBezTo>
                  <a:pt x="2371344" y="2263140"/>
                  <a:pt x="2372582" y="2261902"/>
                  <a:pt x="2373916" y="2260664"/>
                </a:cubicBezTo>
                <a:cubicBezTo>
                  <a:pt x="2384679" y="2250472"/>
                  <a:pt x="2395157" y="2240090"/>
                  <a:pt x="2405063" y="2229326"/>
                </a:cubicBezTo>
                <a:cubicBezTo>
                  <a:pt x="2405158" y="2229231"/>
                  <a:pt x="2405253" y="2229136"/>
                  <a:pt x="2405348" y="2229041"/>
                </a:cubicBezTo>
                <a:cubicBezTo>
                  <a:pt x="2415254" y="2218277"/>
                  <a:pt x="2424779" y="2207133"/>
                  <a:pt x="2433828" y="2195703"/>
                </a:cubicBezTo>
                <a:cubicBezTo>
                  <a:pt x="2434876" y="2194465"/>
                  <a:pt x="2435924" y="2193227"/>
                  <a:pt x="2436971" y="2191893"/>
                </a:cubicBezTo>
                <a:cubicBezTo>
                  <a:pt x="2443067" y="2184178"/>
                  <a:pt x="2448973" y="2176463"/>
                  <a:pt x="2454593" y="2168462"/>
                </a:cubicBezTo>
                <a:cubicBezTo>
                  <a:pt x="2457069" y="2165033"/>
                  <a:pt x="2459260" y="2161604"/>
                  <a:pt x="2461641" y="2158079"/>
                </a:cubicBezTo>
                <a:cubicBezTo>
                  <a:pt x="2462879" y="2156270"/>
                  <a:pt x="2464118" y="2154460"/>
                  <a:pt x="2465356" y="2152650"/>
                </a:cubicBezTo>
                <a:cubicBezTo>
                  <a:pt x="2472881" y="2141315"/>
                  <a:pt x="2480120" y="2129790"/>
                  <a:pt x="2486882" y="2117979"/>
                </a:cubicBezTo>
                <a:cubicBezTo>
                  <a:pt x="2488025" y="2115979"/>
                  <a:pt x="2489168" y="2113979"/>
                  <a:pt x="2490311" y="2111978"/>
                </a:cubicBezTo>
                <a:cubicBezTo>
                  <a:pt x="2496979" y="2100072"/>
                  <a:pt x="2503265" y="2088071"/>
                  <a:pt x="2509076" y="2075783"/>
                </a:cubicBezTo>
                <a:cubicBezTo>
                  <a:pt x="2509933" y="2073878"/>
                  <a:pt x="2510790" y="2071973"/>
                  <a:pt x="2511647" y="2070164"/>
                </a:cubicBezTo>
                <a:cubicBezTo>
                  <a:pt x="2517458" y="2057495"/>
                  <a:pt x="2522982" y="2044732"/>
                  <a:pt x="2527935" y="2031683"/>
                </a:cubicBezTo>
                <a:cubicBezTo>
                  <a:pt x="2528411" y="2030349"/>
                  <a:pt x="2528888" y="2029015"/>
                  <a:pt x="2529364" y="2027682"/>
                </a:cubicBezTo>
                <a:cubicBezTo>
                  <a:pt x="2534412" y="2013966"/>
                  <a:pt x="2539174" y="2000060"/>
                  <a:pt x="2543175" y="1985963"/>
                </a:cubicBezTo>
                <a:lnTo>
                  <a:pt x="2648807" y="1619060"/>
                </a:lnTo>
                <a:cubicBezTo>
                  <a:pt x="2644712" y="1633157"/>
                  <a:pt x="2640045" y="1647063"/>
                  <a:pt x="2634996" y="1660779"/>
                </a:cubicBezTo>
                <a:cubicBezTo>
                  <a:pt x="2634520" y="1662113"/>
                  <a:pt x="2634044" y="1663446"/>
                  <a:pt x="2633567" y="1664780"/>
                </a:cubicBezTo>
                <a:close/>
                <a:moveTo>
                  <a:pt x="1560481" y="653129"/>
                </a:moveTo>
                <a:cubicBezTo>
                  <a:pt x="1647825" y="642938"/>
                  <a:pt x="1733645" y="675227"/>
                  <a:pt x="1791462" y="732092"/>
                </a:cubicBezTo>
                <a:lnTo>
                  <a:pt x="2012918" y="706279"/>
                </a:lnTo>
                <a:lnTo>
                  <a:pt x="1963293" y="481774"/>
                </a:lnTo>
                <a:cubicBezTo>
                  <a:pt x="1935956" y="358045"/>
                  <a:pt x="1802702" y="270320"/>
                  <a:pt x="1666113" y="286322"/>
                </a:cubicBezTo>
                <a:lnTo>
                  <a:pt x="355187" y="439293"/>
                </a:lnTo>
                <a:lnTo>
                  <a:pt x="112776" y="7144"/>
                </a:lnTo>
                <a:lnTo>
                  <a:pt x="7144" y="374142"/>
                </a:lnTo>
                <a:lnTo>
                  <a:pt x="249555" y="806196"/>
                </a:lnTo>
                <a:lnTo>
                  <a:pt x="1560481" y="653129"/>
                </a:lnTo>
                <a:close/>
                <a:moveTo>
                  <a:pt x="851154" y="1303401"/>
                </a:moveTo>
                <a:cubicBezTo>
                  <a:pt x="849154" y="1303782"/>
                  <a:pt x="847154" y="1304258"/>
                  <a:pt x="845249" y="1304735"/>
                </a:cubicBezTo>
                <a:cubicBezTo>
                  <a:pt x="843725" y="1305115"/>
                  <a:pt x="842201" y="1305592"/>
                  <a:pt x="840677" y="1305973"/>
                </a:cubicBezTo>
                <a:cubicBezTo>
                  <a:pt x="836390" y="1307021"/>
                  <a:pt x="832009" y="1308068"/>
                  <a:pt x="827818" y="1309402"/>
                </a:cubicBezTo>
                <a:cubicBezTo>
                  <a:pt x="826770" y="1309688"/>
                  <a:pt x="825722" y="1309973"/>
                  <a:pt x="824675" y="1310259"/>
                </a:cubicBezTo>
                <a:cubicBezTo>
                  <a:pt x="817626" y="1312450"/>
                  <a:pt x="810768" y="1315022"/>
                  <a:pt x="804196" y="1317879"/>
                </a:cubicBezTo>
                <a:cubicBezTo>
                  <a:pt x="802196" y="1318736"/>
                  <a:pt x="800195" y="1319689"/>
                  <a:pt x="798290" y="1320546"/>
                </a:cubicBezTo>
                <a:cubicBezTo>
                  <a:pt x="793623" y="1322642"/>
                  <a:pt x="789051" y="1324832"/>
                  <a:pt x="784670" y="1327118"/>
                </a:cubicBezTo>
                <a:cubicBezTo>
                  <a:pt x="782479" y="1328261"/>
                  <a:pt x="780383" y="1329500"/>
                  <a:pt x="778193" y="1330643"/>
                </a:cubicBezTo>
                <a:cubicBezTo>
                  <a:pt x="773906" y="1333024"/>
                  <a:pt x="769811" y="1335596"/>
                  <a:pt x="765715" y="1338263"/>
                </a:cubicBezTo>
                <a:cubicBezTo>
                  <a:pt x="763810" y="1339501"/>
                  <a:pt x="762000" y="1340644"/>
                  <a:pt x="760190" y="1341882"/>
                </a:cubicBezTo>
                <a:cubicBezTo>
                  <a:pt x="755142" y="1345406"/>
                  <a:pt x="750189" y="1349121"/>
                  <a:pt x="745522" y="1353026"/>
                </a:cubicBezTo>
                <a:cubicBezTo>
                  <a:pt x="744093" y="1354169"/>
                  <a:pt x="742760" y="1355408"/>
                  <a:pt x="741426" y="1356551"/>
                </a:cubicBezTo>
                <a:cubicBezTo>
                  <a:pt x="737521" y="1359980"/>
                  <a:pt x="733806" y="1363409"/>
                  <a:pt x="730187" y="1367028"/>
                </a:cubicBezTo>
                <a:cubicBezTo>
                  <a:pt x="729425" y="1367790"/>
                  <a:pt x="728663" y="1368552"/>
                  <a:pt x="727901" y="1369314"/>
                </a:cubicBezTo>
                <a:cubicBezTo>
                  <a:pt x="726853" y="1370362"/>
                  <a:pt x="725900" y="1371505"/>
                  <a:pt x="724853" y="1372648"/>
                </a:cubicBezTo>
                <a:cubicBezTo>
                  <a:pt x="721614" y="1376172"/>
                  <a:pt x="718471" y="1379696"/>
                  <a:pt x="715518" y="1383316"/>
                </a:cubicBezTo>
                <a:cubicBezTo>
                  <a:pt x="714089" y="1385126"/>
                  <a:pt x="712661" y="1386935"/>
                  <a:pt x="711232" y="1388840"/>
                </a:cubicBezTo>
                <a:cubicBezTo>
                  <a:pt x="708374" y="1392555"/>
                  <a:pt x="705707" y="1396460"/>
                  <a:pt x="703136" y="1400365"/>
                </a:cubicBezTo>
                <a:cubicBezTo>
                  <a:pt x="702564" y="1401318"/>
                  <a:pt x="701897" y="1402271"/>
                  <a:pt x="701231" y="1403223"/>
                </a:cubicBezTo>
                <a:cubicBezTo>
                  <a:pt x="700564" y="1404271"/>
                  <a:pt x="699992" y="1405319"/>
                  <a:pt x="699326" y="1406366"/>
                </a:cubicBezTo>
                <a:cubicBezTo>
                  <a:pt x="696563" y="1410938"/>
                  <a:pt x="693992" y="1415510"/>
                  <a:pt x="691610" y="1420273"/>
                </a:cubicBezTo>
                <a:cubicBezTo>
                  <a:pt x="691039" y="1421321"/>
                  <a:pt x="690467" y="1422464"/>
                  <a:pt x="689896" y="1423511"/>
                </a:cubicBezTo>
                <a:cubicBezTo>
                  <a:pt x="689801" y="1423702"/>
                  <a:pt x="689801" y="1423797"/>
                  <a:pt x="689705" y="1423988"/>
                </a:cubicBezTo>
                <a:cubicBezTo>
                  <a:pt x="687134" y="1429417"/>
                  <a:pt x="684848" y="1435037"/>
                  <a:pt x="682752" y="1440752"/>
                </a:cubicBezTo>
                <a:cubicBezTo>
                  <a:pt x="681990" y="1442657"/>
                  <a:pt x="681419" y="1444657"/>
                  <a:pt x="680752" y="1446657"/>
                </a:cubicBezTo>
                <a:cubicBezTo>
                  <a:pt x="669798" y="1479709"/>
                  <a:pt x="667322" y="1515999"/>
                  <a:pt x="675513" y="1553147"/>
                </a:cubicBezTo>
                <a:cubicBezTo>
                  <a:pt x="685514" y="1598295"/>
                  <a:pt x="709708" y="1638586"/>
                  <a:pt x="742950" y="1670876"/>
                </a:cubicBezTo>
                <a:cubicBezTo>
                  <a:pt x="743807" y="1670685"/>
                  <a:pt x="744569" y="1670495"/>
                  <a:pt x="745427" y="1670304"/>
                </a:cubicBezTo>
                <a:cubicBezTo>
                  <a:pt x="752856" y="1668780"/>
                  <a:pt x="760381" y="1667447"/>
                  <a:pt x="768096" y="1666589"/>
                </a:cubicBezTo>
                <a:lnTo>
                  <a:pt x="2006346" y="1522000"/>
                </a:lnTo>
                <a:lnTo>
                  <a:pt x="2027301" y="1617059"/>
                </a:lnTo>
                <a:cubicBezTo>
                  <a:pt x="2094738" y="1590865"/>
                  <a:pt x="2143030" y="1538097"/>
                  <a:pt x="2159794" y="1474470"/>
                </a:cubicBezTo>
                <a:cubicBezTo>
                  <a:pt x="2160937" y="1470089"/>
                  <a:pt x="2161889" y="1465612"/>
                  <a:pt x="2162747" y="1461135"/>
                </a:cubicBezTo>
                <a:cubicBezTo>
                  <a:pt x="2163318" y="1457992"/>
                  <a:pt x="2163985" y="1454849"/>
                  <a:pt x="2164366" y="1451705"/>
                </a:cubicBezTo>
                <a:cubicBezTo>
                  <a:pt x="2165033" y="1447038"/>
                  <a:pt x="2165414" y="1442276"/>
                  <a:pt x="2165699" y="1437418"/>
                </a:cubicBezTo>
                <a:cubicBezTo>
                  <a:pt x="2165890" y="1434370"/>
                  <a:pt x="2166176" y="1431322"/>
                  <a:pt x="2166271" y="1428179"/>
                </a:cubicBezTo>
                <a:cubicBezTo>
                  <a:pt x="2166366" y="1422845"/>
                  <a:pt x="2166080" y="1417511"/>
                  <a:pt x="2165795" y="1412081"/>
                </a:cubicBezTo>
                <a:cubicBezTo>
                  <a:pt x="2165604" y="1409414"/>
                  <a:pt x="2165699" y="1406747"/>
                  <a:pt x="2165414" y="1404080"/>
                </a:cubicBezTo>
                <a:cubicBezTo>
                  <a:pt x="2164556" y="1395984"/>
                  <a:pt x="2163413" y="1387793"/>
                  <a:pt x="2161604" y="1379601"/>
                </a:cubicBezTo>
                <a:lnTo>
                  <a:pt x="2111978" y="1155097"/>
                </a:lnTo>
                <a:lnTo>
                  <a:pt x="873728" y="1299686"/>
                </a:lnTo>
                <a:cubicBezTo>
                  <a:pt x="866108" y="1300544"/>
                  <a:pt x="858584" y="1301877"/>
                  <a:pt x="851154" y="1303401"/>
                </a:cubicBezTo>
                <a:close/>
              </a:path>
            </a:pathLst>
          </a:custGeom>
          <a:solidFill>
            <a:srgbClr val="302E45">
              <a:alpha val="66000"/>
            </a:srgbClr>
          </a:solidFill>
          <a:ln w="9525" cap="flat">
            <a:noFill/>
            <a:prstDash val="solid"/>
            <a:miter/>
          </a:ln>
        </p:spPr>
        <p:txBody>
          <a:bodyPr/>
          <a:lstStyle/>
          <a:p>
            <a:endParaRPr lang="en-US"/>
          </a:p>
        </p:txBody>
      </p:sp>
      <p:sp>
        <p:nvSpPr>
          <p:cNvPr id="4" name="TextBox 3">
            <a:extLst>
              <a:ext uri="{FF2B5EF4-FFF2-40B4-BE49-F238E27FC236}">
                <a16:creationId xmlns:a16="http://schemas.microsoft.com/office/drawing/2014/main" id="{B30BF662-D91F-0F4C-9D1E-1B8C5C6D91F0}"/>
              </a:ext>
            </a:extLst>
          </p:cNvPr>
          <p:cNvSpPr txBox="1"/>
          <p:nvPr userDrawn="1"/>
        </p:nvSpPr>
        <p:spPr>
          <a:xfrm>
            <a:off x="4322088" y="5631559"/>
            <a:ext cx="3619902" cy="923330"/>
          </a:xfrm>
          <a:prstGeom prst="rect">
            <a:avLst/>
          </a:prstGeom>
          <a:noFill/>
        </p:spPr>
        <p:txBody>
          <a:bodyPr wrap="none" rtlCol="0">
            <a:spAutoFit/>
          </a:bodyPr>
          <a:lstStyle/>
          <a:p>
            <a:r>
              <a:rPr lang="en-US" sz="5400" b="1" dirty="0">
                <a:solidFill>
                  <a:schemeClr val="bg1"/>
                </a:solidFill>
              </a:rPr>
              <a:t>Thank you</a:t>
            </a:r>
          </a:p>
        </p:txBody>
      </p:sp>
    </p:spTree>
    <p:extLst>
      <p:ext uri="{BB962C8B-B14F-4D97-AF65-F5344CB8AC3E}">
        <p14:creationId xmlns:p14="http://schemas.microsoft.com/office/powerpoint/2010/main" val="514690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5_Title Slide - 3d a photo">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9B7751DB-A631-E14B-BFC1-BA09CE1406D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892300" y="0"/>
            <a:ext cx="10299700" cy="6858000"/>
          </a:xfrm>
          <a:prstGeom prst="rect">
            <a:avLst/>
          </a:prstGeom>
        </p:spPr>
      </p:pic>
      <p:sp>
        <p:nvSpPr>
          <p:cNvPr id="24" name="Rectangle 23">
            <a:extLst>
              <a:ext uri="{FF2B5EF4-FFF2-40B4-BE49-F238E27FC236}">
                <a16:creationId xmlns:a16="http://schemas.microsoft.com/office/drawing/2014/main" id="{A331DCDF-910F-2644-A3E8-9786683C87F3}"/>
              </a:ext>
            </a:extLst>
          </p:cNvPr>
          <p:cNvSpPr/>
          <p:nvPr userDrawn="1"/>
        </p:nvSpPr>
        <p:spPr>
          <a:xfrm rot="10800000">
            <a:off x="1869440" y="-2"/>
            <a:ext cx="5718530" cy="6857999"/>
          </a:xfrm>
          <a:prstGeom prst="rect">
            <a:avLst/>
          </a:prstGeom>
          <a:gradFill>
            <a:gsLst>
              <a:gs pos="56000">
                <a:schemeClr val="tx2">
                  <a:alpha val="70000"/>
                </a:schemeClr>
              </a:gs>
              <a:gs pos="100000">
                <a:schemeClr val="tx2"/>
              </a:gs>
              <a:gs pos="0">
                <a:schemeClr val="tx2">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dirty="0" err="1"/>
          </a:p>
        </p:txBody>
      </p:sp>
      <p:sp>
        <p:nvSpPr>
          <p:cNvPr id="19" name="Rectangle 18" hidden="1">
            <a:extLst>
              <a:ext uri="{FF2B5EF4-FFF2-40B4-BE49-F238E27FC236}">
                <a16:creationId xmlns:a16="http://schemas.microsoft.com/office/drawing/2014/main" id="{F87EAB64-E378-449C-902B-BB89D8016B91}"/>
              </a:ext>
            </a:extLst>
          </p:cNvPr>
          <p:cNvSpPr/>
          <p:nvPr userDrawn="1"/>
        </p:nvSpPr>
        <p:spPr>
          <a:xfrm>
            <a:off x="0" y="1"/>
            <a:ext cx="12192000" cy="6857999"/>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algn="ctr" defTabSz="914400" rtl="0" eaLnBrk="1" latinLnBrk="0" hangingPunct="1"/>
            <a:r>
              <a:rPr lang="en-US" dirty="0"/>
              <a:t> </a:t>
            </a:r>
          </a:p>
        </p:txBody>
      </p:sp>
      <p:grpSp>
        <p:nvGrpSpPr>
          <p:cNvPr id="16" name="Group 15" hidden="1">
            <a:extLst>
              <a:ext uri="{FF2B5EF4-FFF2-40B4-BE49-F238E27FC236}">
                <a16:creationId xmlns:a16="http://schemas.microsoft.com/office/drawing/2014/main" id="{0B50E08F-E83B-4496-9FDA-4B84A10815CC}"/>
              </a:ext>
            </a:extLst>
          </p:cNvPr>
          <p:cNvGrpSpPr/>
          <p:nvPr userDrawn="1"/>
        </p:nvGrpSpPr>
        <p:grpSpPr>
          <a:xfrm>
            <a:off x="5525625" y="1003152"/>
            <a:ext cx="6247780" cy="4962898"/>
            <a:chOff x="4313967" y="1572331"/>
            <a:chExt cx="3458433" cy="2747192"/>
          </a:xfrm>
        </p:grpSpPr>
        <p:sp>
          <p:nvSpPr>
            <p:cNvPr id="17" name="Freeform: Shape 16">
              <a:extLst>
                <a:ext uri="{FF2B5EF4-FFF2-40B4-BE49-F238E27FC236}">
                  <a16:creationId xmlns:a16="http://schemas.microsoft.com/office/drawing/2014/main" id="{91B38E31-8591-4628-9C37-B424A6898CF0}"/>
                </a:ext>
              </a:extLst>
            </p:cNvPr>
            <p:cNvSpPr/>
            <p:nvPr/>
          </p:nvSpPr>
          <p:spPr>
            <a:xfrm>
              <a:off x="4313967" y="1747773"/>
              <a:ext cx="3457575" cy="2571750"/>
            </a:xfrm>
            <a:custGeom>
              <a:avLst/>
              <a:gdLst/>
              <a:ahLst/>
              <a:cxnLst/>
              <a:rect l="0" t="0" r="0" b="0"/>
              <a:pathLst>
                <a:path w="3457575" h="2571750">
                  <a:moveTo>
                    <a:pt x="3459671" y="997744"/>
                  </a:moveTo>
                  <a:lnTo>
                    <a:pt x="3354038" y="1364647"/>
                  </a:lnTo>
                  <a:lnTo>
                    <a:pt x="2759202" y="1434084"/>
                  </a:lnTo>
                  <a:lnTo>
                    <a:pt x="2660142" y="985266"/>
                  </a:lnTo>
                  <a:lnTo>
                    <a:pt x="2765774" y="618363"/>
                  </a:lnTo>
                  <a:lnTo>
                    <a:pt x="2864834" y="1067181"/>
                  </a:lnTo>
                  <a:lnTo>
                    <a:pt x="3459671" y="997744"/>
                  </a:lnTo>
                  <a:close/>
                  <a:moveTo>
                    <a:pt x="2633567" y="1664780"/>
                  </a:moveTo>
                  <a:cubicBezTo>
                    <a:pt x="2628614" y="1677829"/>
                    <a:pt x="2623185" y="1690592"/>
                    <a:pt x="2617375" y="1703261"/>
                  </a:cubicBezTo>
                  <a:cubicBezTo>
                    <a:pt x="2616518" y="1705165"/>
                    <a:pt x="2615660" y="1707071"/>
                    <a:pt x="2614803" y="1708976"/>
                  </a:cubicBezTo>
                  <a:cubicBezTo>
                    <a:pt x="2608993" y="1721263"/>
                    <a:pt x="2602706" y="1733360"/>
                    <a:pt x="2596039" y="1745171"/>
                  </a:cubicBezTo>
                  <a:cubicBezTo>
                    <a:pt x="2594896" y="1747171"/>
                    <a:pt x="2593753" y="1749171"/>
                    <a:pt x="2592610" y="1751171"/>
                  </a:cubicBezTo>
                  <a:cubicBezTo>
                    <a:pt x="2585847" y="1762887"/>
                    <a:pt x="2578703" y="1774508"/>
                    <a:pt x="2571083" y="1785842"/>
                  </a:cubicBezTo>
                  <a:cubicBezTo>
                    <a:pt x="2569845" y="1787652"/>
                    <a:pt x="2568607" y="1789462"/>
                    <a:pt x="2567369" y="1791272"/>
                  </a:cubicBezTo>
                  <a:cubicBezTo>
                    <a:pt x="2559558" y="1802702"/>
                    <a:pt x="2551366" y="1814036"/>
                    <a:pt x="2542699" y="1824990"/>
                  </a:cubicBezTo>
                  <a:cubicBezTo>
                    <a:pt x="2541651" y="1826324"/>
                    <a:pt x="2540603" y="1827562"/>
                    <a:pt x="2539556" y="1828800"/>
                  </a:cubicBezTo>
                  <a:cubicBezTo>
                    <a:pt x="2530507" y="1840135"/>
                    <a:pt x="2520982" y="1851279"/>
                    <a:pt x="2511076" y="1862042"/>
                  </a:cubicBezTo>
                  <a:cubicBezTo>
                    <a:pt x="2510981" y="1862138"/>
                    <a:pt x="2510885" y="1862233"/>
                    <a:pt x="2510790" y="1862423"/>
                  </a:cubicBezTo>
                  <a:cubicBezTo>
                    <a:pt x="2500789" y="1873187"/>
                    <a:pt x="2490407" y="1883664"/>
                    <a:pt x="2479643" y="1893761"/>
                  </a:cubicBezTo>
                  <a:cubicBezTo>
                    <a:pt x="2478310" y="1894999"/>
                    <a:pt x="2477072" y="1896237"/>
                    <a:pt x="2475833" y="1897380"/>
                  </a:cubicBezTo>
                  <a:cubicBezTo>
                    <a:pt x="2465451" y="1907000"/>
                    <a:pt x="2454783" y="1916240"/>
                    <a:pt x="2443734" y="1925193"/>
                  </a:cubicBezTo>
                  <a:cubicBezTo>
                    <a:pt x="2441829" y="1926717"/>
                    <a:pt x="2440019" y="1928241"/>
                    <a:pt x="2438114" y="1929765"/>
                  </a:cubicBezTo>
                  <a:cubicBezTo>
                    <a:pt x="2427161" y="1938528"/>
                    <a:pt x="2415826" y="1947005"/>
                    <a:pt x="2404205" y="1955102"/>
                  </a:cubicBezTo>
                  <a:cubicBezTo>
                    <a:pt x="2402205" y="1956530"/>
                    <a:pt x="2400205" y="1957864"/>
                    <a:pt x="2398109" y="1959293"/>
                  </a:cubicBezTo>
                  <a:cubicBezTo>
                    <a:pt x="2386203" y="1967389"/>
                    <a:pt x="2374011" y="1975295"/>
                    <a:pt x="2361533" y="1982724"/>
                  </a:cubicBezTo>
                  <a:cubicBezTo>
                    <a:pt x="2359914" y="1983677"/>
                    <a:pt x="2358200" y="1984629"/>
                    <a:pt x="2356485" y="1985582"/>
                  </a:cubicBezTo>
                  <a:cubicBezTo>
                    <a:pt x="2343245" y="1993297"/>
                    <a:pt x="2329815" y="2000726"/>
                    <a:pt x="2315909" y="2007584"/>
                  </a:cubicBezTo>
                  <a:cubicBezTo>
                    <a:pt x="2315528" y="2007775"/>
                    <a:pt x="2315242" y="2007870"/>
                    <a:pt x="2314861" y="2008061"/>
                  </a:cubicBezTo>
                  <a:cubicBezTo>
                    <a:pt x="2301050" y="2014919"/>
                    <a:pt x="2286762" y="2021300"/>
                    <a:pt x="2272284" y="2027396"/>
                  </a:cubicBezTo>
                  <a:cubicBezTo>
                    <a:pt x="2270760" y="2028063"/>
                    <a:pt x="2269236" y="2028730"/>
                    <a:pt x="2267712" y="2029397"/>
                  </a:cubicBezTo>
                  <a:cubicBezTo>
                    <a:pt x="2253615" y="2035207"/>
                    <a:pt x="2239232" y="2040446"/>
                    <a:pt x="2224659" y="2045399"/>
                  </a:cubicBezTo>
                  <a:cubicBezTo>
                    <a:pt x="2222278" y="2046161"/>
                    <a:pt x="2219897" y="2047018"/>
                    <a:pt x="2217515" y="2047780"/>
                  </a:cubicBezTo>
                  <a:cubicBezTo>
                    <a:pt x="2202561" y="2052733"/>
                    <a:pt x="2187416" y="2057210"/>
                    <a:pt x="2171891" y="2061210"/>
                  </a:cubicBezTo>
                  <a:cubicBezTo>
                    <a:pt x="2169128" y="2061972"/>
                    <a:pt x="2166366" y="2062544"/>
                    <a:pt x="2163509" y="2063210"/>
                  </a:cubicBezTo>
                  <a:cubicBezTo>
                    <a:pt x="2150555" y="2066449"/>
                    <a:pt x="2137505" y="2069306"/>
                    <a:pt x="2124170" y="2071878"/>
                  </a:cubicBezTo>
                  <a:cubicBezTo>
                    <a:pt x="2119884" y="2072735"/>
                    <a:pt x="2115598" y="2073593"/>
                    <a:pt x="2111216" y="2074355"/>
                  </a:cubicBezTo>
                  <a:cubicBezTo>
                    <a:pt x="2095214" y="2077212"/>
                    <a:pt x="2079022" y="2079784"/>
                    <a:pt x="2062543" y="2081689"/>
                  </a:cubicBezTo>
                  <a:lnTo>
                    <a:pt x="1071944" y="2197322"/>
                  </a:lnTo>
                  <a:cubicBezTo>
                    <a:pt x="662083" y="2245138"/>
                    <a:pt x="262033" y="1982057"/>
                    <a:pt x="180118" y="1610868"/>
                  </a:cubicBezTo>
                  <a:cubicBezTo>
                    <a:pt x="162973" y="1533335"/>
                    <a:pt x="161068" y="1457135"/>
                    <a:pt x="172498" y="1384649"/>
                  </a:cubicBezTo>
                  <a:cubicBezTo>
                    <a:pt x="176308" y="1360456"/>
                    <a:pt x="181547" y="1336739"/>
                    <a:pt x="188309" y="1313498"/>
                  </a:cubicBezTo>
                  <a:lnTo>
                    <a:pt x="188309" y="1313498"/>
                  </a:lnTo>
                  <a:cubicBezTo>
                    <a:pt x="188309" y="1313498"/>
                    <a:pt x="188309" y="1313498"/>
                    <a:pt x="188309" y="1313498"/>
                  </a:cubicBezTo>
                  <a:lnTo>
                    <a:pt x="82677" y="1680496"/>
                  </a:lnTo>
                  <a:cubicBezTo>
                    <a:pt x="55912" y="1773460"/>
                    <a:pt x="51721" y="1874520"/>
                    <a:pt x="74486" y="1977866"/>
                  </a:cubicBezTo>
                  <a:cubicBezTo>
                    <a:pt x="156401" y="2349056"/>
                    <a:pt x="556451" y="2612136"/>
                    <a:pt x="966311" y="2564321"/>
                  </a:cubicBezTo>
                  <a:lnTo>
                    <a:pt x="1956911" y="2448687"/>
                  </a:lnTo>
                  <a:cubicBezTo>
                    <a:pt x="1973389" y="2446782"/>
                    <a:pt x="1989582" y="2444210"/>
                    <a:pt x="2005584" y="2441353"/>
                  </a:cubicBezTo>
                  <a:cubicBezTo>
                    <a:pt x="2009966" y="2440591"/>
                    <a:pt x="2014252" y="2439734"/>
                    <a:pt x="2018538" y="2438876"/>
                  </a:cubicBezTo>
                  <a:cubicBezTo>
                    <a:pt x="2031778" y="2436305"/>
                    <a:pt x="2044922" y="2433352"/>
                    <a:pt x="2057781" y="2430209"/>
                  </a:cubicBezTo>
                  <a:cubicBezTo>
                    <a:pt x="2060543" y="2429542"/>
                    <a:pt x="2063401" y="2428875"/>
                    <a:pt x="2066163" y="2428208"/>
                  </a:cubicBezTo>
                  <a:cubicBezTo>
                    <a:pt x="2079308" y="2424779"/>
                    <a:pt x="2092166" y="2421160"/>
                    <a:pt x="2104930" y="2417064"/>
                  </a:cubicBezTo>
                  <a:cubicBezTo>
                    <a:pt x="2107216" y="2416302"/>
                    <a:pt x="2109502" y="2415540"/>
                    <a:pt x="2111788" y="2414778"/>
                  </a:cubicBezTo>
                  <a:cubicBezTo>
                    <a:pt x="2114169" y="2414016"/>
                    <a:pt x="2116550" y="2413159"/>
                    <a:pt x="2118932" y="2412397"/>
                  </a:cubicBezTo>
                  <a:cubicBezTo>
                    <a:pt x="2133505" y="2407444"/>
                    <a:pt x="2147888" y="2402110"/>
                    <a:pt x="2161985" y="2396395"/>
                  </a:cubicBezTo>
                  <a:cubicBezTo>
                    <a:pt x="2163509" y="2395728"/>
                    <a:pt x="2165033" y="2395061"/>
                    <a:pt x="2166557" y="2394395"/>
                  </a:cubicBezTo>
                  <a:cubicBezTo>
                    <a:pt x="2181035" y="2388299"/>
                    <a:pt x="2195227" y="2381917"/>
                    <a:pt x="2209038" y="2375059"/>
                  </a:cubicBezTo>
                  <a:cubicBezTo>
                    <a:pt x="2209419" y="2374868"/>
                    <a:pt x="2209705" y="2374773"/>
                    <a:pt x="2210086" y="2374583"/>
                  </a:cubicBezTo>
                  <a:cubicBezTo>
                    <a:pt x="2223992" y="2367629"/>
                    <a:pt x="2237423" y="2360295"/>
                    <a:pt x="2250662" y="2352580"/>
                  </a:cubicBezTo>
                  <a:cubicBezTo>
                    <a:pt x="2252282" y="2351627"/>
                    <a:pt x="2253996" y="2350675"/>
                    <a:pt x="2255711" y="2349722"/>
                  </a:cubicBezTo>
                  <a:cubicBezTo>
                    <a:pt x="2268284" y="2342293"/>
                    <a:pt x="2280380" y="2334482"/>
                    <a:pt x="2292287" y="2326291"/>
                  </a:cubicBezTo>
                  <a:cubicBezTo>
                    <a:pt x="2294287" y="2324862"/>
                    <a:pt x="2296382" y="2323529"/>
                    <a:pt x="2298383" y="2322100"/>
                  </a:cubicBezTo>
                  <a:cubicBezTo>
                    <a:pt x="2310003" y="2314004"/>
                    <a:pt x="2321338" y="2305526"/>
                    <a:pt x="2332292" y="2296763"/>
                  </a:cubicBezTo>
                  <a:cubicBezTo>
                    <a:pt x="2334197" y="2295239"/>
                    <a:pt x="2336006" y="2293715"/>
                    <a:pt x="2337911" y="2292191"/>
                  </a:cubicBezTo>
                  <a:cubicBezTo>
                    <a:pt x="2348960" y="2283238"/>
                    <a:pt x="2359724" y="2273904"/>
                    <a:pt x="2370011" y="2264378"/>
                  </a:cubicBezTo>
                  <a:cubicBezTo>
                    <a:pt x="2371344" y="2263140"/>
                    <a:pt x="2372582" y="2261902"/>
                    <a:pt x="2373916" y="2260664"/>
                  </a:cubicBezTo>
                  <a:cubicBezTo>
                    <a:pt x="2384679" y="2250472"/>
                    <a:pt x="2395157" y="2240090"/>
                    <a:pt x="2405063" y="2229326"/>
                  </a:cubicBezTo>
                  <a:cubicBezTo>
                    <a:pt x="2405158" y="2229231"/>
                    <a:pt x="2405253" y="2229136"/>
                    <a:pt x="2405348" y="2229041"/>
                  </a:cubicBezTo>
                  <a:cubicBezTo>
                    <a:pt x="2415254" y="2218277"/>
                    <a:pt x="2424779" y="2207133"/>
                    <a:pt x="2433828" y="2195703"/>
                  </a:cubicBezTo>
                  <a:cubicBezTo>
                    <a:pt x="2434876" y="2194465"/>
                    <a:pt x="2435924" y="2193227"/>
                    <a:pt x="2436971" y="2191893"/>
                  </a:cubicBezTo>
                  <a:cubicBezTo>
                    <a:pt x="2443067" y="2184178"/>
                    <a:pt x="2448973" y="2176463"/>
                    <a:pt x="2454593" y="2168462"/>
                  </a:cubicBezTo>
                  <a:cubicBezTo>
                    <a:pt x="2457069" y="2165033"/>
                    <a:pt x="2459260" y="2161604"/>
                    <a:pt x="2461641" y="2158079"/>
                  </a:cubicBezTo>
                  <a:cubicBezTo>
                    <a:pt x="2462879" y="2156270"/>
                    <a:pt x="2464118" y="2154460"/>
                    <a:pt x="2465356" y="2152650"/>
                  </a:cubicBezTo>
                  <a:cubicBezTo>
                    <a:pt x="2472881" y="2141315"/>
                    <a:pt x="2480120" y="2129790"/>
                    <a:pt x="2486882" y="2117979"/>
                  </a:cubicBezTo>
                  <a:cubicBezTo>
                    <a:pt x="2488025" y="2115979"/>
                    <a:pt x="2489168" y="2113979"/>
                    <a:pt x="2490311" y="2111978"/>
                  </a:cubicBezTo>
                  <a:cubicBezTo>
                    <a:pt x="2496979" y="2100072"/>
                    <a:pt x="2503265" y="2088071"/>
                    <a:pt x="2509076" y="2075783"/>
                  </a:cubicBezTo>
                  <a:cubicBezTo>
                    <a:pt x="2509933" y="2073878"/>
                    <a:pt x="2510790" y="2071973"/>
                    <a:pt x="2511647" y="2070164"/>
                  </a:cubicBezTo>
                  <a:cubicBezTo>
                    <a:pt x="2517458" y="2057495"/>
                    <a:pt x="2522982" y="2044732"/>
                    <a:pt x="2527935" y="2031683"/>
                  </a:cubicBezTo>
                  <a:cubicBezTo>
                    <a:pt x="2528411" y="2030349"/>
                    <a:pt x="2528888" y="2029015"/>
                    <a:pt x="2529364" y="2027682"/>
                  </a:cubicBezTo>
                  <a:cubicBezTo>
                    <a:pt x="2534412" y="2013966"/>
                    <a:pt x="2539174" y="2000060"/>
                    <a:pt x="2543175" y="1985963"/>
                  </a:cubicBezTo>
                  <a:lnTo>
                    <a:pt x="2648807" y="1619060"/>
                  </a:lnTo>
                  <a:cubicBezTo>
                    <a:pt x="2644712" y="1633157"/>
                    <a:pt x="2640045" y="1647063"/>
                    <a:pt x="2634996" y="1660779"/>
                  </a:cubicBezTo>
                  <a:cubicBezTo>
                    <a:pt x="2634520" y="1662113"/>
                    <a:pt x="2634044" y="1663446"/>
                    <a:pt x="2633567" y="1664780"/>
                  </a:cubicBezTo>
                  <a:close/>
                  <a:moveTo>
                    <a:pt x="1560481" y="653129"/>
                  </a:moveTo>
                  <a:cubicBezTo>
                    <a:pt x="1647825" y="642938"/>
                    <a:pt x="1733645" y="675227"/>
                    <a:pt x="1791462" y="732092"/>
                  </a:cubicBezTo>
                  <a:lnTo>
                    <a:pt x="2012918" y="706279"/>
                  </a:lnTo>
                  <a:lnTo>
                    <a:pt x="1963293" y="481774"/>
                  </a:lnTo>
                  <a:cubicBezTo>
                    <a:pt x="1935956" y="358045"/>
                    <a:pt x="1802702" y="270320"/>
                    <a:pt x="1666113" y="286322"/>
                  </a:cubicBezTo>
                  <a:lnTo>
                    <a:pt x="355187" y="439293"/>
                  </a:lnTo>
                  <a:lnTo>
                    <a:pt x="112776" y="7144"/>
                  </a:lnTo>
                  <a:lnTo>
                    <a:pt x="7144" y="374142"/>
                  </a:lnTo>
                  <a:lnTo>
                    <a:pt x="249555" y="806196"/>
                  </a:lnTo>
                  <a:lnTo>
                    <a:pt x="1560481" y="653129"/>
                  </a:lnTo>
                  <a:close/>
                  <a:moveTo>
                    <a:pt x="851154" y="1303401"/>
                  </a:moveTo>
                  <a:cubicBezTo>
                    <a:pt x="849154" y="1303782"/>
                    <a:pt x="847154" y="1304258"/>
                    <a:pt x="845249" y="1304735"/>
                  </a:cubicBezTo>
                  <a:cubicBezTo>
                    <a:pt x="843725" y="1305115"/>
                    <a:pt x="842201" y="1305592"/>
                    <a:pt x="840677" y="1305973"/>
                  </a:cubicBezTo>
                  <a:cubicBezTo>
                    <a:pt x="836390" y="1307021"/>
                    <a:pt x="832009" y="1308068"/>
                    <a:pt x="827818" y="1309402"/>
                  </a:cubicBezTo>
                  <a:cubicBezTo>
                    <a:pt x="826770" y="1309688"/>
                    <a:pt x="825722" y="1309973"/>
                    <a:pt x="824675" y="1310259"/>
                  </a:cubicBezTo>
                  <a:cubicBezTo>
                    <a:pt x="817626" y="1312450"/>
                    <a:pt x="810768" y="1315022"/>
                    <a:pt x="804196" y="1317879"/>
                  </a:cubicBezTo>
                  <a:cubicBezTo>
                    <a:pt x="802196" y="1318736"/>
                    <a:pt x="800195" y="1319689"/>
                    <a:pt x="798290" y="1320546"/>
                  </a:cubicBezTo>
                  <a:cubicBezTo>
                    <a:pt x="793623" y="1322642"/>
                    <a:pt x="789051" y="1324832"/>
                    <a:pt x="784670" y="1327118"/>
                  </a:cubicBezTo>
                  <a:cubicBezTo>
                    <a:pt x="782479" y="1328261"/>
                    <a:pt x="780383" y="1329500"/>
                    <a:pt x="778193" y="1330643"/>
                  </a:cubicBezTo>
                  <a:cubicBezTo>
                    <a:pt x="773906" y="1333024"/>
                    <a:pt x="769811" y="1335596"/>
                    <a:pt x="765715" y="1338263"/>
                  </a:cubicBezTo>
                  <a:cubicBezTo>
                    <a:pt x="763810" y="1339501"/>
                    <a:pt x="762000" y="1340644"/>
                    <a:pt x="760190" y="1341882"/>
                  </a:cubicBezTo>
                  <a:cubicBezTo>
                    <a:pt x="755142" y="1345406"/>
                    <a:pt x="750189" y="1349121"/>
                    <a:pt x="745522" y="1353026"/>
                  </a:cubicBezTo>
                  <a:cubicBezTo>
                    <a:pt x="744093" y="1354169"/>
                    <a:pt x="742760" y="1355408"/>
                    <a:pt x="741426" y="1356551"/>
                  </a:cubicBezTo>
                  <a:cubicBezTo>
                    <a:pt x="737521" y="1359980"/>
                    <a:pt x="733806" y="1363409"/>
                    <a:pt x="730187" y="1367028"/>
                  </a:cubicBezTo>
                  <a:cubicBezTo>
                    <a:pt x="729425" y="1367790"/>
                    <a:pt x="728663" y="1368552"/>
                    <a:pt x="727901" y="1369314"/>
                  </a:cubicBezTo>
                  <a:cubicBezTo>
                    <a:pt x="726853" y="1370362"/>
                    <a:pt x="725900" y="1371505"/>
                    <a:pt x="724853" y="1372648"/>
                  </a:cubicBezTo>
                  <a:cubicBezTo>
                    <a:pt x="721614" y="1376172"/>
                    <a:pt x="718471" y="1379696"/>
                    <a:pt x="715518" y="1383316"/>
                  </a:cubicBezTo>
                  <a:cubicBezTo>
                    <a:pt x="714089" y="1385126"/>
                    <a:pt x="712661" y="1386935"/>
                    <a:pt x="711232" y="1388840"/>
                  </a:cubicBezTo>
                  <a:cubicBezTo>
                    <a:pt x="708374" y="1392555"/>
                    <a:pt x="705707" y="1396460"/>
                    <a:pt x="703136" y="1400365"/>
                  </a:cubicBezTo>
                  <a:cubicBezTo>
                    <a:pt x="702564" y="1401318"/>
                    <a:pt x="701897" y="1402271"/>
                    <a:pt x="701231" y="1403223"/>
                  </a:cubicBezTo>
                  <a:cubicBezTo>
                    <a:pt x="700564" y="1404271"/>
                    <a:pt x="699992" y="1405319"/>
                    <a:pt x="699326" y="1406366"/>
                  </a:cubicBezTo>
                  <a:cubicBezTo>
                    <a:pt x="696563" y="1410938"/>
                    <a:pt x="693992" y="1415510"/>
                    <a:pt x="691610" y="1420273"/>
                  </a:cubicBezTo>
                  <a:cubicBezTo>
                    <a:pt x="691039" y="1421321"/>
                    <a:pt x="690467" y="1422464"/>
                    <a:pt x="689896" y="1423511"/>
                  </a:cubicBezTo>
                  <a:cubicBezTo>
                    <a:pt x="689801" y="1423702"/>
                    <a:pt x="689801" y="1423797"/>
                    <a:pt x="689705" y="1423988"/>
                  </a:cubicBezTo>
                  <a:cubicBezTo>
                    <a:pt x="687134" y="1429417"/>
                    <a:pt x="684848" y="1435037"/>
                    <a:pt x="682752" y="1440752"/>
                  </a:cubicBezTo>
                  <a:cubicBezTo>
                    <a:pt x="681990" y="1442657"/>
                    <a:pt x="681419" y="1444657"/>
                    <a:pt x="680752" y="1446657"/>
                  </a:cubicBezTo>
                  <a:cubicBezTo>
                    <a:pt x="669798" y="1479709"/>
                    <a:pt x="667322" y="1515999"/>
                    <a:pt x="675513" y="1553147"/>
                  </a:cubicBezTo>
                  <a:cubicBezTo>
                    <a:pt x="685514" y="1598295"/>
                    <a:pt x="709708" y="1638586"/>
                    <a:pt x="742950" y="1670876"/>
                  </a:cubicBezTo>
                  <a:cubicBezTo>
                    <a:pt x="743807" y="1670685"/>
                    <a:pt x="744569" y="1670495"/>
                    <a:pt x="745427" y="1670304"/>
                  </a:cubicBezTo>
                  <a:cubicBezTo>
                    <a:pt x="752856" y="1668780"/>
                    <a:pt x="760381" y="1667447"/>
                    <a:pt x="768096" y="1666589"/>
                  </a:cubicBezTo>
                  <a:lnTo>
                    <a:pt x="2006346" y="1522000"/>
                  </a:lnTo>
                  <a:lnTo>
                    <a:pt x="2027301" y="1617059"/>
                  </a:lnTo>
                  <a:cubicBezTo>
                    <a:pt x="2094738" y="1590865"/>
                    <a:pt x="2143030" y="1538097"/>
                    <a:pt x="2159794" y="1474470"/>
                  </a:cubicBezTo>
                  <a:cubicBezTo>
                    <a:pt x="2160937" y="1470089"/>
                    <a:pt x="2161889" y="1465612"/>
                    <a:pt x="2162747" y="1461135"/>
                  </a:cubicBezTo>
                  <a:cubicBezTo>
                    <a:pt x="2163318" y="1457992"/>
                    <a:pt x="2163985" y="1454849"/>
                    <a:pt x="2164366" y="1451705"/>
                  </a:cubicBezTo>
                  <a:cubicBezTo>
                    <a:pt x="2165033" y="1447038"/>
                    <a:pt x="2165414" y="1442276"/>
                    <a:pt x="2165699" y="1437418"/>
                  </a:cubicBezTo>
                  <a:cubicBezTo>
                    <a:pt x="2165890" y="1434370"/>
                    <a:pt x="2166176" y="1431322"/>
                    <a:pt x="2166271" y="1428179"/>
                  </a:cubicBezTo>
                  <a:cubicBezTo>
                    <a:pt x="2166366" y="1422845"/>
                    <a:pt x="2166080" y="1417511"/>
                    <a:pt x="2165795" y="1412081"/>
                  </a:cubicBezTo>
                  <a:cubicBezTo>
                    <a:pt x="2165604" y="1409414"/>
                    <a:pt x="2165699" y="1406747"/>
                    <a:pt x="2165414" y="1404080"/>
                  </a:cubicBezTo>
                  <a:cubicBezTo>
                    <a:pt x="2164556" y="1395984"/>
                    <a:pt x="2163413" y="1387793"/>
                    <a:pt x="2161604" y="1379601"/>
                  </a:cubicBezTo>
                  <a:lnTo>
                    <a:pt x="2111978" y="1155097"/>
                  </a:lnTo>
                  <a:lnTo>
                    <a:pt x="873728" y="1299686"/>
                  </a:lnTo>
                  <a:cubicBezTo>
                    <a:pt x="866108" y="1300544"/>
                    <a:pt x="858584" y="1301877"/>
                    <a:pt x="851154" y="1303401"/>
                  </a:cubicBezTo>
                  <a:close/>
                </a:path>
              </a:pathLst>
            </a:custGeom>
            <a:solidFill>
              <a:srgbClr val="302E45">
                <a:alpha val="66000"/>
              </a:srgbClr>
            </a:solidFill>
            <a:ln w="9525" cap="flat">
              <a:noFill/>
              <a:prstDash val="solid"/>
              <a:miter/>
            </a:ln>
          </p:spPr>
          <p:txBody>
            <a:bodyPr/>
            <a:lstStyle/>
            <a:p>
              <a:pPr rtl="0"/>
              <a:endParaRPr lang="en-US"/>
            </a:p>
          </p:txBody>
        </p:sp>
        <p:sp>
          <p:nvSpPr>
            <p:cNvPr id="18" name="Freeform: Shape 17">
              <a:extLst>
                <a:ext uri="{FF2B5EF4-FFF2-40B4-BE49-F238E27FC236}">
                  <a16:creationId xmlns:a16="http://schemas.microsoft.com/office/drawing/2014/main" id="{9A7ED6D8-6A2E-4BAE-94DB-E65BA9095BC4}"/>
                </a:ext>
              </a:extLst>
            </p:cNvPr>
            <p:cNvSpPr/>
            <p:nvPr/>
          </p:nvSpPr>
          <p:spPr>
            <a:xfrm>
              <a:off x="4419600" y="1572331"/>
              <a:ext cx="3352800" cy="2381250"/>
            </a:xfrm>
            <a:custGeom>
              <a:avLst/>
              <a:gdLst/>
              <a:ahLst/>
              <a:cxnLst/>
              <a:rect l="0" t="0" r="0" b="0"/>
              <a:pathLst>
                <a:path w="3352800" h="2381250">
                  <a:moveTo>
                    <a:pt x="3111722" y="741132"/>
                  </a:moveTo>
                  <a:lnTo>
                    <a:pt x="3354134" y="1173186"/>
                  </a:lnTo>
                  <a:lnTo>
                    <a:pt x="2759297" y="1242623"/>
                  </a:lnTo>
                  <a:lnTo>
                    <a:pt x="2660237" y="793805"/>
                  </a:lnTo>
                  <a:lnTo>
                    <a:pt x="3111722" y="741132"/>
                  </a:lnTo>
                  <a:close/>
                  <a:moveTo>
                    <a:pt x="7144" y="182586"/>
                  </a:moveTo>
                  <a:lnTo>
                    <a:pt x="249555" y="614640"/>
                  </a:lnTo>
                  <a:lnTo>
                    <a:pt x="1560481" y="461573"/>
                  </a:lnTo>
                  <a:cubicBezTo>
                    <a:pt x="1697069" y="445666"/>
                    <a:pt x="1830419" y="533296"/>
                    <a:pt x="1857661" y="657026"/>
                  </a:cubicBezTo>
                  <a:lnTo>
                    <a:pt x="1907286" y="881530"/>
                  </a:lnTo>
                  <a:lnTo>
                    <a:pt x="669036" y="1026120"/>
                  </a:lnTo>
                  <a:cubicBezTo>
                    <a:pt x="259175" y="1073935"/>
                    <a:pt x="-7429" y="1414930"/>
                    <a:pt x="74581" y="1786215"/>
                  </a:cubicBezTo>
                  <a:cubicBezTo>
                    <a:pt x="156496" y="2157404"/>
                    <a:pt x="556546" y="2420485"/>
                    <a:pt x="966407" y="2372669"/>
                  </a:cubicBezTo>
                  <a:lnTo>
                    <a:pt x="1957007" y="2257036"/>
                  </a:lnTo>
                  <a:cubicBezTo>
                    <a:pt x="2366677" y="2209220"/>
                    <a:pt x="2633377" y="1868225"/>
                    <a:pt x="2551367" y="1497036"/>
                  </a:cubicBezTo>
                  <a:lnTo>
                    <a:pt x="2452211" y="1048123"/>
                  </a:lnTo>
                  <a:lnTo>
                    <a:pt x="2402681" y="823714"/>
                  </a:lnTo>
                  <a:lnTo>
                    <a:pt x="2353056" y="599209"/>
                  </a:lnTo>
                  <a:cubicBezTo>
                    <a:pt x="2271141" y="228020"/>
                    <a:pt x="1871091" y="-35060"/>
                    <a:pt x="1461326" y="12755"/>
                  </a:cubicBezTo>
                  <a:lnTo>
                    <a:pt x="7144" y="182586"/>
                  </a:lnTo>
                  <a:close/>
                  <a:moveTo>
                    <a:pt x="2055971" y="1555043"/>
                  </a:moveTo>
                  <a:cubicBezTo>
                    <a:pt x="2083308" y="1678773"/>
                    <a:pt x="1994440" y="1792406"/>
                    <a:pt x="1857851" y="1808408"/>
                  </a:cubicBezTo>
                  <a:lnTo>
                    <a:pt x="867251" y="1924042"/>
                  </a:lnTo>
                  <a:cubicBezTo>
                    <a:pt x="730663" y="1939948"/>
                    <a:pt x="597218" y="1852318"/>
                    <a:pt x="569881" y="1728589"/>
                  </a:cubicBezTo>
                  <a:cubicBezTo>
                    <a:pt x="542544" y="1604859"/>
                    <a:pt x="631508" y="1491035"/>
                    <a:pt x="768096" y="1475128"/>
                  </a:cubicBezTo>
                  <a:lnTo>
                    <a:pt x="2006346" y="1330539"/>
                  </a:lnTo>
                  <a:lnTo>
                    <a:pt x="2055971" y="1555043"/>
                  </a:lnTo>
                </a:path>
              </a:pathLst>
            </a:custGeom>
            <a:solidFill>
              <a:srgbClr val="FF0000"/>
            </a:solidFill>
            <a:ln w="9525" cap="flat">
              <a:noFill/>
              <a:prstDash val="solid"/>
              <a:miter/>
            </a:ln>
          </p:spPr>
          <p:txBody>
            <a:bodyPr/>
            <a:lstStyle/>
            <a:p>
              <a:pPr rtl="0"/>
              <a:endParaRPr lang="en-US"/>
            </a:p>
          </p:txBody>
        </p:sp>
      </p:grpSp>
      <p:sp>
        <p:nvSpPr>
          <p:cNvPr id="28" name="Subtitle 2">
            <a:extLst>
              <a:ext uri="{FF2B5EF4-FFF2-40B4-BE49-F238E27FC236}">
                <a16:creationId xmlns:a16="http://schemas.microsoft.com/office/drawing/2014/main" id="{291BE623-77C5-B046-8DDA-ACAC68E1DE4E}"/>
              </a:ext>
            </a:extLst>
          </p:cNvPr>
          <p:cNvSpPr>
            <a:spLocks noGrp="1"/>
          </p:cNvSpPr>
          <p:nvPr>
            <p:ph type="subTitle" idx="1"/>
          </p:nvPr>
        </p:nvSpPr>
        <p:spPr>
          <a:xfrm>
            <a:off x="548640" y="4504575"/>
            <a:ext cx="4663440" cy="215444"/>
          </a:xfrm>
        </p:spPr>
        <p:txBody>
          <a:bodyPr wrap="square">
            <a:spAutoFit/>
          </a:bodyPr>
          <a:lstStyle>
            <a:lvl1pPr marL="0" indent="0" algn="l">
              <a:spcBef>
                <a:spcPts val="400"/>
              </a:spcBef>
              <a:buNone/>
              <a:defRPr sz="1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21" name="Amdocs_Lockup">
            <a:extLst>
              <a:ext uri="{FF2B5EF4-FFF2-40B4-BE49-F238E27FC236}">
                <a16:creationId xmlns:a16="http://schemas.microsoft.com/office/drawing/2014/main" id="{8871C789-DE2E-394C-BDAC-28050B719A82}"/>
              </a:ext>
            </a:extLst>
          </p:cNvPr>
          <p:cNvGrpSpPr>
            <a:grpSpLocks noChangeAspect="1"/>
          </p:cNvGrpSpPr>
          <p:nvPr userDrawn="1"/>
        </p:nvGrpSpPr>
        <p:grpSpPr>
          <a:xfrm>
            <a:off x="538549" y="5946872"/>
            <a:ext cx="1923379" cy="413288"/>
            <a:chOff x="1577583" y="3667483"/>
            <a:chExt cx="6457654" cy="1387595"/>
          </a:xfrm>
        </p:grpSpPr>
        <p:sp>
          <p:nvSpPr>
            <p:cNvPr id="22" name="Freeform: Shape 15">
              <a:extLst>
                <a:ext uri="{FF2B5EF4-FFF2-40B4-BE49-F238E27FC236}">
                  <a16:creationId xmlns:a16="http://schemas.microsoft.com/office/drawing/2014/main" id="{A5F6E985-C86C-C742-8080-E6942A371D6E}"/>
                </a:ext>
              </a:extLst>
            </p:cNvPr>
            <p:cNvSpPr/>
            <p:nvPr/>
          </p:nvSpPr>
          <p:spPr>
            <a:xfrm>
              <a:off x="1537556" y="3627456"/>
              <a:ext cx="1440964" cy="1440964"/>
            </a:xfrm>
            <a:custGeom>
              <a:avLst/>
              <a:gdLst>
                <a:gd name="connsiteX0" fmla="*/ 1022017 w 1440964"/>
                <a:gd name="connsiteY0" fmla="*/ 40027 h 1440964"/>
                <a:gd name="connsiteX1" fmla="*/ 200134 w 1440964"/>
                <a:gd name="connsiteY1" fmla="*/ 40027 h 1440964"/>
                <a:gd name="connsiteX2" fmla="*/ 280187 w 1440964"/>
                <a:gd name="connsiteY2" fmla="*/ 317546 h 1440964"/>
                <a:gd name="connsiteX3" fmla="*/ 1022017 w 1440964"/>
                <a:gd name="connsiteY3" fmla="*/ 317546 h 1440964"/>
                <a:gd name="connsiteX4" fmla="*/ 1160777 w 1440964"/>
                <a:gd name="connsiteY4" fmla="*/ 456305 h 1440964"/>
                <a:gd name="connsiteX5" fmla="*/ 1160777 w 1440964"/>
                <a:gd name="connsiteY5" fmla="*/ 595065 h 1440964"/>
                <a:gd name="connsiteX6" fmla="*/ 461642 w 1440964"/>
                <a:gd name="connsiteY6" fmla="*/ 595065 h 1440964"/>
                <a:gd name="connsiteX7" fmla="*/ 40027 w 1440964"/>
                <a:gd name="connsiteY7" fmla="*/ 1022017 h 1440964"/>
                <a:gd name="connsiteX8" fmla="*/ 461642 w 1440964"/>
                <a:gd name="connsiteY8" fmla="*/ 1443633 h 1440964"/>
                <a:gd name="connsiteX9" fmla="*/ 1022017 w 1440964"/>
                <a:gd name="connsiteY9" fmla="*/ 1443633 h 1440964"/>
                <a:gd name="connsiteX10" fmla="*/ 1443633 w 1440964"/>
                <a:gd name="connsiteY10" fmla="*/ 1022017 h 1440964"/>
                <a:gd name="connsiteX11" fmla="*/ 1443633 w 1440964"/>
                <a:gd name="connsiteY11" fmla="*/ 744498 h 1440964"/>
                <a:gd name="connsiteX12" fmla="*/ 1443633 w 1440964"/>
                <a:gd name="connsiteY12" fmla="*/ 605739 h 1440964"/>
                <a:gd name="connsiteX13" fmla="*/ 1443633 w 1440964"/>
                <a:gd name="connsiteY13" fmla="*/ 461642 h 1440964"/>
                <a:gd name="connsiteX14" fmla="*/ 1022017 w 1440964"/>
                <a:gd name="connsiteY14" fmla="*/ 40027 h 1440964"/>
                <a:gd name="connsiteX15" fmla="*/ 1160777 w 1440964"/>
                <a:gd name="connsiteY15" fmla="*/ 1022017 h 1440964"/>
                <a:gd name="connsiteX16" fmla="*/ 1022017 w 1440964"/>
                <a:gd name="connsiteY16" fmla="*/ 1160777 h 1440964"/>
                <a:gd name="connsiteX17" fmla="*/ 461642 w 1440964"/>
                <a:gd name="connsiteY17" fmla="*/ 1160777 h 1440964"/>
                <a:gd name="connsiteX18" fmla="*/ 322883 w 1440964"/>
                <a:gd name="connsiteY18" fmla="*/ 1022017 h 1440964"/>
                <a:gd name="connsiteX19" fmla="*/ 461642 w 1440964"/>
                <a:gd name="connsiteY19" fmla="*/ 883258 h 1440964"/>
                <a:gd name="connsiteX20" fmla="*/ 1160777 w 1440964"/>
                <a:gd name="connsiteY20" fmla="*/ 883258 h 1440964"/>
                <a:gd name="connsiteX21" fmla="*/ 1160777 w 1440964"/>
                <a:gd name="connsiteY21" fmla="*/ 1022017 h 144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440964" h="1440964">
                  <a:moveTo>
                    <a:pt x="1022017" y="40027"/>
                  </a:moveTo>
                  <a:lnTo>
                    <a:pt x="200134" y="40027"/>
                  </a:lnTo>
                  <a:lnTo>
                    <a:pt x="280187" y="317546"/>
                  </a:lnTo>
                  <a:lnTo>
                    <a:pt x="1022017" y="317546"/>
                  </a:lnTo>
                  <a:cubicBezTo>
                    <a:pt x="1096734" y="317546"/>
                    <a:pt x="1160777" y="381589"/>
                    <a:pt x="1160777" y="456305"/>
                  </a:cubicBezTo>
                  <a:lnTo>
                    <a:pt x="1160777" y="595065"/>
                  </a:lnTo>
                  <a:lnTo>
                    <a:pt x="461642" y="595065"/>
                  </a:lnTo>
                  <a:cubicBezTo>
                    <a:pt x="226818" y="600402"/>
                    <a:pt x="40027" y="787193"/>
                    <a:pt x="40027" y="1022017"/>
                  </a:cubicBezTo>
                  <a:cubicBezTo>
                    <a:pt x="40027" y="1256841"/>
                    <a:pt x="226818" y="1443633"/>
                    <a:pt x="461642" y="1443633"/>
                  </a:cubicBezTo>
                  <a:lnTo>
                    <a:pt x="1022017" y="1443633"/>
                  </a:lnTo>
                  <a:cubicBezTo>
                    <a:pt x="1251504" y="1443633"/>
                    <a:pt x="1443633" y="1256841"/>
                    <a:pt x="1443633" y="1022017"/>
                  </a:cubicBezTo>
                  <a:lnTo>
                    <a:pt x="1443633" y="744498"/>
                  </a:lnTo>
                  <a:lnTo>
                    <a:pt x="1443633" y="605739"/>
                  </a:lnTo>
                  <a:lnTo>
                    <a:pt x="1443633" y="461642"/>
                  </a:lnTo>
                  <a:cubicBezTo>
                    <a:pt x="1438296" y="226818"/>
                    <a:pt x="1251504" y="40027"/>
                    <a:pt x="1022017" y="40027"/>
                  </a:cubicBezTo>
                  <a:close/>
                  <a:moveTo>
                    <a:pt x="1160777" y="1022017"/>
                  </a:moveTo>
                  <a:cubicBezTo>
                    <a:pt x="1160777" y="1096734"/>
                    <a:pt x="1096734" y="1160777"/>
                    <a:pt x="1022017" y="1160777"/>
                  </a:cubicBezTo>
                  <a:lnTo>
                    <a:pt x="461642" y="1160777"/>
                  </a:lnTo>
                  <a:cubicBezTo>
                    <a:pt x="386926" y="1160777"/>
                    <a:pt x="322883" y="1096734"/>
                    <a:pt x="322883" y="1022017"/>
                  </a:cubicBezTo>
                  <a:cubicBezTo>
                    <a:pt x="322883" y="947300"/>
                    <a:pt x="386926" y="883258"/>
                    <a:pt x="461642" y="883258"/>
                  </a:cubicBezTo>
                  <a:lnTo>
                    <a:pt x="1160777" y="883258"/>
                  </a:lnTo>
                  <a:lnTo>
                    <a:pt x="1160777" y="1022017"/>
                  </a:lnTo>
                  <a:close/>
                </a:path>
              </a:pathLst>
            </a:custGeom>
            <a:gradFill>
              <a:gsLst>
                <a:gs pos="0">
                  <a:srgbClr val="FDB515"/>
                </a:gs>
                <a:gs pos="100000">
                  <a:srgbClr val="EC008C"/>
                </a:gs>
              </a:gsLst>
              <a:lin ang="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23" name="Freeform: Shape 16">
              <a:extLst>
                <a:ext uri="{FF2B5EF4-FFF2-40B4-BE49-F238E27FC236}">
                  <a16:creationId xmlns:a16="http://schemas.microsoft.com/office/drawing/2014/main" id="{E048F880-F1F2-6046-8CBA-718BFF165588}"/>
                </a:ext>
              </a:extLst>
            </p:cNvPr>
            <p:cNvSpPr/>
            <p:nvPr/>
          </p:nvSpPr>
          <p:spPr>
            <a:xfrm>
              <a:off x="3085258" y="4187831"/>
              <a:ext cx="373583" cy="320214"/>
            </a:xfrm>
            <a:custGeom>
              <a:avLst/>
              <a:gdLst>
                <a:gd name="connsiteX0" fmla="*/ 296198 w 373583"/>
                <a:gd name="connsiteY0" fmla="*/ 40027 h 320214"/>
                <a:gd name="connsiteX1" fmla="*/ 40027 w 373583"/>
                <a:gd name="connsiteY1" fmla="*/ 40027 h 320214"/>
                <a:gd name="connsiteX2" fmla="*/ 40027 w 373583"/>
                <a:gd name="connsiteY2" fmla="*/ 317546 h 320214"/>
                <a:gd name="connsiteX3" fmla="*/ 376252 w 373583"/>
                <a:gd name="connsiteY3" fmla="*/ 317546 h 320214"/>
              </a:gdLst>
              <a:ahLst/>
              <a:cxnLst>
                <a:cxn ang="0">
                  <a:pos x="connsiteX0" y="connsiteY0"/>
                </a:cxn>
                <a:cxn ang="0">
                  <a:pos x="connsiteX1" y="connsiteY1"/>
                </a:cxn>
                <a:cxn ang="0">
                  <a:pos x="connsiteX2" y="connsiteY2"/>
                </a:cxn>
                <a:cxn ang="0">
                  <a:pos x="connsiteX3" y="connsiteY3"/>
                </a:cxn>
              </a:cxnLst>
              <a:rect l="l" t="t" r="r" b="b"/>
              <a:pathLst>
                <a:path w="373583" h="320214">
                  <a:moveTo>
                    <a:pt x="296198" y="40027"/>
                  </a:moveTo>
                  <a:lnTo>
                    <a:pt x="40027" y="40027"/>
                  </a:lnTo>
                  <a:lnTo>
                    <a:pt x="40027" y="317546"/>
                  </a:lnTo>
                  <a:lnTo>
                    <a:pt x="376252" y="317546"/>
                  </a:lnTo>
                  <a:close/>
                </a:path>
              </a:pathLst>
            </a:custGeom>
            <a:solidFill>
              <a:srgbClr val="EC008C"/>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25" name="Freeform: Shape 17">
              <a:extLst>
                <a:ext uri="{FF2B5EF4-FFF2-40B4-BE49-F238E27FC236}">
                  <a16:creationId xmlns:a16="http://schemas.microsoft.com/office/drawing/2014/main" id="{B3A832DD-C83E-2F49-845A-092A1D7C7899}"/>
                </a:ext>
              </a:extLst>
            </p:cNvPr>
            <p:cNvSpPr/>
            <p:nvPr/>
          </p:nvSpPr>
          <p:spPr>
            <a:xfrm>
              <a:off x="3595131" y="3683692"/>
              <a:ext cx="4643107" cy="1174119"/>
            </a:xfrm>
            <a:custGeom>
              <a:avLst/>
              <a:gdLst>
                <a:gd name="connsiteX0" fmla="*/ 805674 w 4643106"/>
                <a:gd name="connsiteY0" fmla="*/ 965781 h 1174118"/>
                <a:gd name="connsiteX1" fmla="*/ 682925 w 4643106"/>
                <a:gd name="connsiteY1" fmla="*/ 965781 h 1174118"/>
                <a:gd name="connsiteX2" fmla="*/ 682925 w 4643106"/>
                <a:gd name="connsiteY2" fmla="*/ 896401 h 1174118"/>
                <a:gd name="connsiteX3" fmla="*/ 506807 w 4643106"/>
                <a:gd name="connsiteY3" fmla="*/ 976455 h 1174118"/>
                <a:gd name="connsiteX4" fmla="*/ 223951 w 4643106"/>
                <a:gd name="connsiteY4" fmla="*/ 682925 h 1174118"/>
                <a:gd name="connsiteX5" fmla="*/ 506807 w 4643106"/>
                <a:gd name="connsiteY5" fmla="*/ 389396 h 1174118"/>
                <a:gd name="connsiteX6" fmla="*/ 682925 w 4643106"/>
                <a:gd name="connsiteY6" fmla="*/ 469449 h 1174118"/>
                <a:gd name="connsiteX7" fmla="*/ 682925 w 4643106"/>
                <a:gd name="connsiteY7" fmla="*/ 405406 h 1174118"/>
                <a:gd name="connsiteX8" fmla="*/ 805674 w 4643106"/>
                <a:gd name="connsiteY8" fmla="*/ 405406 h 1174118"/>
                <a:gd name="connsiteX9" fmla="*/ 805674 w 4643106"/>
                <a:gd name="connsiteY9" fmla="*/ 965781 h 1174118"/>
                <a:gd name="connsiteX10" fmla="*/ 352037 w 4643106"/>
                <a:gd name="connsiteY10" fmla="*/ 688262 h 1174118"/>
                <a:gd name="connsiteX11" fmla="*/ 522818 w 4643106"/>
                <a:gd name="connsiteY11" fmla="*/ 869717 h 1174118"/>
                <a:gd name="connsiteX12" fmla="*/ 693599 w 4643106"/>
                <a:gd name="connsiteY12" fmla="*/ 688262 h 1174118"/>
                <a:gd name="connsiteX13" fmla="*/ 522818 w 4643106"/>
                <a:gd name="connsiteY13" fmla="*/ 506807 h 1174118"/>
                <a:gd name="connsiteX14" fmla="*/ 352037 w 4643106"/>
                <a:gd name="connsiteY14" fmla="*/ 688262 h 1174118"/>
                <a:gd name="connsiteX15" fmla="*/ 1862381 w 4643106"/>
                <a:gd name="connsiteY15" fmla="*/ 613546 h 1174118"/>
                <a:gd name="connsiteX16" fmla="*/ 1862381 w 4643106"/>
                <a:gd name="connsiteY16" fmla="*/ 965781 h 1174118"/>
                <a:gd name="connsiteX17" fmla="*/ 1739632 w 4643106"/>
                <a:gd name="connsiteY17" fmla="*/ 965781 h 1174118"/>
                <a:gd name="connsiteX18" fmla="*/ 1739632 w 4643106"/>
                <a:gd name="connsiteY18" fmla="*/ 650904 h 1174118"/>
                <a:gd name="connsiteX19" fmla="*/ 1611547 w 4643106"/>
                <a:gd name="connsiteY19" fmla="*/ 501470 h 1174118"/>
                <a:gd name="connsiteX20" fmla="*/ 1467450 w 4643106"/>
                <a:gd name="connsiteY20" fmla="*/ 650904 h 1174118"/>
                <a:gd name="connsiteX21" fmla="*/ 1467450 w 4643106"/>
                <a:gd name="connsiteY21" fmla="*/ 960444 h 1174118"/>
                <a:gd name="connsiteX22" fmla="*/ 1344701 w 4643106"/>
                <a:gd name="connsiteY22" fmla="*/ 960444 h 1174118"/>
                <a:gd name="connsiteX23" fmla="*/ 1344701 w 4643106"/>
                <a:gd name="connsiteY23" fmla="*/ 645567 h 1174118"/>
                <a:gd name="connsiteX24" fmla="*/ 1216616 w 4643106"/>
                <a:gd name="connsiteY24" fmla="*/ 496134 h 1174118"/>
                <a:gd name="connsiteX25" fmla="*/ 1072519 w 4643106"/>
                <a:gd name="connsiteY25" fmla="*/ 645567 h 1174118"/>
                <a:gd name="connsiteX26" fmla="*/ 1072519 w 4643106"/>
                <a:gd name="connsiteY26" fmla="*/ 955107 h 1174118"/>
                <a:gd name="connsiteX27" fmla="*/ 949770 w 4643106"/>
                <a:gd name="connsiteY27" fmla="*/ 955107 h 1174118"/>
                <a:gd name="connsiteX28" fmla="*/ 949770 w 4643106"/>
                <a:gd name="connsiteY28" fmla="*/ 405406 h 1174118"/>
                <a:gd name="connsiteX29" fmla="*/ 1072519 w 4643106"/>
                <a:gd name="connsiteY29" fmla="*/ 405406 h 1174118"/>
                <a:gd name="connsiteX30" fmla="*/ 1072519 w 4643106"/>
                <a:gd name="connsiteY30" fmla="*/ 474786 h 1174118"/>
                <a:gd name="connsiteX31" fmla="*/ 1243300 w 4643106"/>
                <a:gd name="connsiteY31" fmla="*/ 389396 h 1174118"/>
                <a:gd name="connsiteX32" fmla="*/ 1435429 w 4643106"/>
                <a:gd name="connsiteY32" fmla="*/ 490797 h 1174118"/>
                <a:gd name="connsiteX33" fmla="*/ 1638231 w 4643106"/>
                <a:gd name="connsiteY33" fmla="*/ 389396 h 1174118"/>
                <a:gd name="connsiteX34" fmla="*/ 1862381 w 4643106"/>
                <a:gd name="connsiteY34" fmla="*/ 613546 h 1174118"/>
                <a:gd name="connsiteX35" fmla="*/ 3260650 w 4643106"/>
                <a:gd name="connsiteY35" fmla="*/ 688262 h 1174118"/>
                <a:gd name="connsiteX36" fmla="*/ 2956446 w 4643106"/>
                <a:gd name="connsiteY36" fmla="*/ 981792 h 1174118"/>
                <a:gd name="connsiteX37" fmla="*/ 2652243 w 4643106"/>
                <a:gd name="connsiteY37" fmla="*/ 688262 h 1174118"/>
                <a:gd name="connsiteX38" fmla="*/ 2956446 w 4643106"/>
                <a:gd name="connsiteY38" fmla="*/ 394732 h 1174118"/>
                <a:gd name="connsiteX39" fmla="*/ 3260650 w 4643106"/>
                <a:gd name="connsiteY39" fmla="*/ 688262 h 1174118"/>
                <a:gd name="connsiteX40" fmla="*/ 2780329 w 4643106"/>
                <a:gd name="connsiteY40" fmla="*/ 688262 h 1174118"/>
                <a:gd name="connsiteX41" fmla="*/ 2956446 w 4643106"/>
                <a:gd name="connsiteY41" fmla="*/ 869717 h 1174118"/>
                <a:gd name="connsiteX42" fmla="*/ 3132564 w 4643106"/>
                <a:gd name="connsiteY42" fmla="*/ 688262 h 1174118"/>
                <a:gd name="connsiteX43" fmla="*/ 2956446 w 4643106"/>
                <a:gd name="connsiteY43" fmla="*/ 506807 h 1174118"/>
                <a:gd name="connsiteX44" fmla="*/ 2780329 w 4643106"/>
                <a:gd name="connsiteY44" fmla="*/ 688262 h 1174118"/>
                <a:gd name="connsiteX45" fmla="*/ 3853046 w 4643106"/>
                <a:gd name="connsiteY45" fmla="*/ 480123 h 1174118"/>
                <a:gd name="connsiteX46" fmla="*/ 3772993 w 4643106"/>
                <a:gd name="connsiteY46" fmla="*/ 565513 h 1174118"/>
                <a:gd name="connsiteX47" fmla="*/ 3639570 w 4643106"/>
                <a:gd name="connsiteY47" fmla="*/ 506807 h 1174118"/>
                <a:gd name="connsiteX48" fmla="*/ 3474126 w 4643106"/>
                <a:gd name="connsiteY48" fmla="*/ 688262 h 1174118"/>
                <a:gd name="connsiteX49" fmla="*/ 3639570 w 4643106"/>
                <a:gd name="connsiteY49" fmla="*/ 869717 h 1174118"/>
                <a:gd name="connsiteX50" fmla="*/ 3778330 w 4643106"/>
                <a:gd name="connsiteY50" fmla="*/ 811011 h 1174118"/>
                <a:gd name="connsiteX51" fmla="*/ 3853046 w 4643106"/>
                <a:gd name="connsiteY51" fmla="*/ 891064 h 1174118"/>
                <a:gd name="connsiteX52" fmla="*/ 3644907 w 4643106"/>
                <a:gd name="connsiteY52" fmla="*/ 981792 h 1174118"/>
                <a:gd name="connsiteX53" fmla="*/ 3351377 w 4643106"/>
                <a:gd name="connsiteY53" fmla="*/ 688262 h 1174118"/>
                <a:gd name="connsiteX54" fmla="*/ 3644907 w 4643106"/>
                <a:gd name="connsiteY54" fmla="*/ 394732 h 1174118"/>
                <a:gd name="connsiteX55" fmla="*/ 3853046 w 4643106"/>
                <a:gd name="connsiteY55" fmla="*/ 480123 h 1174118"/>
                <a:gd name="connsiteX56" fmla="*/ 4354716 w 4643106"/>
                <a:gd name="connsiteY56" fmla="*/ 544166 h 1174118"/>
                <a:gd name="connsiteX57" fmla="*/ 4183934 w 4643106"/>
                <a:gd name="connsiteY57" fmla="*/ 496134 h 1174118"/>
                <a:gd name="connsiteX58" fmla="*/ 4077196 w 4643106"/>
                <a:gd name="connsiteY58" fmla="*/ 565513 h 1174118"/>
                <a:gd name="connsiteX59" fmla="*/ 4167924 w 4643106"/>
                <a:gd name="connsiteY59" fmla="*/ 624219 h 1174118"/>
                <a:gd name="connsiteX60" fmla="*/ 4226630 w 4643106"/>
                <a:gd name="connsiteY60" fmla="*/ 634893 h 1174118"/>
                <a:gd name="connsiteX61" fmla="*/ 4424095 w 4643106"/>
                <a:gd name="connsiteY61" fmla="*/ 800337 h 1174118"/>
                <a:gd name="connsiteX62" fmla="*/ 4167924 w 4643106"/>
                <a:gd name="connsiteY62" fmla="*/ 981792 h 1174118"/>
                <a:gd name="connsiteX63" fmla="*/ 3927763 w 4643106"/>
                <a:gd name="connsiteY63" fmla="*/ 912412 h 1174118"/>
                <a:gd name="connsiteX64" fmla="*/ 3986469 w 4643106"/>
                <a:gd name="connsiteY64" fmla="*/ 821685 h 1174118"/>
                <a:gd name="connsiteX65" fmla="*/ 4173261 w 4643106"/>
                <a:gd name="connsiteY65" fmla="*/ 880391 h 1174118"/>
                <a:gd name="connsiteX66" fmla="*/ 4301347 w 4643106"/>
                <a:gd name="connsiteY66" fmla="*/ 811011 h 1174118"/>
                <a:gd name="connsiteX67" fmla="*/ 4205282 w 4643106"/>
                <a:gd name="connsiteY67" fmla="*/ 746968 h 1174118"/>
                <a:gd name="connsiteX68" fmla="*/ 4146576 w 4643106"/>
                <a:gd name="connsiteY68" fmla="*/ 741631 h 1174118"/>
                <a:gd name="connsiteX69" fmla="*/ 3954448 w 4643106"/>
                <a:gd name="connsiteY69" fmla="*/ 576187 h 1174118"/>
                <a:gd name="connsiteX70" fmla="*/ 4183934 w 4643106"/>
                <a:gd name="connsiteY70" fmla="*/ 394732 h 1174118"/>
                <a:gd name="connsiteX71" fmla="*/ 4413421 w 4643106"/>
                <a:gd name="connsiteY71" fmla="*/ 453438 h 1174118"/>
                <a:gd name="connsiteX72" fmla="*/ 4354716 w 4643106"/>
                <a:gd name="connsiteY72" fmla="*/ 544166 h 1174118"/>
                <a:gd name="connsiteX73" fmla="*/ 2422756 w 4643106"/>
                <a:gd name="connsiteY73" fmla="*/ 474786 h 1174118"/>
                <a:gd name="connsiteX74" fmla="*/ 2422756 w 4643106"/>
                <a:gd name="connsiteY74" fmla="*/ 266647 h 1174118"/>
                <a:gd name="connsiteX75" fmla="*/ 2545505 w 4643106"/>
                <a:gd name="connsiteY75" fmla="*/ 223951 h 1174118"/>
                <a:gd name="connsiteX76" fmla="*/ 2545505 w 4643106"/>
                <a:gd name="connsiteY76" fmla="*/ 965781 h 1174118"/>
                <a:gd name="connsiteX77" fmla="*/ 2422756 w 4643106"/>
                <a:gd name="connsiteY77" fmla="*/ 965781 h 1174118"/>
                <a:gd name="connsiteX78" fmla="*/ 2422756 w 4643106"/>
                <a:gd name="connsiteY78" fmla="*/ 896401 h 1174118"/>
                <a:gd name="connsiteX79" fmla="*/ 2246638 w 4643106"/>
                <a:gd name="connsiteY79" fmla="*/ 976455 h 1174118"/>
                <a:gd name="connsiteX80" fmla="*/ 1963782 w 4643106"/>
                <a:gd name="connsiteY80" fmla="*/ 682925 h 1174118"/>
                <a:gd name="connsiteX81" fmla="*/ 2246638 w 4643106"/>
                <a:gd name="connsiteY81" fmla="*/ 389396 h 1174118"/>
                <a:gd name="connsiteX82" fmla="*/ 2422756 w 4643106"/>
                <a:gd name="connsiteY82" fmla="*/ 474786 h 1174118"/>
                <a:gd name="connsiteX83" fmla="*/ 2091868 w 4643106"/>
                <a:gd name="connsiteY83" fmla="*/ 688262 h 1174118"/>
                <a:gd name="connsiteX84" fmla="*/ 2262649 w 4643106"/>
                <a:gd name="connsiteY84" fmla="*/ 869717 h 1174118"/>
                <a:gd name="connsiteX85" fmla="*/ 2433430 w 4643106"/>
                <a:gd name="connsiteY85" fmla="*/ 688262 h 1174118"/>
                <a:gd name="connsiteX86" fmla="*/ 2262649 w 4643106"/>
                <a:gd name="connsiteY86" fmla="*/ 506807 h 1174118"/>
                <a:gd name="connsiteX87" fmla="*/ 2091868 w 4643106"/>
                <a:gd name="connsiteY87" fmla="*/ 688262 h 1174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4643106" h="1174118">
                  <a:moveTo>
                    <a:pt x="805674" y="965781"/>
                  </a:moveTo>
                  <a:lnTo>
                    <a:pt x="682925" y="965781"/>
                  </a:lnTo>
                  <a:lnTo>
                    <a:pt x="682925" y="896401"/>
                  </a:lnTo>
                  <a:cubicBezTo>
                    <a:pt x="645567" y="944434"/>
                    <a:pt x="586861" y="976455"/>
                    <a:pt x="506807" y="976455"/>
                  </a:cubicBezTo>
                  <a:cubicBezTo>
                    <a:pt x="352037" y="976455"/>
                    <a:pt x="223951" y="853706"/>
                    <a:pt x="223951" y="682925"/>
                  </a:cubicBezTo>
                  <a:cubicBezTo>
                    <a:pt x="223951" y="512144"/>
                    <a:pt x="346700" y="389396"/>
                    <a:pt x="506807" y="389396"/>
                  </a:cubicBezTo>
                  <a:cubicBezTo>
                    <a:pt x="586861" y="389396"/>
                    <a:pt x="645567" y="421417"/>
                    <a:pt x="682925" y="469449"/>
                  </a:cubicBezTo>
                  <a:lnTo>
                    <a:pt x="682925" y="405406"/>
                  </a:lnTo>
                  <a:lnTo>
                    <a:pt x="805674" y="405406"/>
                  </a:lnTo>
                  <a:lnTo>
                    <a:pt x="805674" y="965781"/>
                  </a:lnTo>
                  <a:close/>
                  <a:moveTo>
                    <a:pt x="352037" y="688262"/>
                  </a:moveTo>
                  <a:cubicBezTo>
                    <a:pt x="352037" y="784326"/>
                    <a:pt x="416080" y="869717"/>
                    <a:pt x="522818" y="869717"/>
                  </a:cubicBezTo>
                  <a:cubicBezTo>
                    <a:pt x="624219" y="869717"/>
                    <a:pt x="693599" y="795000"/>
                    <a:pt x="693599" y="688262"/>
                  </a:cubicBezTo>
                  <a:cubicBezTo>
                    <a:pt x="693599" y="586861"/>
                    <a:pt x="624219" y="506807"/>
                    <a:pt x="522818" y="506807"/>
                  </a:cubicBezTo>
                  <a:cubicBezTo>
                    <a:pt x="416080" y="506807"/>
                    <a:pt x="352037" y="586861"/>
                    <a:pt x="352037" y="688262"/>
                  </a:cubicBezTo>
                  <a:close/>
                  <a:moveTo>
                    <a:pt x="1862381" y="613546"/>
                  </a:moveTo>
                  <a:lnTo>
                    <a:pt x="1862381" y="965781"/>
                  </a:lnTo>
                  <a:lnTo>
                    <a:pt x="1739632" y="965781"/>
                  </a:lnTo>
                  <a:lnTo>
                    <a:pt x="1739632" y="650904"/>
                  </a:lnTo>
                  <a:cubicBezTo>
                    <a:pt x="1739632" y="554840"/>
                    <a:pt x="1691600" y="501470"/>
                    <a:pt x="1611547" y="501470"/>
                  </a:cubicBezTo>
                  <a:cubicBezTo>
                    <a:pt x="1531493" y="501470"/>
                    <a:pt x="1467450" y="554840"/>
                    <a:pt x="1467450" y="650904"/>
                  </a:cubicBezTo>
                  <a:lnTo>
                    <a:pt x="1467450" y="960444"/>
                  </a:lnTo>
                  <a:lnTo>
                    <a:pt x="1344701" y="960444"/>
                  </a:lnTo>
                  <a:lnTo>
                    <a:pt x="1344701" y="645567"/>
                  </a:lnTo>
                  <a:cubicBezTo>
                    <a:pt x="1344701" y="549503"/>
                    <a:pt x="1296669" y="496134"/>
                    <a:pt x="1216616" y="496134"/>
                  </a:cubicBezTo>
                  <a:cubicBezTo>
                    <a:pt x="1136562" y="496134"/>
                    <a:pt x="1072519" y="549503"/>
                    <a:pt x="1072519" y="645567"/>
                  </a:cubicBezTo>
                  <a:lnTo>
                    <a:pt x="1072519" y="955107"/>
                  </a:lnTo>
                  <a:lnTo>
                    <a:pt x="949770" y="955107"/>
                  </a:lnTo>
                  <a:lnTo>
                    <a:pt x="949770" y="405406"/>
                  </a:lnTo>
                  <a:lnTo>
                    <a:pt x="1072519" y="405406"/>
                  </a:lnTo>
                  <a:lnTo>
                    <a:pt x="1072519" y="474786"/>
                  </a:lnTo>
                  <a:cubicBezTo>
                    <a:pt x="1115215" y="410743"/>
                    <a:pt x="1189931" y="389396"/>
                    <a:pt x="1243300" y="389396"/>
                  </a:cubicBezTo>
                  <a:cubicBezTo>
                    <a:pt x="1328691" y="389396"/>
                    <a:pt x="1398070" y="426754"/>
                    <a:pt x="1435429" y="490797"/>
                  </a:cubicBezTo>
                  <a:cubicBezTo>
                    <a:pt x="1483461" y="410743"/>
                    <a:pt x="1568851" y="389396"/>
                    <a:pt x="1638231" y="389396"/>
                  </a:cubicBezTo>
                  <a:cubicBezTo>
                    <a:pt x="1766317" y="389396"/>
                    <a:pt x="1862381" y="480123"/>
                    <a:pt x="1862381" y="613546"/>
                  </a:cubicBezTo>
                  <a:close/>
                  <a:moveTo>
                    <a:pt x="3260650" y="688262"/>
                  </a:moveTo>
                  <a:cubicBezTo>
                    <a:pt x="3260650" y="859043"/>
                    <a:pt x="3132564" y="981792"/>
                    <a:pt x="2956446" y="981792"/>
                  </a:cubicBezTo>
                  <a:cubicBezTo>
                    <a:pt x="2785666" y="981792"/>
                    <a:pt x="2652243" y="853706"/>
                    <a:pt x="2652243" y="688262"/>
                  </a:cubicBezTo>
                  <a:cubicBezTo>
                    <a:pt x="2652243" y="522818"/>
                    <a:pt x="2780329" y="394732"/>
                    <a:pt x="2956446" y="394732"/>
                  </a:cubicBezTo>
                  <a:cubicBezTo>
                    <a:pt x="3132564" y="389396"/>
                    <a:pt x="3260650" y="517481"/>
                    <a:pt x="3260650" y="688262"/>
                  </a:cubicBezTo>
                  <a:close/>
                  <a:moveTo>
                    <a:pt x="2780329" y="688262"/>
                  </a:moveTo>
                  <a:cubicBezTo>
                    <a:pt x="2780329" y="795000"/>
                    <a:pt x="2855046" y="869717"/>
                    <a:pt x="2956446" y="869717"/>
                  </a:cubicBezTo>
                  <a:cubicBezTo>
                    <a:pt x="3057848" y="869717"/>
                    <a:pt x="3132564" y="795000"/>
                    <a:pt x="3132564" y="688262"/>
                  </a:cubicBezTo>
                  <a:cubicBezTo>
                    <a:pt x="3132564" y="581524"/>
                    <a:pt x="3057848" y="506807"/>
                    <a:pt x="2956446" y="506807"/>
                  </a:cubicBezTo>
                  <a:cubicBezTo>
                    <a:pt x="2855046" y="506807"/>
                    <a:pt x="2780329" y="581524"/>
                    <a:pt x="2780329" y="688262"/>
                  </a:cubicBezTo>
                  <a:close/>
                  <a:moveTo>
                    <a:pt x="3853046" y="480123"/>
                  </a:moveTo>
                  <a:lnTo>
                    <a:pt x="3772993" y="565513"/>
                  </a:lnTo>
                  <a:cubicBezTo>
                    <a:pt x="3735635" y="528155"/>
                    <a:pt x="3692939" y="506807"/>
                    <a:pt x="3639570" y="506807"/>
                  </a:cubicBezTo>
                  <a:cubicBezTo>
                    <a:pt x="3543506" y="506807"/>
                    <a:pt x="3474126" y="581524"/>
                    <a:pt x="3474126" y="688262"/>
                  </a:cubicBezTo>
                  <a:cubicBezTo>
                    <a:pt x="3474126" y="795000"/>
                    <a:pt x="3543506" y="869717"/>
                    <a:pt x="3639570" y="869717"/>
                  </a:cubicBezTo>
                  <a:cubicBezTo>
                    <a:pt x="3692939" y="869717"/>
                    <a:pt x="3740972" y="843032"/>
                    <a:pt x="3778330" y="811011"/>
                  </a:cubicBezTo>
                  <a:lnTo>
                    <a:pt x="3853046" y="891064"/>
                  </a:lnTo>
                  <a:cubicBezTo>
                    <a:pt x="3799677" y="949770"/>
                    <a:pt x="3724961" y="981792"/>
                    <a:pt x="3644907" y="981792"/>
                  </a:cubicBezTo>
                  <a:cubicBezTo>
                    <a:pt x="3468789" y="981792"/>
                    <a:pt x="3351377" y="853706"/>
                    <a:pt x="3351377" y="688262"/>
                  </a:cubicBezTo>
                  <a:cubicBezTo>
                    <a:pt x="3351377" y="522818"/>
                    <a:pt x="3468789" y="394732"/>
                    <a:pt x="3644907" y="394732"/>
                  </a:cubicBezTo>
                  <a:cubicBezTo>
                    <a:pt x="3724961" y="389396"/>
                    <a:pt x="3799677" y="421417"/>
                    <a:pt x="3853046" y="480123"/>
                  </a:cubicBezTo>
                  <a:close/>
                  <a:moveTo>
                    <a:pt x="4354716" y="544166"/>
                  </a:moveTo>
                  <a:cubicBezTo>
                    <a:pt x="4322694" y="522818"/>
                    <a:pt x="4253314" y="496134"/>
                    <a:pt x="4183934" y="496134"/>
                  </a:cubicBezTo>
                  <a:cubicBezTo>
                    <a:pt x="4114555" y="496134"/>
                    <a:pt x="4077196" y="522818"/>
                    <a:pt x="4077196" y="565513"/>
                  </a:cubicBezTo>
                  <a:cubicBezTo>
                    <a:pt x="4077196" y="602872"/>
                    <a:pt x="4119892" y="613546"/>
                    <a:pt x="4167924" y="624219"/>
                  </a:cubicBezTo>
                  <a:lnTo>
                    <a:pt x="4226630" y="634893"/>
                  </a:lnTo>
                  <a:cubicBezTo>
                    <a:pt x="4349379" y="650904"/>
                    <a:pt x="4424095" y="704273"/>
                    <a:pt x="4424095" y="800337"/>
                  </a:cubicBezTo>
                  <a:cubicBezTo>
                    <a:pt x="4424095" y="907075"/>
                    <a:pt x="4328031" y="981792"/>
                    <a:pt x="4167924" y="981792"/>
                  </a:cubicBezTo>
                  <a:cubicBezTo>
                    <a:pt x="4109218" y="981792"/>
                    <a:pt x="4007817" y="971118"/>
                    <a:pt x="3927763" y="912412"/>
                  </a:cubicBezTo>
                  <a:lnTo>
                    <a:pt x="3986469" y="821685"/>
                  </a:lnTo>
                  <a:cubicBezTo>
                    <a:pt x="4029164" y="853706"/>
                    <a:pt x="4082533" y="880391"/>
                    <a:pt x="4173261" y="880391"/>
                  </a:cubicBezTo>
                  <a:cubicBezTo>
                    <a:pt x="4258651" y="880391"/>
                    <a:pt x="4301347" y="853706"/>
                    <a:pt x="4301347" y="811011"/>
                  </a:cubicBezTo>
                  <a:cubicBezTo>
                    <a:pt x="4301347" y="778989"/>
                    <a:pt x="4269325" y="757642"/>
                    <a:pt x="4205282" y="746968"/>
                  </a:cubicBezTo>
                  <a:lnTo>
                    <a:pt x="4146576" y="741631"/>
                  </a:lnTo>
                  <a:cubicBezTo>
                    <a:pt x="4023827" y="725620"/>
                    <a:pt x="3954448" y="666915"/>
                    <a:pt x="3954448" y="576187"/>
                  </a:cubicBezTo>
                  <a:cubicBezTo>
                    <a:pt x="3954448" y="464112"/>
                    <a:pt x="4045175" y="394732"/>
                    <a:pt x="4183934" y="394732"/>
                  </a:cubicBezTo>
                  <a:cubicBezTo>
                    <a:pt x="4269325" y="394732"/>
                    <a:pt x="4354716" y="416080"/>
                    <a:pt x="4413421" y="453438"/>
                  </a:cubicBezTo>
                  <a:lnTo>
                    <a:pt x="4354716" y="544166"/>
                  </a:lnTo>
                  <a:close/>
                  <a:moveTo>
                    <a:pt x="2422756" y="474786"/>
                  </a:moveTo>
                  <a:lnTo>
                    <a:pt x="2422756" y="266647"/>
                  </a:lnTo>
                  <a:lnTo>
                    <a:pt x="2545505" y="223951"/>
                  </a:lnTo>
                  <a:lnTo>
                    <a:pt x="2545505" y="965781"/>
                  </a:lnTo>
                  <a:lnTo>
                    <a:pt x="2422756" y="965781"/>
                  </a:lnTo>
                  <a:lnTo>
                    <a:pt x="2422756" y="896401"/>
                  </a:lnTo>
                  <a:cubicBezTo>
                    <a:pt x="2385398" y="944434"/>
                    <a:pt x="2326692" y="976455"/>
                    <a:pt x="2246638" y="976455"/>
                  </a:cubicBezTo>
                  <a:cubicBezTo>
                    <a:pt x="2091868" y="976455"/>
                    <a:pt x="1963782" y="853706"/>
                    <a:pt x="1963782" y="682925"/>
                  </a:cubicBezTo>
                  <a:cubicBezTo>
                    <a:pt x="1963782" y="512144"/>
                    <a:pt x="2086531" y="389396"/>
                    <a:pt x="2246638" y="389396"/>
                  </a:cubicBezTo>
                  <a:cubicBezTo>
                    <a:pt x="2326692" y="389396"/>
                    <a:pt x="2385398" y="421417"/>
                    <a:pt x="2422756" y="474786"/>
                  </a:cubicBezTo>
                  <a:close/>
                  <a:moveTo>
                    <a:pt x="2091868" y="688262"/>
                  </a:moveTo>
                  <a:cubicBezTo>
                    <a:pt x="2091868" y="784326"/>
                    <a:pt x="2155911" y="869717"/>
                    <a:pt x="2262649" y="869717"/>
                  </a:cubicBezTo>
                  <a:cubicBezTo>
                    <a:pt x="2364050" y="869717"/>
                    <a:pt x="2433430" y="795000"/>
                    <a:pt x="2433430" y="688262"/>
                  </a:cubicBezTo>
                  <a:cubicBezTo>
                    <a:pt x="2433430" y="586861"/>
                    <a:pt x="2364050" y="506807"/>
                    <a:pt x="2262649" y="506807"/>
                  </a:cubicBezTo>
                  <a:cubicBezTo>
                    <a:pt x="2155911" y="506807"/>
                    <a:pt x="2091868" y="586861"/>
                    <a:pt x="2091868" y="688262"/>
                  </a:cubicBezTo>
                  <a:close/>
                </a:path>
              </a:pathLst>
            </a:custGeom>
            <a:solidFill>
              <a:srgbClr val="FFFFFF"/>
            </a:solidFill>
            <a:ln w="53293" cap="flat">
              <a:noFill/>
              <a:prstDash val="solid"/>
              <a:miter/>
            </a:ln>
          </p:spPr>
          <p:txBody>
            <a:bodyPr rtlCol="0" anchor="ctr"/>
            <a:lstStyle/>
            <a:p>
              <a:endParaRPr lang="en-US"/>
            </a:p>
          </p:txBody>
        </p:sp>
      </p:grpSp>
      <p:sp>
        <p:nvSpPr>
          <p:cNvPr id="26" name="Rectangle 25">
            <a:extLst>
              <a:ext uri="{FF2B5EF4-FFF2-40B4-BE49-F238E27FC236}">
                <a16:creationId xmlns:a16="http://schemas.microsoft.com/office/drawing/2014/main" id="{E9E0288B-CE81-5C4B-8E19-B2B4DBA14244}"/>
              </a:ext>
            </a:extLst>
          </p:cNvPr>
          <p:cNvSpPr/>
          <p:nvPr userDrawn="1"/>
        </p:nvSpPr>
        <p:spPr>
          <a:xfrm>
            <a:off x="0" y="0"/>
            <a:ext cx="12188952" cy="73152"/>
          </a:xfrm>
          <a:prstGeom prst="rect">
            <a:avLst/>
          </a:prstGeom>
          <a:gradFill flip="none" rotWithShape="1">
            <a:gsLst>
              <a:gs pos="0">
                <a:schemeClr val="accent2"/>
              </a:gs>
              <a:gs pos="100000">
                <a:schemeClr val="accent4"/>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31" name="Title 1">
            <a:extLst>
              <a:ext uri="{FF2B5EF4-FFF2-40B4-BE49-F238E27FC236}">
                <a16:creationId xmlns:a16="http://schemas.microsoft.com/office/drawing/2014/main" id="{A837E2AD-75DD-BF47-AC42-65A5F63DEA11}"/>
              </a:ext>
            </a:extLst>
          </p:cNvPr>
          <p:cNvSpPr>
            <a:spLocks noGrp="1"/>
          </p:cNvSpPr>
          <p:nvPr>
            <p:ph type="ctrTitle" hasCustomPrompt="1"/>
          </p:nvPr>
        </p:nvSpPr>
        <p:spPr>
          <a:xfrm>
            <a:off x="548640" y="1790105"/>
            <a:ext cx="4663440" cy="615553"/>
          </a:xfrm>
        </p:spPr>
        <p:txBody>
          <a:bodyPr anchor="b" anchorCtr="0"/>
          <a:lstStyle>
            <a:lvl1pPr algn="l">
              <a:defRPr sz="4000" cap="none" baseline="0">
                <a:solidFill>
                  <a:schemeClr val="bg1"/>
                </a:solidFill>
              </a:defRPr>
            </a:lvl1pPr>
          </a:lstStyle>
          <a:p>
            <a:r>
              <a:rPr lang="en-US" dirty="0"/>
              <a:t>Presentation Title</a:t>
            </a:r>
          </a:p>
        </p:txBody>
      </p:sp>
      <p:sp>
        <p:nvSpPr>
          <p:cNvPr id="32" name="Text Placeholder 8">
            <a:extLst>
              <a:ext uri="{FF2B5EF4-FFF2-40B4-BE49-F238E27FC236}">
                <a16:creationId xmlns:a16="http://schemas.microsoft.com/office/drawing/2014/main" id="{FE631785-A339-6246-B774-66615736EA33}"/>
              </a:ext>
            </a:extLst>
          </p:cNvPr>
          <p:cNvSpPr>
            <a:spLocks noGrp="1"/>
          </p:cNvSpPr>
          <p:nvPr>
            <p:ph type="body" sz="quarter" idx="11" hasCustomPrompt="1"/>
          </p:nvPr>
        </p:nvSpPr>
        <p:spPr>
          <a:xfrm>
            <a:off x="548640" y="2587436"/>
            <a:ext cx="4663440" cy="525463"/>
          </a:xfrm>
        </p:spPr>
        <p:txBody>
          <a:bodyPr/>
          <a:lstStyle>
            <a:lvl1pPr marL="0" indent="0" algn="l">
              <a:buFontTx/>
              <a:buNone/>
              <a:defRPr>
                <a:solidFill>
                  <a:schemeClr val="bg1"/>
                </a:solidFill>
              </a:defRPr>
            </a:lvl1pPr>
          </a:lstStyle>
          <a:p>
            <a:pPr lvl="0"/>
            <a:r>
              <a:rPr lang="en-US" dirty="0"/>
              <a:t>Click to edit Master subtitle style</a:t>
            </a:r>
          </a:p>
        </p:txBody>
      </p:sp>
    </p:spTree>
    <p:extLst>
      <p:ext uri="{BB962C8B-B14F-4D97-AF65-F5344CB8AC3E}">
        <p14:creationId xmlns:p14="http://schemas.microsoft.com/office/powerpoint/2010/main" val="3922676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6_Title Slide - 3d a photo">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227AB65-6127-8C40-8C54-82D6A7D2D4D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290483" y="1"/>
            <a:ext cx="8901517" cy="6857999"/>
          </a:xfrm>
          <a:prstGeom prst="rect">
            <a:avLst/>
          </a:prstGeom>
        </p:spPr>
      </p:pic>
      <p:sp>
        <p:nvSpPr>
          <p:cNvPr id="20" name="Rectangle 19">
            <a:extLst>
              <a:ext uri="{FF2B5EF4-FFF2-40B4-BE49-F238E27FC236}">
                <a16:creationId xmlns:a16="http://schemas.microsoft.com/office/drawing/2014/main" id="{74588965-D283-4B4B-B28A-337755F6FCE3}"/>
              </a:ext>
            </a:extLst>
          </p:cNvPr>
          <p:cNvSpPr/>
          <p:nvPr userDrawn="1"/>
        </p:nvSpPr>
        <p:spPr>
          <a:xfrm rot="10800000">
            <a:off x="3267635" y="-2"/>
            <a:ext cx="7587970" cy="6858001"/>
          </a:xfrm>
          <a:prstGeom prst="rect">
            <a:avLst/>
          </a:prstGeom>
          <a:gradFill>
            <a:gsLst>
              <a:gs pos="84000">
                <a:schemeClr val="tx2">
                  <a:alpha val="89000"/>
                </a:schemeClr>
              </a:gs>
              <a:gs pos="100000">
                <a:schemeClr val="tx2"/>
              </a:gs>
              <a:gs pos="21000">
                <a:schemeClr val="tx2">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dirty="0" err="1"/>
          </a:p>
        </p:txBody>
      </p:sp>
      <p:sp>
        <p:nvSpPr>
          <p:cNvPr id="19" name="Rectangle 18" hidden="1">
            <a:extLst>
              <a:ext uri="{FF2B5EF4-FFF2-40B4-BE49-F238E27FC236}">
                <a16:creationId xmlns:a16="http://schemas.microsoft.com/office/drawing/2014/main" id="{F87EAB64-E378-449C-902B-BB89D8016B91}"/>
              </a:ext>
            </a:extLst>
          </p:cNvPr>
          <p:cNvSpPr/>
          <p:nvPr userDrawn="1"/>
        </p:nvSpPr>
        <p:spPr>
          <a:xfrm>
            <a:off x="0" y="1"/>
            <a:ext cx="12192000" cy="6857999"/>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algn="ctr" defTabSz="914400" rtl="0" eaLnBrk="1" latinLnBrk="0" hangingPunct="1"/>
            <a:r>
              <a:rPr lang="en-US" dirty="0"/>
              <a:t> </a:t>
            </a:r>
          </a:p>
        </p:txBody>
      </p:sp>
      <p:grpSp>
        <p:nvGrpSpPr>
          <p:cNvPr id="16" name="Group 15" hidden="1">
            <a:extLst>
              <a:ext uri="{FF2B5EF4-FFF2-40B4-BE49-F238E27FC236}">
                <a16:creationId xmlns:a16="http://schemas.microsoft.com/office/drawing/2014/main" id="{0B50E08F-E83B-4496-9FDA-4B84A10815CC}"/>
              </a:ext>
            </a:extLst>
          </p:cNvPr>
          <p:cNvGrpSpPr/>
          <p:nvPr userDrawn="1"/>
        </p:nvGrpSpPr>
        <p:grpSpPr>
          <a:xfrm>
            <a:off x="5525625" y="1003152"/>
            <a:ext cx="6247780" cy="4962898"/>
            <a:chOff x="4313967" y="1572331"/>
            <a:chExt cx="3458433" cy="2747192"/>
          </a:xfrm>
        </p:grpSpPr>
        <p:sp>
          <p:nvSpPr>
            <p:cNvPr id="17" name="Freeform: Shape 16">
              <a:extLst>
                <a:ext uri="{FF2B5EF4-FFF2-40B4-BE49-F238E27FC236}">
                  <a16:creationId xmlns:a16="http://schemas.microsoft.com/office/drawing/2014/main" id="{91B38E31-8591-4628-9C37-B424A6898CF0}"/>
                </a:ext>
              </a:extLst>
            </p:cNvPr>
            <p:cNvSpPr/>
            <p:nvPr/>
          </p:nvSpPr>
          <p:spPr>
            <a:xfrm>
              <a:off x="4313967" y="1747773"/>
              <a:ext cx="3457575" cy="2571750"/>
            </a:xfrm>
            <a:custGeom>
              <a:avLst/>
              <a:gdLst/>
              <a:ahLst/>
              <a:cxnLst/>
              <a:rect l="0" t="0" r="0" b="0"/>
              <a:pathLst>
                <a:path w="3457575" h="2571750">
                  <a:moveTo>
                    <a:pt x="3459671" y="997744"/>
                  </a:moveTo>
                  <a:lnTo>
                    <a:pt x="3354038" y="1364647"/>
                  </a:lnTo>
                  <a:lnTo>
                    <a:pt x="2759202" y="1434084"/>
                  </a:lnTo>
                  <a:lnTo>
                    <a:pt x="2660142" y="985266"/>
                  </a:lnTo>
                  <a:lnTo>
                    <a:pt x="2765774" y="618363"/>
                  </a:lnTo>
                  <a:lnTo>
                    <a:pt x="2864834" y="1067181"/>
                  </a:lnTo>
                  <a:lnTo>
                    <a:pt x="3459671" y="997744"/>
                  </a:lnTo>
                  <a:close/>
                  <a:moveTo>
                    <a:pt x="2633567" y="1664780"/>
                  </a:moveTo>
                  <a:cubicBezTo>
                    <a:pt x="2628614" y="1677829"/>
                    <a:pt x="2623185" y="1690592"/>
                    <a:pt x="2617375" y="1703261"/>
                  </a:cubicBezTo>
                  <a:cubicBezTo>
                    <a:pt x="2616518" y="1705165"/>
                    <a:pt x="2615660" y="1707071"/>
                    <a:pt x="2614803" y="1708976"/>
                  </a:cubicBezTo>
                  <a:cubicBezTo>
                    <a:pt x="2608993" y="1721263"/>
                    <a:pt x="2602706" y="1733360"/>
                    <a:pt x="2596039" y="1745171"/>
                  </a:cubicBezTo>
                  <a:cubicBezTo>
                    <a:pt x="2594896" y="1747171"/>
                    <a:pt x="2593753" y="1749171"/>
                    <a:pt x="2592610" y="1751171"/>
                  </a:cubicBezTo>
                  <a:cubicBezTo>
                    <a:pt x="2585847" y="1762887"/>
                    <a:pt x="2578703" y="1774508"/>
                    <a:pt x="2571083" y="1785842"/>
                  </a:cubicBezTo>
                  <a:cubicBezTo>
                    <a:pt x="2569845" y="1787652"/>
                    <a:pt x="2568607" y="1789462"/>
                    <a:pt x="2567369" y="1791272"/>
                  </a:cubicBezTo>
                  <a:cubicBezTo>
                    <a:pt x="2559558" y="1802702"/>
                    <a:pt x="2551366" y="1814036"/>
                    <a:pt x="2542699" y="1824990"/>
                  </a:cubicBezTo>
                  <a:cubicBezTo>
                    <a:pt x="2541651" y="1826324"/>
                    <a:pt x="2540603" y="1827562"/>
                    <a:pt x="2539556" y="1828800"/>
                  </a:cubicBezTo>
                  <a:cubicBezTo>
                    <a:pt x="2530507" y="1840135"/>
                    <a:pt x="2520982" y="1851279"/>
                    <a:pt x="2511076" y="1862042"/>
                  </a:cubicBezTo>
                  <a:cubicBezTo>
                    <a:pt x="2510981" y="1862138"/>
                    <a:pt x="2510885" y="1862233"/>
                    <a:pt x="2510790" y="1862423"/>
                  </a:cubicBezTo>
                  <a:cubicBezTo>
                    <a:pt x="2500789" y="1873187"/>
                    <a:pt x="2490407" y="1883664"/>
                    <a:pt x="2479643" y="1893761"/>
                  </a:cubicBezTo>
                  <a:cubicBezTo>
                    <a:pt x="2478310" y="1894999"/>
                    <a:pt x="2477072" y="1896237"/>
                    <a:pt x="2475833" y="1897380"/>
                  </a:cubicBezTo>
                  <a:cubicBezTo>
                    <a:pt x="2465451" y="1907000"/>
                    <a:pt x="2454783" y="1916240"/>
                    <a:pt x="2443734" y="1925193"/>
                  </a:cubicBezTo>
                  <a:cubicBezTo>
                    <a:pt x="2441829" y="1926717"/>
                    <a:pt x="2440019" y="1928241"/>
                    <a:pt x="2438114" y="1929765"/>
                  </a:cubicBezTo>
                  <a:cubicBezTo>
                    <a:pt x="2427161" y="1938528"/>
                    <a:pt x="2415826" y="1947005"/>
                    <a:pt x="2404205" y="1955102"/>
                  </a:cubicBezTo>
                  <a:cubicBezTo>
                    <a:pt x="2402205" y="1956530"/>
                    <a:pt x="2400205" y="1957864"/>
                    <a:pt x="2398109" y="1959293"/>
                  </a:cubicBezTo>
                  <a:cubicBezTo>
                    <a:pt x="2386203" y="1967389"/>
                    <a:pt x="2374011" y="1975295"/>
                    <a:pt x="2361533" y="1982724"/>
                  </a:cubicBezTo>
                  <a:cubicBezTo>
                    <a:pt x="2359914" y="1983677"/>
                    <a:pt x="2358200" y="1984629"/>
                    <a:pt x="2356485" y="1985582"/>
                  </a:cubicBezTo>
                  <a:cubicBezTo>
                    <a:pt x="2343245" y="1993297"/>
                    <a:pt x="2329815" y="2000726"/>
                    <a:pt x="2315909" y="2007584"/>
                  </a:cubicBezTo>
                  <a:cubicBezTo>
                    <a:pt x="2315528" y="2007775"/>
                    <a:pt x="2315242" y="2007870"/>
                    <a:pt x="2314861" y="2008061"/>
                  </a:cubicBezTo>
                  <a:cubicBezTo>
                    <a:pt x="2301050" y="2014919"/>
                    <a:pt x="2286762" y="2021300"/>
                    <a:pt x="2272284" y="2027396"/>
                  </a:cubicBezTo>
                  <a:cubicBezTo>
                    <a:pt x="2270760" y="2028063"/>
                    <a:pt x="2269236" y="2028730"/>
                    <a:pt x="2267712" y="2029397"/>
                  </a:cubicBezTo>
                  <a:cubicBezTo>
                    <a:pt x="2253615" y="2035207"/>
                    <a:pt x="2239232" y="2040446"/>
                    <a:pt x="2224659" y="2045399"/>
                  </a:cubicBezTo>
                  <a:cubicBezTo>
                    <a:pt x="2222278" y="2046161"/>
                    <a:pt x="2219897" y="2047018"/>
                    <a:pt x="2217515" y="2047780"/>
                  </a:cubicBezTo>
                  <a:cubicBezTo>
                    <a:pt x="2202561" y="2052733"/>
                    <a:pt x="2187416" y="2057210"/>
                    <a:pt x="2171891" y="2061210"/>
                  </a:cubicBezTo>
                  <a:cubicBezTo>
                    <a:pt x="2169128" y="2061972"/>
                    <a:pt x="2166366" y="2062544"/>
                    <a:pt x="2163509" y="2063210"/>
                  </a:cubicBezTo>
                  <a:cubicBezTo>
                    <a:pt x="2150555" y="2066449"/>
                    <a:pt x="2137505" y="2069306"/>
                    <a:pt x="2124170" y="2071878"/>
                  </a:cubicBezTo>
                  <a:cubicBezTo>
                    <a:pt x="2119884" y="2072735"/>
                    <a:pt x="2115598" y="2073593"/>
                    <a:pt x="2111216" y="2074355"/>
                  </a:cubicBezTo>
                  <a:cubicBezTo>
                    <a:pt x="2095214" y="2077212"/>
                    <a:pt x="2079022" y="2079784"/>
                    <a:pt x="2062543" y="2081689"/>
                  </a:cubicBezTo>
                  <a:lnTo>
                    <a:pt x="1071944" y="2197322"/>
                  </a:lnTo>
                  <a:cubicBezTo>
                    <a:pt x="662083" y="2245138"/>
                    <a:pt x="262033" y="1982057"/>
                    <a:pt x="180118" y="1610868"/>
                  </a:cubicBezTo>
                  <a:cubicBezTo>
                    <a:pt x="162973" y="1533335"/>
                    <a:pt x="161068" y="1457135"/>
                    <a:pt x="172498" y="1384649"/>
                  </a:cubicBezTo>
                  <a:cubicBezTo>
                    <a:pt x="176308" y="1360456"/>
                    <a:pt x="181547" y="1336739"/>
                    <a:pt x="188309" y="1313498"/>
                  </a:cubicBezTo>
                  <a:lnTo>
                    <a:pt x="188309" y="1313498"/>
                  </a:lnTo>
                  <a:cubicBezTo>
                    <a:pt x="188309" y="1313498"/>
                    <a:pt x="188309" y="1313498"/>
                    <a:pt x="188309" y="1313498"/>
                  </a:cubicBezTo>
                  <a:lnTo>
                    <a:pt x="82677" y="1680496"/>
                  </a:lnTo>
                  <a:cubicBezTo>
                    <a:pt x="55912" y="1773460"/>
                    <a:pt x="51721" y="1874520"/>
                    <a:pt x="74486" y="1977866"/>
                  </a:cubicBezTo>
                  <a:cubicBezTo>
                    <a:pt x="156401" y="2349056"/>
                    <a:pt x="556451" y="2612136"/>
                    <a:pt x="966311" y="2564321"/>
                  </a:cubicBezTo>
                  <a:lnTo>
                    <a:pt x="1956911" y="2448687"/>
                  </a:lnTo>
                  <a:cubicBezTo>
                    <a:pt x="1973389" y="2446782"/>
                    <a:pt x="1989582" y="2444210"/>
                    <a:pt x="2005584" y="2441353"/>
                  </a:cubicBezTo>
                  <a:cubicBezTo>
                    <a:pt x="2009966" y="2440591"/>
                    <a:pt x="2014252" y="2439734"/>
                    <a:pt x="2018538" y="2438876"/>
                  </a:cubicBezTo>
                  <a:cubicBezTo>
                    <a:pt x="2031778" y="2436305"/>
                    <a:pt x="2044922" y="2433352"/>
                    <a:pt x="2057781" y="2430209"/>
                  </a:cubicBezTo>
                  <a:cubicBezTo>
                    <a:pt x="2060543" y="2429542"/>
                    <a:pt x="2063401" y="2428875"/>
                    <a:pt x="2066163" y="2428208"/>
                  </a:cubicBezTo>
                  <a:cubicBezTo>
                    <a:pt x="2079308" y="2424779"/>
                    <a:pt x="2092166" y="2421160"/>
                    <a:pt x="2104930" y="2417064"/>
                  </a:cubicBezTo>
                  <a:cubicBezTo>
                    <a:pt x="2107216" y="2416302"/>
                    <a:pt x="2109502" y="2415540"/>
                    <a:pt x="2111788" y="2414778"/>
                  </a:cubicBezTo>
                  <a:cubicBezTo>
                    <a:pt x="2114169" y="2414016"/>
                    <a:pt x="2116550" y="2413159"/>
                    <a:pt x="2118932" y="2412397"/>
                  </a:cubicBezTo>
                  <a:cubicBezTo>
                    <a:pt x="2133505" y="2407444"/>
                    <a:pt x="2147888" y="2402110"/>
                    <a:pt x="2161985" y="2396395"/>
                  </a:cubicBezTo>
                  <a:cubicBezTo>
                    <a:pt x="2163509" y="2395728"/>
                    <a:pt x="2165033" y="2395061"/>
                    <a:pt x="2166557" y="2394395"/>
                  </a:cubicBezTo>
                  <a:cubicBezTo>
                    <a:pt x="2181035" y="2388299"/>
                    <a:pt x="2195227" y="2381917"/>
                    <a:pt x="2209038" y="2375059"/>
                  </a:cubicBezTo>
                  <a:cubicBezTo>
                    <a:pt x="2209419" y="2374868"/>
                    <a:pt x="2209705" y="2374773"/>
                    <a:pt x="2210086" y="2374583"/>
                  </a:cubicBezTo>
                  <a:cubicBezTo>
                    <a:pt x="2223992" y="2367629"/>
                    <a:pt x="2237423" y="2360295"/>
                    <a:pt x="2250662" y="2352580"/>
                  </a:cubicBezTo>
                  <a:cubicBezTo>
                    <a:pt x="2252282" y="2351627"/>
                    <a:pt x="2253996" y="2350675"/>
                    <a:pt x="2255711" y="2349722"/>
                  </a:cubicBezTo>
                  <a:cubicBezTo>
                    <a:pt x="2268284" y="2342293"/>
                    <a:pt x="2280380" y="2334482"/>
                    <a:pt x="2292287" y="2326291"/>
                  </a:cubicBezTo>
                  <a:cubicBezTo>
                    <a:pt x="2294287" y="2324862"/>
                    <a:pt x="2296382" y="2323529"/>
                    <a:pt x="2298383" y="2322100"/>
                  </a:cubicBezTo>
                  <a:cubicBezTo>
                    <a:pt x="2310003" y="2314004"/>
                    <a:pt x="2321338" y="2305526"/>
                    <a:pt x="2332292" y="2296763"/>
                  </a:cubicBezTo>
                  <a:cubicBezTo>
                    <a:pt x="2334197" y="2295239"/>
                    <a:pt x="2336006" y="2293715"/>
                    <a:pt x="2337911" y="2292191"/>
                  </a:cubicBezTo>
                  <a:cubicBezTo>
                    <a:pt x="2348960" y="2283238"/>
                    <a:pt x="2359724" y="2273904"/>
                    <a:pt x="2370011" y="2264378"/>
                  </a:cubicBezTo>
                  <a:cubicBezTo>
                    <a:pt x="2371344" y="2263140"/>
                    <a:pt x="2372582" y="2261902"/>
                    <a:pt x="2373916" y="2260664"/>
                  </a:cubicBezTo>
                  <a:cubicBezTo>
                    <a:pt x="2384679" y="2250472"/>
                    <a:pt x="2395157" y="2240090"/>
                    <a:pt x="2405063" y="2229326"/>
                  </a:cubicBezTo>
                  <a:cubicBezTo>
                    <a:pt x="2405158" y="2229231"/>
                    <a:pt x="2405253" y="2229136"/>
                    <a:pt x="2405348" y="2229041"/>
                  </a:cubicBezTo>
                  <a:cubicBezTo>
                    <a:pt x="2415254" y="2218277"/>
                    <a:pt x="2424779" y="2207133"/>
                    <a:pt x="2433828" y="2195703"/>
                  </a:cubicBezTo>
                  <a:cubicBezTo>
                    <a:pt x="2434876" y="2194465"/>
                    <a:pt x="2435924" y="2193227"/>
                    <a:pt x="2436971" y="2191893"/>
                  </a:cubicBezTo>
                  <a:cubicBezTo>
                    <a:pt x="2443067" y="2184178"/>
                    <a:pt x="2448973" y="2176463"/>
                    <a:pt x="2454593" y="2168462"/>
                  </a:cubicBezTo>
                  <a:cubicBezTo>
                    <a:pt x="2457069" y="2165033"/>
                    <a:pt x="2459260" y="2161604"/>
                    <a:pt x="2461641" y="2158079"/>
                  </a:cubicBezTo>
                  <a:cubicBezTo>
                    <a:pt x="2462879" y="2156270"/>
                    <a:pt x="2464118" y="2154460"/>
                    <a:pt x="2465356" y="2152650"/>
                  </a:cubicBezTo>
                  <a:cubicBezTo>
                    <a:pt x="2472881" y="2141315"/>
                    <a:pt x="2480120" y="2129790"/>
                    <a:pt x="2486882" y="2117979"/>
                  </a:cubicBezTo>
                  <a:cubicBezTo>
                    <a:pt x="2488025" y="2115979"/>
                    <a:pt x="2489168" y="2113979"/>
                    <a:pt x="2490311" y="2111978"/>
                  </a:cubicBezTo>
                  <a:cubicBezTo>
                    <a:pt x="2496979" y="2100072"/>
                    <a:pt x="2503265" y="2088071"/>
                    <a:pt x="2509076" y="2075783"/>
                  </a:cubicBezTo>
                  <a:cubicBezTo>
                    <a:pt x="2509933" y="2073878"/>
                    <a:pt x="2510790" y="2071973"/>
                    <a:pt x="2511647" y="2070164"/>
                  </a:cubicBezTo>
                  <a:cubicBezTo>
                    <a:pt x="2517458" y="2057495"/>
                    <a:pt x="2522982" y="2044732"/>
                    <a:pt x="2527935" y="2031683"/>
                  </a:cubicBezTo>
                  <a:cubicBezTo>
                    <a:pt x="2528411" y="2030349"/>
                    <a:pt x="2528888" y="2029015"/>
                    <a:pt x="2529364" y="2027682"/>
                  </a:cubicBezTo>
                  <a:cubicBezTo>
                    <a:pt x="2534412" y="2013966"/>
                    <a:pt x="2539174" y="2000060"/>
                    <a:pt x="2543175" y="1985963"/>
                  </a:cubicBezTo>
                  <a:lnTo>
                    <a:pt x="2648807" y="1619060"/>
                  </a:lnTo>
                  <a:cubicBezTo>
                    <a:pt x="2644712" y="1633157"/>
                    <a:pt x="2640045" y="1647063"/>
                    <a:pt x="2634996" y="1660779"/>
                  </a:cubicBezTo>
                  <a:cubicBezTo>
                    <a:pt x="2634520" y="1662113"/>
                    <a:pt x="2634044" y="1663446"/>
                    <a:pt x="2633567" y="1664780"/>
                  </a:cubicBezTo>
                  <a:close/>
                  <a:moveTo>
                    <a:pt x="1560481" y="653129"/>
                  </a:moveTo>
                  <a:cubicBezTo>
                    <a:pt x="1647825" y="642938"/>
                    <a:pt x="1733645" y="675227"/>
                    <a:pt x="1791462" y="732092"/>
                  </a:cubicBezTo>
                  <a:lnTo>
                    <a:pt x="2012918" y="706279"/>
                  </a:lnTo>
                  <a:lnTo>
                    <a:pt x="1963293" y="481774"/>
                  </a:lnTo>
                  <a:cubicBezTo>
                    <a:pt x="1935956" y="358045"/>
                    <a:pt x="1802702" y="270320"/>
                    <a:pt x="1666113" y="286322"/>
                  </a:cubicBezTo>
                  <a:lnTo>
                    <a:pt x="355187" y="439293"/>
                  </a:lnTo>
                  <a:lnTo>
                    <a:pt x="112776" y="7144"/>
                  </a:lnTo>
                  <a:lnTo>
                    <a:pt x="7144" y="374142"/>
                  </a:lnTo>
                  <a:lnTo>
                    <a:pt x="249555" y="806196"/>
                  </a:lnTo>
                  <a:lnTo>
                    <a:pt x="1560481" y="653129"/>
                  </a:lnTo>
                  <a:close/>
                  <a:moveTo>
                    <a:pt x="851154" y="1303401"/>
                  </a:moveTo>
                  <a:cubicBezTo>
                    <a:pt x="849154" y="1303782"/>
                    <a:pt x="847154" y="1304258"/>
                    <a:pt x="845249" y="1304735"/>
                  </a:cubicBezTo>
                  <a:cubicBezTo>
                    <a:pt x="843725" y="1305115"/>
                    <a:pt x="842201" y="1305592"/>
                    <a:pt x="840677" y="1305973"/>
                  </a:cubicBezTo>
                  <a:cubicBezTo>
                    <a:pt x="836390" y="1307021"/>
                    <a:pt x="832009" y="1308068"/>
                    <a:pt x="827818" y="1309402"/>
                  </a:cubicBezTo>
                  <a:cubicBezTo>
                    <a:pt x="826770" y="1309688"/>
                    <a:pt x="825722" y="1309973"/>
                    <a:pt x="824675" y="1310259"/>
                  </a:cubicBezTo>
                  <a:cubicBezTo>
                    <a:pt x="817626" y="1312450"/>
                    <a:pt x="810768" y="1315022"/>
                    <a:pt x="804196" y="1317879"/>
                  </a:cubicBezTo>
                  <a:cubicBezTo>
                    <a:pt x="802196" y="1318736"/>
                    <a:pt x="800195" y="1319689"/>
                    <a:pt x="798290" y="1320546"/>
                  </a:cubicBezTo>
                  <a:cubicBezTo>
                    <a:pt x="793623" y="1322642"/>
                    <a:pt x="789051" y="1324832"/>
                    <a:pt x="784670" y="1327118"/>
                  </a:cubicBezTo>
                  <a:cubicBezTo>
                    <a:pt x="782479" y="1328261"/>
                    <a:pt x="780383" y="1329500"/>
                    <a:pt x="778193" y="1330643"/>
                  </a:cubicBezTo>
                  <a:cubicBezTo>
                    <a:pt x="773906" y="1333024"/>
                    <a:pt x="769811" y="1335596"/>
                    <a:pt x="765715" y="1338263"/>
                  </a:cubicBezTo>
                  <a:cubicBezTo>
                    <a:pt x="763810" y="1339501"/>
                    <a:pt x="762000" y="1340644"/>
                    <a:pt x="760190" y="1341882"/>
                  </a:cubicBezTo>
                  <a:cubicBezTo>
                    <a:pt x="755142" y="1345406"/>
                    <a:pt x="750189" y="1349121"/>
                    <a:pt x="745522" y="1353026"/>
                  </a:cubicBezTo>
                  <a:cubicBezTo>
                    <a:pt x="744093" y="1354169"/>
                    <a:pt x="742760" y="1355408"/>
                    <a:pt x="741426" y="1356551"/>
                  </a:cubicBezTo>
                  <a:cubicBezTo>
                    <a:pt x="737521" y="1359980"/>
                    <a:pt x="733806" y="1363409"/>
                    <a:pt x="730187" y="1367028"/>
                  </a:cubicBezTo>
                  <a:cubicBezTo>
                    <a:pt x="729425" y="1367790"/>
                    <a:pt x="728663" y="1368552"/>
                    <a:pt x="727901" y="1369314"/>
                  </a:cubicBezTo>
                  <a:cubicBezTo>
                    <a:pt x="726853" y="1370362"/>
                    <a:pt x="725900" y="1371505"/>
                    <a:pt x="724853" y="1372648"/>
                  </a:cubicBezTo>
                  <a:cubicBezTo>
                    <a:pt x="721614" y="1376172"/>
                    <a:pt x="718471" y="1379696"/>
                    <a:pt x="715518" y="1383316"/>
                  </a:cubicBezTo>
                  <a:cubicBezTo>
                    <a:pt x="714089" y="1385126"/>
                    <a:pt x="712661" y="1386935"/>
                    <a:pt x="711232" y="1388840"/>
                  </a:cubicBezTo>
                  <a:cubicBezTo>
                    <a:pt x="708374" y="1392555"/>
                    <a:pt x="705707" y="1396460"/>
                    <a:pt x="703136" y="1400365"/>
                  </a:cubicBezTo>
                  <a:cubicBezTo>
                    <a:pt x="702564" y="1401318"/>
                    <a:pt x="701897" y="1402271"/>
                    <a:pt x="701231" y="1403223"/>
                  </a:cubicBezTo>
                  <a:cubicBezTo>
                    <a:pt x="700564" y="1404271"/>
                    <a:pt x="699992" y="1405319"/>
                    <a:pt x="699326" y="1406366"/>
                  </a:cubicBezTo>
                  <a:cubicBezTo>
                    <a:pt x="696563" y="1410938"/>
                    <a:pt x="693992" y="1415510"/>
                    <a:pt x="691610" y="1420273"/>
                  </a:cubicBezTo>
                  <a:cubicBezTo>
                    <a:pt x="691039" y="1421321"/>
                    <a:pt x="690467" y="1422464"/>
                    <a:pt x="689896" y="1423511"/>
                  </a:cubicBezTo>
                  <a:cubicBezTo>
                    <a:pt x="689801" y="1423702"/>
                    <a:pt x="689801" y="1423797"/>
                    <a:pt x="689705" y="1423988"/>
                  </a:cubicBezTo>
                  <a:cubicBezTo>
                    <a:pt x="687134" y="1429417"/>
                    <a:pt x="684848" y="1435037"/>
                    <a:pt x="682752" y="1440752"/>
                  </a:cubicBezTo>
                  <a:cubicBezTo>
                    <a:pt x="681990" y="1442657"/>
                    <a:pt x="681419" y="1444657"/>
                    <a:pt x="680752" y="1446657"/>
                  </a:cubicBezTo>
                  <a:cubicBezTo>
                    <a:pt x="669798" y="1479709"/>
                    <a:pt x="667322" y="1515999"/>
                    <a:pt x="675513" y="1553147"/>
                  </a:cubicBezTo>
                  <a:cubicBezTo>
                    <a:pt x="685514" y="1598295"/>
                    <a:pt x="709708" y="1638586"/>
                    <a:pt x="742950" y="1670876"/>
                  </a:cubicBezTo>
                  <a:cubicBezTo>
                    <a:pt x="743807" y="1670685"/>
                    <a:pt x="744569" y="1670495"/>
                    <a:pt x="745427" y="1670304"/>
                  </a:cubicBezTo>
                  <a:cubicBezTo>
                    <a:pt x="752856" y="1668780"/>
                    <a:pt x="760381" y="1667447"/>
                    <a:pt x="768096" y="1666589"/>
                  </a:cubicBezTo>
                  <a:lnTo>
                    <a:pt x="2006346" y="1522000"/>
                  </a:lnTo>
                  <a:lnTo>
                    <a:pt x="2027301" y="1617059"/>
                  </a:lnTo>
                  <a:cubicBezTo>
                    <a:pt x="2094738" y="1590865"/>
                    <a:pt x="2143030" y="1538097"/>
                    <a:pt x="2159794" y="1474470"/>
                  </a:cubicBezTo>
                  <a:cubicBezTo>
                    <a:pt x="2160937" y="1470089"/>
                    <a:pt x="2161889" y="1465612"/>
                    <a:pt x="2162747" y="1461135"/>
                  </a:cubicBezTo>
                  <a:cubicBezTo>
                    <a:pt x="2163318" y="1457992"/>
                    <a:pt x="2163985" y="1454849"/>
                    <a:pt x="2164366" y="1451705"/>
                  </a:cubicBezTo>
                  <a:cubicBezTo>
                    <a:pt x="2165033" y="1447038"/>
                    <a:pt x="2165414" y="1442276"/>
                    <a:pt x="2165699" y="1437418"/>
                  </a:cubicBezTo>
                  <a:cubicBezTo>
                    <a:pt x="2165890" y="1434370"/>
                    <a:pt x="2166176" y="1431322"/>
                    <a:pt x="2166271" y="1428179"/>
                  </a:cubicBezTo>
                  <a:cubicBezTo>
                    <a:pt x="2166366" y="1422845"/>
                    <a:pt x="2166080" y="1417511"/>
                    <a:pt x="2165795" y="1412081"/>
                  </a:cubicBezTo>
                  <a:cubicBezTo>
                    <a:pt x="2165604" y="1409414"/>
                    <a:pt x="2165699" y="1406747"/>
                    <a:pt x="2165414" y="1404080"/>
                  </a:cubicBezTo>
                  <a:cubicBezTo>
                    <a:pt x="2164556" y="1395984"/>
                    <a:pt x="2163413" y="1387793"/>
                    <a:pt x="2161604" y="1379601"/>
                  </a:cubicBezTo>
                  <a:lnTo>
                    <a:pt x="2111978" y="1155097"/>
                  </a:lnTo>
                  <a:lnTo>
                    <a:pt x="873728" y="1299686"/>
                  </a:lnTo>
                  <a:cubicBezTo>
                    <a:pt x="866108" y="1300544"/>
                    <a:pt x="858584" y="1301877"/>
                    <a:pt x="851154" y="1303401"/>
                  </a:cubicBezTo>
                  <a:close/>
                </a:path>
              </a:pathLst>
            </a:custGeom>
            <a:solidFill>
              <a:srgbClr val="302E45">
                <a:alpha val="66000"/>
              </a:srgbClr>
            </a:solidFill>
            <a:ln w="9525" cap="flat">
              <a:noFill/>
              <a:prstDash val="solid"/>
              <a:miter/>
            </a:ln>
          </p:spPr>
          <p:txBody>
            <a:bodyPr/>
            <a:lstStyle/>
            <a:p>
              <a:pPr rtl="0"/>
              <a:endParaRPr lang="en-US"/>
            </a:p>
          </p:txBody>
        </p:sp>
        <p:sp>
          <p:nvSpPr>
            <p:cNvPr id="18" name="Freeform: Shape 17">
              <a:extLst>
                <a:ext uri="{FF2B5EF4-FFF2-40B4-BE49-F238E27FC236}">
                  <a16:creationId xmlns:a16="http://schemas.microsoft.com/office/drawing/2014/main" id="{9A7ED6D8-6A2E-4BAE-94DB-E65BA9095BC4}"/>
                </a:ext>
              </a:extLst>
            </p:cNvPr>
            <p:cNvSpPr/>
            <p:nvPr/>
          </p:nvSpPr>
          <p:spPr>
            <a:xfrm>
              <a:off x="4419600" y="1572331"/>
              <a:ext cx="3352800" cy="2381250"/>
            </a:xfrm>
            <a:custGeom>
              <a:avLst/>
              <a:gdLst/>
              <a:ahLst/>
              <a:cxnLst/>
              <a:rect l="0" t="0" r="0" b="0"/>
              <a:pathLst>
                <a:path w="3352800" h="2381250">
                  <a:moveTo>
                    <a:pt x="3111722" y="741132"/>
                  </a:moveTo>
                  <a:lnTo>
                    <a:pt x="3354134" y="1173186"/>
                  </a:lnTo>
                  <a:lnTo>
                    <a:pt x="2759297" y="1242623"/>
                  </a:lnTo>
                  <a:lnTo>
                    <a:pt x="2660237" y="793805"/>
                  </a:lnTo>
                  <a:lnTo>
                    <a:pt x="3111722" y="741132"/>
                  </a:lnTo>
                  <a:close/>
                  <a:moveTo>
                    <a:pt x="7144" y="182586"/>
                  </a:moveTo>
                  <a:lnTo>
                    <a:pt x="249555" y="614640"/>
                  </a:lnTo>
                  <a:lnTo>
                    <a:pt x="1560481" y="461573"/>
                  </a:lnTo>
                  <a:cubicBezTo>
                    <a:pt x="1697069" y="445666"/>
                    <a:pt x="1830419" y="533296"/>
                    <a:pt x="1857661" y="657026"/>
                  </a:cubicBezTo>
                  <a:lnTo>
                    <a:pt x="1907286" y="881530"/>
                  </a:lnTo>
                  <a:lnTo>
                    <a:pt x="669036" y="1026120"/>
                  </a:lnTo>
                  <a:cubicBezTo>
                    <a:pt x="259175" y="1073935"/>
                    <a:pt x="-7429" y="1414930"/>
                    <a:pt x="74581" y="1786215"/>
                  </a:cubicBezTo>
                  <a:cubicBezTo>
                    <a:pt x="156496" y="2157404"/>
                    <a:pt x="556546" y="2420485"/>
                    <a:pt x="966407" y="2372669"/>
                  </a:cubicBezTo>
                  <a:lnTo>
                    <a:pt x="1957007" y="2257036"/>
                  </a:lnTo>
                  <a:cubicBezTo>
                    <a:pt x="2366677" y="2209220"/>
                    <a:pt x="2633377" y="1868225"/>
                    <a:pt x="2551367" y="1497036"/>
                  </a:cubicBezTo>
                  <a:lnTo>
                    <a:pt x="2452211" y="1048123"/>
                  </a:lnTo>
                  <a:lnTo>
                    <a:pt x="2402681" y="823714"/>
                  </a:lnTo>
                  <a:lnTo>
                    <a:pt x="2353056" y="599209"/>
                  </a:lnTo>
                  <a:cubicBezTo>
                    <a:pt x="2271141" y="228020"/>
                    <a:pt x="1871091" y="-35060"/>
                    <a:pt x="1461326" y="12755"/>
                  </a:cubicBezTo>
                  <a:lnTo>
                    <a:pt x="7144" y="182586"/>
                  </a:lnTo>
                  <a:close/>
                  <a:moveTo>
                    <a:pt x="2055971" y="1555043"/>
                  </a:moveTo>
                  <a:cubicBezTo>
                    <a:pt x="2083308" y="1678773"/>
                    <a:pt x="1994440" y="1792406"/>
                    <a:pt x="1857851" y="1808408"/>
                  </a:cubicBezTo>
                  <a:lnTo>
                    <a:pt x="867251" y="1924042"/>
                  </a:lnTo>
                  <a:cubicBezTo>
                    <a:pt x="730663" y="1939948"/>
                    <a:pt x="597218" y="1852318"/>
                    <a:pt x="569881" y="1728589"/>
                  </a:cubicBezTo>
                  <a:cubicBezTo>
                    <a:pt x="542544" y="1604859"/>
                    <a:pt x="631508" y="1491035"/>
                    <a:pt x="768096" y="1475128"/>
                  </a:cubicBezTo>
                  <a:lnTo>
                    <a:pt x="2006346" y="1330539"/>
                  </a:lnTo>
                  <a:lnTo>
                    <a:pt x="2055971" y="1555043"/>
                  </a:lnTo>
                </a:path>
              </a:pathLst>
            </a:custGeom>
            <a:solidFill>
              <a:srgbClr val="FF0000"/>
            </a:solidFill>
            <a:ln w="9525" cap="flat">
              <a:noFill/>
              <a:prstDash val="solid"/>
              <a:miter/>
            </a:ln>
          </p:spPr>
          <p:txBody>
            <a:bodyPr/>
            <a:lstStyle/>
            <a:p>
              <a:pPr rtl="0"/>
              <a:endParaRPr lang="en-US"/>
            </a:p>
          </p:txBody>
        </p:sp>
      </p:grpSp>
      <p:sp>
        <p:nvSpPr>
          <p:cNvPr id="26" name="Title 1">
            <a:extLst>
              <a:ext uri="{FF2B5EF4-FFF2-40B4-BE49-F238E27FC236}">
                <a16:creationId xmlns:a16="http://schemas.microsoft.com/office/drawing/2014/main" id="{DF11C38E-709F-F042-8CAD-C300FB7B841A}"/>
              </a:ext>
            </a:extLst>
          </p:cNvPr>
          <p:cNvSpPr>
            <a:spLocks noGrp="1"/>
          </p:cNvSpPr>
          <p:nvPr>
            <p:ph type="ctrTitle" hasCustomPrompt="1"/>
          </p:nvPr>
        </p:nvSpPr>
        <p:spPr>
          <a:xfrm>
            <a:off x="548640" y="1790105"/>
            <a:ext cx="4663440" cy="615553"/>
          </a:xfrm>
        </p:spPr>
        <p:txBody>
          <a:bodyPr anchor="b" anchorCtr="0"/>
          <a:lstStyle>
            <a:lvl1pPr algn="l">
              <a:defRPr sz="4000" cap="none" baseline="0">
                <a:solidFill>
                  <a:schemeClr val="bg1"/>
                </a:solidFill>
              </a:defRPr>
            </a:lvl1pPr>
          </a:lstStyle>
          <a:p>
            <a:r>
              <a:rPr lang="en-US" dirty="0"/>
              <a:t>Presentation Title</a:t>
            </a:r>
          </a:p>
        </p:txBody>
      </p:sp>
      <p:sp>
        <p:nvSpPr>
          <p:cNvPr id="30" name="Subtitle 2">
            <a:extLst>
              <a:ext uri="{FF2B5EF4-FFF2-40B4-BE49-F238E27FC236}">
                <a16:creationId xmlns:a16="http://schemas.microsoft.com/office/drawing/2014/main" id="{F6ADD41C-5B3F-DA46-8431-E3BC60CA594B}"/>
              </a:ext>
            </a:extLst>
          </p:cNvPr>
          <p:cNvSpPr>
            <a:spLocks noGrp="1"/>
          </p:cNvSpPr>
          <p:nvPr>
            <p:ph type="subTitle" idx="1"/>
          </p:nvPr>
        </p:nvSpPr>
        <p:spPr>
          <a:xfrm>
            <a:off x="548640" y="4504575"/>
            <a:ext cx="4663440" cy="215444"/>
          </a:xfrm>
        </p:spPr>
        <p:txBody>
          <a:bodyPr wrap="square">
            <a:spAutoFit/>
          </a:bodyPr>
          <a:lstStyle>
            <a:lvl1pPr marL="0" indent="0" algn="l">
              <a:spcBef>
                <a:spcPts val="400"/>
              </a:spcBef>
              <a:buNone/>
              <a:defRPr sz="1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31" name="Text Placeholder 8">
            <a:extLst>
              <a:ext uri="{FF2B5EF4-FFF2-40B4-BE49-F238E27FC236}">
                <a16:creationId xmlns:a16="http://schemas.microsoft.com/office/drawing/2014/main" id="{98E52DE2-889F-024D-B8F6-0E9067366F6C}"/>
              </a:ext>
            </a:extLst>
          </p:cNvPr>
          <p:cNvSpPr>
            <a:spLocks noGrp="1"/>
          </p:cNvSpPr>
          <p:nvPr>
            <p:ph type="body" sz="quarter" idx="11" hasCustomPrompt="1"/>
          </p:nvPr>
        </p:nvSpPr>
        <p:spPr>
          <a:xfrm>
            <a:off x="548640" y="2587436"/>
            <a:ext cx="4663440" cy="525463"/>
          </a:xfrm>
        </p:spPr>
        <p:txBody>
          <a:bodyPr/>
          <a:lstStyle>
            <a:lvl1pPr marL="0" indent="0" algn="l">
              <a:buFontTx/>
              <a:buNone/>
              <a:defRPr>
                <a:solidFill>
                  <a:schemeClr val="bg1"/>
                </a:solidFill>
              </a:defRPr>
            </a:lvl1pPr>
          </a:lstStyle>
          <a:p>
            <a:pPr lvl="0"/>
            <a:r>
              <a:rPr lang="en-US" dirty="0"/>
              <a:t>Click to edit Master subtitle style</a:t>
            </a:r>
          </a:p>
        </p:txBody>
      </p:sp>
      <p:grpSp>
        <p:nvGrpSpPr>
          <p:cNvPr id="21" name="Amdocs_Lockup">
            <a:extLst>
              <a:ext uri="{FF2B5EF4-FFF2-40B4-BE49-F238E27FC236}">
                <a16:creationId xmlns:a16="http://schemas.microsoft.com/office/drawing/2014/main" id="{8188A4B3-BB5F-CA41-AED6-43EED46C1DFB}"/>
              </a:ext>
            </a:extLst>
          </p:cNvPr>
          <p:cNvGrpSpPr>
            <a:grpSpLocks noChangeAspect="1"/>
          </p:cNvGrpSpPr>
          <p:nvPr userDrawn="1"/>
        </p:nvGrpSpPr>
        <p:grpSpPr>
          <a:xfrm>
            <a:off x="538549" y="5946872"/>
            <a:ext cx="1923379" cy="413288"/>
            <a:chOff x="1577583" y="3667483"/>
            <a:chExt cx="6457654" cy="1387595"/>
          </a:xfrm>
        </p:grpSpPr>
        <p:sp>
          <p:nvSpPr>
            <p:cNvPr id="23" name="Freeform: Shape 15">
              <a:extLst>
                <a:ext uri="{FF2B5EF4-FFF2-40B4-BE49-F238E27FC236}">
                  <a16:creationId xmlns:a16="http://schemas.microsoft.com/office/drawing/2014/main" id="{DC443B90-FA70-4D46-AB97-3F22439BEABF}"/>
                </a:ext>
              </a:extLst>
            </p:cNvPr>
            <p:cNvSpPr/>
            <p:nvPr/>
          </p:nvSpPr>
          <p:spPr>
            <a:xfrm>
              <a:off x="1537556" y="3627456"/>
              <a:ext cx="1440964" cy="1440964"/>
            </a:xfrm>
            <a:custGeom>
              <a:avLst/>
              <a:gdLst>
                <a:gd name="connsiteX0" fmla="*/ 1022017 w 1440964"/>
                <a:gd name="connsiteY0" fmla="*/ 40027 h 1440964"/>
                <a:gd name="connsiteX1" fmla="*/ 200134 w 1440964"/>
                <a:gd name="connsiteY1" fmla="*/ 40027 h 1440964"/>
                <a:gd name="connsiteX2" fmla="*/ 280187 w 1440964"/>
                <a:gd name="connsiteY2" fmla="*/ 317546 h 1440964"/>
                <a:gd name="connsiteX3" fmla="*/ 1022017 w 1440964"/>
                <a:gd name="connsiteY3" fmla="*/ 317546 h 1440964"/>
                <a:gd name="connsiteX4" fmla="*/ 1160777 w 1440964"/>
                <a:gd name="connsiteY4" fmla="*/ 456305 h 1440964"/>
                <a:gd name="connsiteX5" fmla="*/ 1160777 w 1440964"/>
                <a:gd name="connsiteY5" fmla="*/ 595065 h 1440964"/>
                <a:gd name="connsiteX6" fmla="*/ 461642 w 1440964"/>
                <a:gd name="connsiteY6" fmla="*/ 595065 h 1440964"/>
                <a:gd name="connsiteX7" fmla="*/ 40027 w 1440964"/>
                <a:gd name="connsiteY7" fmla="*/ 1022017 h 1440964"/>
                <a:gd name="connsiteX8" fmla="*/ 461642 w 1440964"/>
                <a:gd name="connsiteY8" fmla="*/ 1443633 h 1440964"/>
                <a:gd name="connsiteX9" fmla="*/ 1022017 w 1440964"/>
                <a:gd name="connsiteY9" fmla="*/ 1443633 h 1440964"/>
                <a:gd name="connsiteX10" fmla="*/ 1443633 w 1440964"/>
                <a:gd name="connsiteY10" fmla="*/ 1022017 h 1440964"/>
                <a:gd name="connsiteX11" fmla="*/ 1443633 w 1440964"/>
                <a:gd name="connsiteY11" fmla="*/ 744498 h 1440964"/>
                <a:gd name="connsiteX12" fmla="*/ 1443633 w 1440964"/>
                <a:gd name="connsiteY12" fmla="*/ 605739 h 1440964"/>
                <a:gd name="connsiteX13" fmla="*/ 1443633 w 1440964"/>
                <a:gd name="connsiteY13" fmla="*/ 461642 h 1440964"/>
                <a:gd name="connsiteX14" fmla="*/ 1022017 w 1440964"/>
                <a:gd name="connsiteY14" fmla="*/ 40027 h 1440964"/>
                <a:gd name="connsiteX15" fmla="*/ 1160777 w 1440964"/>
                <a:gd name="connsiteY15" fmla="*/ 1022017 h 1440964"/>
                <a:gd name="connsiteX16" fmla="*/ 1022017 w 1440964"/>
                <a:gd name="connsiteY16" fmla="*/ 1160777 h 1440964"/>
                <a:gd name="connsiteX17" fmla="*/ 461642 w 1440964"/>
                <a:gd name="connsiteY17" fmla="*/ 1160777 h 1440964"/>
                <a:gd name="connsiteX18" fmla="*/ 322883 w 1440964"/>
                <a:gd name="connsiteY18" fmla="*/ 1022017 h 1440964"/>
                <a:gd name="connsiteX19" fmla="*/ 461642 w 1440964"/>
                <a:gd name="connsiteY19" fmla="*/ 883258 h 1440964"/>
                <a:gd name="connsiteX20" fmla="*/ 1160777 w 1440964"/>
                <a:gd name="connsiteY20" fmla="*/ 883258 h 1440964"/>
                <a:gd name="connsiteX21" fmla="*/ 1160777 w 1440964"/>
                <a:gd name="connsiteY21" fmla="*/ 1022017 h 144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440964" h="1440964">
                  <a:moveTo>
                    <a:pt x="1022017" y="40027"/>
                  </a:moveTo>
                  <a:lnTo>
                    <a:pt x="200134" y="40027"/>
                  </a:lnTo>
                  <a:lnTo>
                    <a:pt x="280187" y="317546"/>
                  </a:lnTo>
                  <a:lnTo>
                    <a:pt x="1022017" y="317546"/>
                  </a:lnTo>
                  <a:cubicBezTo>
                    <a:pt x="1096734" y="317546"/>
                    <a:pt x="1160777" y="381589"/>
                    <a:pt x="1160777" y="456305"/>
                  </a:cubicBezTo>
                  <a:lnTo>
                    <a:pt x="1160777" y="595065"/>
                  </a:lnTo>
                  <a:lnTo>
                    <a:pt x="461642" y="595065"/>
                  </a:lnTo>
                  <a:cubicBezTo>
                    <a:pt x="226818" y="600402"/>
                    <a:pt x="40027" y="787193"/>
                    <a:pt x="40027" y="1022017"/>
                  </a:cubicBezTo>
                  <a:cubicBezTo>
                    <a:pt x="40027" y="1256841"/>
                    <a:pt x="226818" y="1443633"/>
                    <a:pt x="461642" y="1443633"/>
                  </a:cubicBezTo>
                  <a:lnTo>
                    <a:pt x="1022017" y="1443633"/>
                  </a:lnTo>
                  <a:cubicBezTo>
                    <a:pt x="1251504" y="1443633"/>
                    <a:pt x="1443633" y="1256841"/>
                    <a:pt x="1443633" y="1022017"/>
                  </a:cubicBezTo>
                  <a:lnTo>
                    <a:pt x="1443633" y="744498"/>
                  </a:lnTo>
                  <a:lnTo>
                    <a:pt x="1443633" y="605739"/>
                  </a:lnTo>
                  <a:lnTo>
                    <a:pt x="1443633" y="461642"/>
                  </a:lnTo>
                  <a:cubicBezTo>
                    <a:pt x="1438296" y="226818"/>
                    <a:pt x="1251504" y="40027"/>
                    <a:pt x="1022017" y="40027"/>
                  </a:cubicBezTo>
                  <a:close/>
                  <a:moveTo>
                    <a:pt x="1160777" y="1022017"/>
                  </a:moveTo>
                  <a:cubicBezTo>
                    <a:pt x="1160777" y="1096734"/>
                    <a:pt x="1096734" y="1160777"/>
                    <a:pt x="1022017" y="1160777"/>
                  </a:cubicBezTo>
                  <a:lnTo>
                    <a:pt x="461642" y="1160777"/>
                  </a:lnTo>
                  <a:cubicBezTo>
                    <a:pt x="386926" y="1160777"/>
                    <a:pt x="322883" y="1096734"/>
                    <a:pt x="322883" y="1022017"/>
                  </a:cubicBezTo>
                  <a:cubicBezTo>
                    <a:pt x="322883" y="947300"/>
                    <a:pt x="386926" y="883258"/>
                    <a:pt x="461642" y="883258"/>
                  </a:cubicBezTo>
                  <a:lnTo>
                    <a:pt x="1160777" y="883258"/>
                  </a:lnTo>
                  <a:lnTo>
                    <a:pt x="1160777" y="1022017"/>
                  </a:lnTo>
                  <a:close/>
                </a:path>
              </a:pathLst>
            </a:custGeom>
            <a:gradFill>
              <a:gsLst>
                <a:gs pos="0">
                  <a:srgbClr val="FDB515"/>
                </a:gs>
                <a:gs pos="100000">
                  <a:srgbClr val="EC008C"/>
                </a:gs>
              </a:gsLst>
              <a:lin ang="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24" name="Freeform: Shape 16">
              <a:extLst>
                <a:ext uri="{FF2B5EF4-FFF2-40B4-BE49-F238E27FC236}">
                  <a16:creationId xmlns:a16="http://schemas.microsoft.com/office/drawing/2014/main" id="{7AF6E1DB-CFDD-C643-8F1F-11E1DCF38896}"/>
                </a:ext>
              </a:extLst>
            </p:cNvPr>
            <p:cNvSpPr/>
            <p:nvPr/>
          </p:nvSpPr>
          <p:spPr>
            <a:xfrm>
              <a:off x="3085258" y="4187831"/>
              <a:ext cx="373583" cy="320214"/>
            </a:xfrm>
            <a:custGeom>
              <a:avLst/>
              <a:gdLst>
                <a:gd name="connsiteX0" fmla="*/ 296198 w 373583"/>
                <a:gd name="connsiteY0" fmla="*/ 40027 h 320214"/>
                <a:gd name="connsiteX1" fmla="*/ 40027 w 373583"/>
                <a:gd name="connsiteY1" fmla="*/ 40027 h 320214"/>
                <a:gd name="connsiteX2" fmla="*/ 40027 w 373583"/>
                <a:gd name="connsiteY2" fmla="*/ 317546 h 320214"/>
                <a:gd name="connsiteX3" fmla="*/ 376252 w 373583"/>
                <a:gd name="connsiteY3" fmla="*/ 317546 h 320214"/>
              </a:gdLst>
              <a:ahLst/>
              <a:cxnLst>
                <a:cxn ang="0">
                  <a:pos x="connsiteX0" y="connsiteY0"/>
                </a:cxn>
                <a:cxn ang="0">
                  <a:pos x="connsiteX1" y="connsiteY1"/>
                </a:cxn>
                <a:cxn ang="0">
                  <a:pos x="connsiteX2" y="connsiteY2"/>
                </a:cxn>
                <a:cxn ang="0">
                  <a:pos x="connsiteX3" y="connsiteY3"/>
                </a:cxn>
              </a:cxnLst>
              <a:rect l="l" t="t" r="r" b="b"/>
              <a:pathLst>
                <a:path w="373583" h="320214">
                  <a:moveTo>
                    <a:pt x="296198" y="40027"/>
                  </a:moveTo>
                  <a:lnTo>
                    <a:pt x="40027" y="40027"/>
                  </a:lnTo>
                  <a:lnTo>
                    <a:pt x="40027" y="317546"/>
                  </a:lnTo>
                  <a:lnTo>
                    <a:pt x="376252" y="317546"/>
                  </a:lnTo>
                  <a:close/>
                </a:path>
              </a:pathLst>
            </a:custGeom>
            <a:solidFill>
              <a:srgbClr val="EC008C"/>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25" name="Freeform: Shape 17">
              <a:extLst>
                <a:ext uri="{FF2B5EF4-FFF2-40B4-BE49-F238E27FC236}">
                  <a16:creationId xmlns:a16="http://schemas.microsoft.com/office/drawing/2014/main" id="{FD1A98C9-D66C-D94B-A1A7-F5D7D81EA8BA}"/>
                </a:ext>
              </a:extLst>
            </p:cNvPr>
            <p:cNvSpPr/>
            <p:nvPr/>
          </p:nvSpPr>
          <p:spPr>
            <a:xfrm>
              <a:off x="3595131" y="3683692"/>
              <a:ext cx="4643107" cy="1174119"/>
            </a:xfrm>
            <a:custGeom>
              <a:avLst/>
              <a:gdLst>
                <a:gd name="connsiteX0" fmla="*/ 805674 w 4643106"/>
                <a:gd name="connsiteY0" fmla="*/ 965781 h 1174118"/>
                <a:gd name="connsiteX1" fmla="*/ 682925 w 4643106"/>
                <a:gd name="connsiteY1" fmla="*/ 965781 h 1174118"/>
                <a:gd name="connsiteX2" fmla="*/ 682925 w 4643106"/>
                <a:gd name="connsiteY2" fmla="*/ 896401 h 1174118"/>
                <a:gd name="connsiteX3" fmla="*/ 506807 w 4643106"/>
                <a:gd name="connsiteY3" fmla="*/ 976455 h 1174118"/>
                <a:gd name="connsiteX4" fmla="*/ 223951 w 4643106"/>
                <a:gd name="connsiteY4" fmla="*/ 682925 h 1174118"/>
                <a:gd name="connsiteX5" fmla="*/ 506807 w 4643106"/>
                <a:gd name="connsiteY5" fmla="*/ 389396 h 1174118"/>
                <a:gd name="connsiteX6" fmla="*/ 682925 w 4643106"/>
                <a:gd name="connsiteY6" fmla="*/ 469449 h 1174118"/>
                <a:gd name="connsiteX7" fmla="*/ 682925 w 4643106"/>
                <a:gd name="connsiteY7" fmla="*/ 405406 h 1174118"/>
                <a:gd name="connsiteX8" fmla="*/ 805674 w 4643106"/>
                <a:gd name="connsiteY8" fmla="*/ 405406 h 1174118"/>
                <a:gd name="connsiteX9" fmla="*/ 805674 w 4643106"/>
                <a:gd name="connsiteY9" fmla="*/ 965781 h 1174118"/>
                <a:gd name="connsiteX10" fmla="*/ 352037 w 4643106"/>
                <a:gd name="connsiteY10" fmla="*/ 688262 h 1174118"/>
                <a:gd name="connsiteX11" fmla="*/ 522818 w 4643106"/>
                <a:gd name="connsiteY11" fmla="*/ 869717 h 1174118"/>
                <a:gd name="connsiteX12" fmla="*/ 693599 w 4643106"/>
                <a:gd name="connsiteY12" fmla="*/ 688262 h 1174118"/>
                <a:gd name="connsiteX13" fmla="*/ 522818 w 4643106"/>
                <a:gd name="connsiteY13" fmla="*/ 506807 h 1174118"/>
                <a:gd name="connsiteX14" fmla="*/ 352037 w 4643106"/>
                <a:gd name="connsiteY14" fmla="*/ 688262 h 1174118"/>
                <a:gd name="connsiteX15" fmla="*/ 1862381 w 4643106"/>
                <a:gd name="connsiteY15" fmla="*/ 613546 h 1174118"/>
                <a:gd name="connsiteX16" fmla="*/ 1862381 w 4643106"/>
                <a:gd name="connsiteY16" fmla="*/ 965781 h 1174118"/>
                <a:gd name="connsiteX17" fmla="*/ 1739632 w 4643106"/>
                <a:gd name="connsiteY17" fmla="*/ 965781 h 1174118"/>
                <a:gd name="connsiteX18" fmla="*/ 1739632 w 4643106"/>
                <a:gd name="connsiteY18" fmla="*/ 650904 h 1174118"/>
                <a:gd name="connsiteX19" fmla="*/ 1611547 w 4643106"/>
                <a:gd name="connsiteY19" fmla="*/ 501470 h 1174118"/>
                <a:gd name="connsiteX20" fmla="*/ 1467450 w 4643106"/>
                <a:gd name="connsiteY20" fmla="*/ 650904 h 1174118"/>
                <a:gd name="connsiteX21" fmla="*/ 1467450 w 4643106"/>
                <a:gd name="connsiteY21" fmla="*/ 960444 h 1174118"/>
                <a:gd name="connsiteX22" fmla="*/ 1344701 w 4643106"/>
                <a:gd name="connsiteY22" fmla="*/ 960444 h 1174118"/>
                <a:gd name="connsiteX23" fmla="*/ 1344701 w 4643106"/>
                <a:gd name="connsiteY23" fmla="*/ 645567 h 1174118"/>
                <a:gd name="connsiteX24" fmla="*/ 1216616 w 4643106"/>
                <a:gd name="connsiteY24" fmla="*/ 496134 h 1174118"/>
                <a:gd name="connsiteX25" fmla="*/ 1072519 w 4643106"/>
                <a:gd name="connsiteY25" fmla="*/ 645567 h 1174118"/>
                <a:gd name="connsiteX26" fmla="*/ 1072519 w 4643106"/>
                <a:gd name="connsiteY26" fmla="*/ 955107 h 1174118"/>
                <a:gd name="connsiteX27" fmla="*/ 949770 w 4643106"/>
                <a:gd name="connsiteY27" fmla="*/ 955107 h 1174118"/>
                <a:gd name="connsiteX28" fmla="*/ 949770 w 4643106"/>
                <a:gd name="connsiteY28" fmla="*/ 405406 h 1174118"/>
                <a:gd name="connsiteX29" fmla="*/ 1072519 w 4643106"/>
                <a:gd name="connsiteY29" fmla="*/ 405406 h 1174118"/>
                <a:gd name="connsiteX30" fmla="*/ 1072519 w 4643106"/>
                <a:gd name="connsiteY30" fmla="*/ 474786 h 1174118"/>
                <a:gd name="connsiteX31" fmla="*/ 1243300 w 4643106"/>
                <a:gd name="connsiteY31" fmla="*/ 389396 h 1174118"/>
                <a:gd name="connsiteX32" fmla="*/ 1435429 w 4643106"/>
                <a:gd name="connsiteY32" fmla="*/ 490797 h 1174118"/>
                <a:gd name="connsiteX33" fmla="*/ 1638231 w 4643106"/>
                <a:gd name="connsiteY33" fmla="*/ 389396 h 1174118"/>
                <a:gd name="connsiteX34" fmla="*/ 1862381 w 4643106"/>
                <a:gd name="connsiteY34" fmla="*/ 613546 h 1174118"/>
                <a:gd name="connsiteX35" fmla="*/ 3260650 w 4643106"/>
                <a:gd name="connsiteY35" fmla="*/ 688262 h 1174118"/>
                <a:gd name="connsiteX36" fmla="*/ 2956446 w 4643106"/>
                <a:gd name="connsiteY36" fmla="*/ 981792 h 1174118"/>
                <a:gd name="connsiteX37" fmla="*/ 2652243 w 4643106"/>
                <a:gd name="connsiteY37" fmla="*/ 688262 h 1174118"/>
                <a:gd name="connsiteX38" fmla="*/ 2956446 w 4643106"/>
                <a:gd name="connsiteY38" fmla="*/ 394732 h 1174118"/>
                <a:gd name="connsiteX39" fmla="*/ 3260650 w 4643106"/>
                <a:gd name="connsiteY39" fmla="*/ 688262 h 1174118"/>
                <a:gd name="connsiteX40" fmla="*/ 2780329 w 4643106"/>
                <a:gd name="connsiteY40" fmla="*/ 688262 h 1174118"/>
                <a:gd name="connsiteX41" fmla="*/ 2956446 w 4643106"/>
                <a:gd name="connsiteY41" fmla="*/ 869717 h 1174118"/>
                <a:gd name="connsiteX42" fmla="*/ 3132564 w 4643106"/>
                <a:gd name="connsiteY42" fmla="*/ 688262 h 1174118"/>
                <a:gd name="connsiteX43" fmla="*/ 2956446 w 4643106"/>
                <a:gd name="connsiteY43" fmla="*/ 506807 h 1174118"/>
                <a:gd name="connsiteX44" fmla="*/ 2780329 w 4643106"/>
                <a:gd name="connsiteY44" fmla="*/ 688262 h 1174118"/>
                <a:gd name="connsiteX45" fmla="*/ 3853046 w 4643106"/>
                <a:gd name="connsiteY45" fmla="*/ 480123 h 1174118"/>
                <a:gd name="connsiteX46" fmla="*/ 3772993 w 4643106"/>
                <a:gd name="connsiteY46" fmla="*/ 565513 h 1174118"/>
                <a:gd name="connsiteX47" fmla="*/ 3639570 w 4643106"/>
                <a:gd name="connsiteY47" fmla="*/ 506807 h 1174118"/>
                <a:gd name="connsiteX48" fmla="*/ 3474126 w 4643106"/>
                <a:gd name="connsiteY48" fmla="*/ 688262 h 1174118"/>
                <a:gd name="connsiteX49" fmla="*/ 3639570 w 4643106"/>
                <a:gd name="connsiteY49" fmla="*/ 869717 h 1174118"/>
                <a:gd name="connsiteX50" fmla="*/ 3778330 w 4643106"/>
                <a:gd name="connsiteY50" fmla="*/ 811011 h 1174118"/>
                <a:gd name="connsiteX51" fmla="*/ 3853046 w 4643106"/>
                <a:gd name="connsiteY51" fmla="*/ 891064 h 1174118"/>
                <a:gd name="connsiteX52" fmla="*/ 3644907 w 4643106"/>
                <a:gd name="connsiteY52" fmla="*/ 981792 h 1174118"/>
                <a:gd name="connsiteX53" fmla="*/ 3351377 w 4643106"/>
                <a:gd name="connsiteY53" fmla="*/ 688262 h 1174118"/>
                <a:gd name="connsiteX54" fmla="*/ 3644907 w 4643106"/>
                <a:gd name="connsiteY54" fmla="*/ 394732 h 1174118"/>
                <a:gd name="connsiteX55" fmla="*/ 3853046 w 4643106"/>
                <a:gd name="connsiteY55" fmla="*/ 480123 h 1174118"/>
                <a:gd name="connsiteX56" fmla="*/ 4354716 w 4643106"/>
                <a:gd name="connsiteY56" fmla="*/ 544166 h 1174118"/>
                <a:gd name="connsiteX57" fmla="*/ 4183934 w 4643106"/>
                <a:gd name="connsiteY57" fmla="*/ 496134 h 1174118"/>
                <a:gd name="connsiteX58" fmla="*/ 4077196 w 4643106"/>
                <a:gd name="connsiteY58" fmla="*/ 565513 h 1174118"/>
                <a:gd name="connsiteX59" fmla="*/ 4167924 w 4643106"/>
                <a:gd name="connsiteY59" fmla="*/ 624219 h 1174118"/>
                <a:gd name="connsiteX60" fmla="*/ 4226630 w 4643106"/>
                <a:gd name="connsiteY60" fmla="*/ 634893 h 1174118"/>
                <a:gd name="connsiteX61" fmla="*/ 4424095 w 4643106"/>
                <a:gd name="connsiteY61" fmla="*/ 800337 h 1174118"/>
                <a:gd name="connsiteX62" fmla="*/ 4167924 w 4643106"/>
                <a:gd name="connsiteY62" fmla="*/ 981792 h 1174118"/>
                <a:gd name="connsiteX63" fmla="*/ 3927763 w 4643106"/>
                <a:gd name="connsiteY63" fmla="*/ 912412 h 1174118"/>
                <a:gd name="connsiteX64" fmla="*/ 3986469 w 4643106"/>
                <a:gd name="connsiteY64" fmla="*/ 821685 h 1174118"/>
                <a:gd name="connsiteX65" fmla="*/ 4173261 w 4643106"/>
                <a:gd name="connsiteY65" fmla="*/ 880391 h 1174118"/>
                <a:gd name="connsiteX66" fmla="*/ 4301347 w 4643106"/>
                <a:gd name="connsiteY66" fmla="*/ 811011 h 1174118"/>
                <a:gd name="connsiteX67" fmla="*/ 4205282 w 4643106"/>
                <a:gd name="connsiteY67" fmla="*/ 746968 h 1174118"/>
                <a:gd name="connsiteX68" fmla="*/ 4146576 w 4643106"/>
                <a:gd name="connsiteY68" fmla="*/ 741631 h 1174118"/>
                <a:gd name="connsiteX69" fmla="*/ 3954448 w 4643106"/>
                <a:gd name="connsiteY69" fmla="*/ 576187 h 1174118"/>
                <a:gd name="connsiteX70" fmla="*/ 4183934 w 4643106"/>
                <a:gd name="connsiteY70" fmla="*/ 394732 h 1174118"/>
                <a:gd name="connsiteX71" fmla="*/ 4413421 w 4643106"/>
                <a:gd name="connsiteY71" fmla="*/ 453438 h 1174118"/>
                <a:gd name="connsiteX72" fmla="*/ 4354716 w 4643106"/>
                <a:gd name="connsiteY72" fmla="*/ 544166 h 1174118"/>
                <a:gd name="connsiteX73" fmla="*/ 2422756 w 4643106"/>
                <a:gd name="connsiteY73" fmla="*/ 474786 h 1174118"/>
                <a:gd name="connsiteX74" fmla="*/ 2422756 w 4643106"/>
                <a:gd name="connsiteY74" fmla="*/ 266647 h 1174118"/>
                <a:gd name="connsiteX75" fmla="*/ 2545505 w 4643106"/>
                <a:gd name="connsiteY75" fmla="*/ 223951 h 1174118"/>
                <a:gd name="connsiteX76" fmla="*/ 2545505 w 4643106"/>
                <a:gd name="connsiteY76" fmla="*/ 965781 h 1174118"/>
                <a:gd name="connsiteX77" fmla="*/ 2422756 w 4643106"/>
                <a:gd name="connsiteY77" fmla="*/ 965781 h 1174118"/>
                <a:gd name="connsiteX78" fmla="*/ 2422756 w 4643106"/>
                <a:gd name="connsiteY78" fmla="*/ 896401 h 1174118"/>
                <a:gd name="connsiteX79" fmla="*/ 2246638 w 4643106"/>
                <a:gd name="connsiteY79" fmla="*/ 976455 h 1174118"/>
                <a:gd name="connsiteX80" fmla="*/ 1963782 w 4643106"/>
                <a:gd name="connsiteY80" fmla="*/ 682925 h 1174118"/>
                <a:gd name="connsiteX81" fmla="*/ 2246638 w 4643106"/>
                <a:gd name="connsiteY81" fmla="*/ 389396 h 1174118"/>
                <a:gd name="connsiteX82" fmla="*/ 2422756 w 4643106"/>
                <a:gd name="connsiteY82" fmla="*/ 474786 h 1174118"/>
                <a:gd name="connsiteX83" fmla="*/ 2091868 w 4643106"/>
                <a:gd name="connsiteY83" fmla="*/ 688262 h 1174118"/>
                <a:gd name="connsiteX84" fmla="*/ 2262649 w 4643106"/>
                <a:gd name="connsiteY84" fmla="*/ 869717 h 1174118"/>
                <a:gd name="connsiteX85" fmla="*/ 2433430 w 4643106"/>
                <a:gd name="connsiteY85" fmla="*/ 688262 h 1174118"/>
                <a:gd name="connsiteX86" fmla="*/ 2262649 w 4643106"/>
                <a:gd name="connsiteY86" fmla="*/ 506807 h 1174118"/>
                <a:gd name="connsiteX87" fmla="*/ 2091868 w 4643106"/>
                <a:gd name="connsiteY87" fmla="*/ 688262 h 1174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4643106" h="1174118">
                  <a:moveTo>
                    <a:pt x="805674" y="965781"/>
                  </a:moveTo>
                  <a:lnTo>
                    <a:pt x="682925" y="965781"/>
                  </a:lnTo>
                  <a:lnTo>
                    <a:pt x="682925" y="896401"/>
                  </a:lnTo>
                  <a:cubicBezTo>
                    <a:pt x="645567" y="944434"/>
                    <a:pt x="586861" y="976455"/>
                    <a:pt x="506807" y="976455"/>
                  </a:cubicBezTo>
                  <a:cubicBezTo>
                    <a:pt x="352037" y="976455"/>
                    <a:pt x="223951" y="853706"/>
                    <a:pt x="223951" y="682925"/>
                  </a:cubicBezTo>
                  <a:cubicBezTo>
                    <a:pt x="223951" y="512144"/>
                    <a:pt x="346700" y="389396"/>
                    <a:pt x="506807" y="389396"/>
                  </a:cubicBezTo>
                  <a:cubicBezTo>
                    <a:pt x="586861" y="389396"/>
                    <a:pt x="645567" y="421417"/>
                    <a:pt x="682925" y="469449"/>
                  </a:cubicBezTo>
                  <a:lnTo>
                    <a:pt x="682925" y="405406"/>
                  </a:lnTo>
                  <a:lnTo>
                    <a:pt x="805674" y="405406"/>
                  </a:lnTo>
                  <a:lnTo>
                    <a:pt x="805674" y="965781"/>
                  </a:lnTo>
                  <a:close/>
                  <a:moveTo>
                    <a:pt x="352037" y="688262"/>
                  </a:moveTo>
                  <a:cubicBezTo>
                    <a:pt x="352037" y="784326"/>
                    <a:pt x="416080" y="869717"/>
                    <a:pt x="522818" y="869717"/>
                  </a:cubicBezTo>
                  <a:cubicBezTo>
                    <a:pt x="624219" y="869717"/>
                    <a:pt x="693599" y="795000"/>
                    <a:pt x="693599" y="688262"/>
                  </a:cubicBezTo>
                  <a:cubicBezTo>
                    <a:pt x="693599" y="586861"/>
                    <a:pt x="624219" y="506807"/>
                    <a:pt x="522818" y="506807"/>
                  </a:cubicBezTo>
                  <a:cubicBezTo>
                    <a:pt x="416080" y="506807"/>
                    <a:pt x="352037" y="586861"/>
                    <a:pt x="352037" y="688262"/>
                  </a:cubicBezTo>
                  <a:close/>
                  <a:moveTo>
                    <a:pt x="1862381" y="613546"/>
                  </a:moveTo>
                  <a:lnTo>
                    <a:pt x="1862381" y="965781"/>
                  </a:lnTo>
                  <a:lnTo>
                    <a:pt x="1739632" y="965781"/>
                  </a:lnTo>
                  <a:lnTo>
                    <a:pt x="1739632" y="650904"/>
                  </a:lnTo>
                  <a:cubicBezTo>
                    <a:pt x="1739632" y="554840"/>
                    <a:pt x="1691600" y="501470"/>
                    <a:pt x="1611547" y="501470"/>
                  </a:cubicBezTo>
                  <a:cubicBezTo>
                    <a:pt x="1531493" y="501470"/>
                    <a:pt x="1467450" y="554840"/>
                    <a:pt x="1467450" y="650904"/>
                  </a:cubicBezTo>
                  <a:lnTo>
                    <a:pt x="1467450" y="960444"/>
                  </a:lnTo>
                  <a:lnTo>
                    <a:pt x="1344701" y="960444"/>
                  </a:lnTo>
                  <a:lnTo>
                    <a:pt x="1344701" y="645567"/>
                  </a:lnTo>
                  <a:cubicBezTo>
                    <a:pt x="1344701" y="549503"/>
                    <a:pt x="1296669" y="496134"/>
                    <a:pt x="1216616" y="496134"/>
                  </a:cubicBezTo>
                  <a:cubicBezTo>
                    <a:pt x="1136562" y="496134"/>
                    <a:pt x="1072519" y="549503"/>
                    <a:pt x="1072519" y="645567"/>
                  </a:cubicBezTo>
                  <a:lnTo>
                    <a:pt x="1072519" y="955107"/>
                  </a:lnTo>
                  <a:lnTo>
                    <a:pt x="949770" y="955107"/>
                  </a:lnTo>
                  <a:lnTo>
                    <a:pt x="949770" y="405406"/>
                  </a:lnTo>
                  <a:lnTo>
                    <a:pt x="1072519" y="405406"/>
                  </a:lnTo>
                  <a:lnTo>
                    <a:pt x="1072519" y="474786"/>
                  </a:lnTo>
                  <a:cubicBezTo>
                    <a:pt x="1115215" y="410743"/>
                    <a:pt x="1189931" y="389396"/>
                    <a:pt x="1243300" y="389396"/>
                  </a:cubicBezTo>
                  <a:cubicBezTo>
                    <a:pt x="1328691" y="389396"/>
                    <a:pt x="1398070" y="426754"/>
                    <a:pt x="1435429" y="490797"/>
                  </a:cubicBezTo>
                  <a:cubicBezTo>
                    <a:pt x="1483461" y="410743"/>
                    <a:pt x="1568851" y="389396"/>
                    <a:pt x="1638231" y="389396"/>
                  </a:cubicBezTo>
                  <a:cubicBezTo>
                    <a:pt x="1766317" y="389396"/>
                    <a:pt x="1862381" y="480123"/>
                    <a:pt x="1862381" y="613546"/>
                  </a:cubicBezTo>
                  <a:close/>
                  <a:moveTo>
                    <a:pt x="3260650" y="688262"/>
                  </a:moveTo>
                  <a:cubicBezTo>
                    <a:pt x="3260650" y="859043"/>
                    <a:pt x="3132564" y="981792"/>
                    <a:pt x="2956446" y="981792"/>
                  </a:cubicBezTo>
                  <a:cubicBezTo>
                    <a:pt x="2785666" y="981792"/>
                    <a:pt x="2652243" y="853706"/>
                    <a:pt x="2652243" y="688262"/>
                  </a:cubicBezTo>
                  <a:cubicBezTo>
                    <a:pt x="2652243" y="522818"/>
                    <a:pt x="2780329" y="394732"/>
                    <a:pt x="2956446" y="394732"/>
                  </a:cubicBezTo>
                  <a:cubicBezTo>
                    <a:pt x="3132564" y="389396"/>
                    <a:pt x="3260650" y="517481"/>
                    <a:pt x="3260650" y="688262"/>
                  </a:cubicBezTo>
                  <a:close/>
                  <a:moveTo>
                    <a:pt x="2780329" y="688262"/>
                  </a:moveTo>
                  <a:cubicBezTo>
                    <a:pt x="2780329" y="795000"/>
                    <a:pt x="2855046" y="869717"/>
                    <a:pt x="2956446" y="869717"/>
                  </a:cubicBezTo>
                  <a:cubicBezTo>
                    <a:pt x="3057848" y="869717"/>
                    <a:pt x="3132564" y="795000"/>
                    <a:pt x="3132564" y="688262"/>
                  </a:cubicBezTo>
                  <a:cubicBezTo>
                    <a:pt x="3132564" y="581524"/>
                    <a:pt x="3057848" y="506807"/>
                    <a:pt x="2956446" y="506807"/>
                  </a:cubicBezTo>
                  <a:cubicBezTo>
                    <a:pt x="2855046" y="506807"/>
                    <a:pt x="2780329" y="581524"/>
                    <a:pt x="2780329" y="688262"/>
                  </a:cubicBezTo>
                  <a:close/>
                  <a:moveTo>
                    <a:pt x="3853046" y="480123"/>
                  </a:moveTo>
                  <a:lnTo>
                    <a:pt x="3772993" y="565513"/>
                  </a:lnTo>
                  <a:cubicBezTo>
                    <a:pt x="3735635" y="528155"/>
                    <a:pt x="3692939" y="506807"/>
                    <a:pt x="3639570" y="506807"/>
                  </a:cubicBezTo>
                  <a:cubicBezTo>
                    <a:pt x="3543506" y="506807"/>
                    <a:pt x="3474126" y="581524"/>
                    <a:pt x="3474126" y="688262"/>
                  </a:cubicBezTo>
                  <a:cubicBezTo>
                    <a:pt x="3474126" y="795000"/>
                    <a:pt x="3543506" y="869717"/>
                    <a:pt x="3639570" y="869717"/>
                  </a:cubicBezTo>
                  <a:cubicBezTo>
                    <a:pt x="3692939" y="869717"/>
                    <a:pt x="3740972" y="843032"/>
                    <a:pt x="3778330" y="811011"/>
                  </a:cubicBezTo>
                  <a:lnTo>
                    <a:pt x="3853046" y="891064"/>
                  </a:lnTo>
                  <a:cubicBezTo>
                    <a:pt x="3799677" y="949770"/>
                    <a:pt x="3724961" y="981792"/>
                    <a:pt x="3644907" y="981792"/>
                  </a:cubicBezTo>
                  <a:cubicBezTo>
                    <a:pt x="3468789" y="981792"/>
                    <a:pt x="3351377" y="853706"/>
                    <a:pt x="3351377" y="688262"/>
                  </a:cubicBezTo>
                  <a:cubicBezTo>
                    <a:pt x="3351377" y="522818"/>
                    <a:pt x="3468789" y="394732"/>
                    <a:pt x="3644907" y="394732"/>
                  </a:cubicBezTo>
                  <a:cubicBezTo>
                    <a:pt x="3724961" y="389396"/>
                    <a:pt x="3799677" y="421417"/>
                    <a:pt x="3853046" y="480123"/>
                  </a:cubicBezTo>
                  <a:close/>
                  <a:moveTo>
                    <a:pt x="4354716" y="544166"/>
                  </a:moveTo>
                  <a:cubicBezTo>
                    <a:pt x="4322694" y="522818"/>
                    <a:pt x="4253314" y="496134"/>
                    <a:pt x="4183934" y="496134"/>
                  </a:cubicBezTo>
                  <a:cubicBezTo>
                    <a:pt x="4114555" y="496134"/>
                    <a:pt x="4077196" y="522818"/>
                    <a:pt x="4077196" y="565513"/>
                  </a:cubicBezTo>
                  <a:cubicBezTo>
                    <a:pt x="4077196" y="602872"/>
                    <a:pt x="4119892" y="613546"/>
                    <a:pt x="4167924" y="624219"/>
                  </a:cubicBezTo>
                  <a:lnTo>
                    <a:pt x="4226630" y="634893"/>
                  </a:lnTo>
                  <a:cubicBezTo>
                    <a:pt x="4349379" y="650904"/>
                    <a:pt x="4424095" y="704273"/>
                    <a:pt x="4424095" y="800337"/>
                  </a:cubicBezTo>
                  <a:cubicBezTo>
                    <a:pt x="4424095" y="907075"/>
                    <a:pt x="4328031" y="981792"/>
                    <a:pt x="4167924" y="981792"/>
                  </a:cubicBezTo>
                  <a:cubicBezTo>
                    <a:pt x="4109218" y="981792"/>
                    <a:pt x="4007817" y="971118"/>
                    <a:pt x="3927763" y="912412"/>
                  </a:cubicBezTo>
                  <a:lnTo>
                    <a:pt x="3986469" y="821685"/>
                  </a:lnTo>
                  <a:cubicBezTo>
                    <a:pt x="4029164" y="853706"/>
                    <a:pt x="4082533" y="880391"/>
                    <a:pt x="4173261" y="880391"/>
                  </a:cubicBezTo>
                  <a:cubicBezTo>
                    <a:pt x="4258651" y="880391"/>
                    <a:pt x="4301347" y="853706"/>
                    <a:pt x="4301347" y="811011"/>
                  </a:cubicBezTo>
                  <a:cubicBezTo>
                    <a:pt x="4301347" y="778989"/>
                    <a:pt x="4269325" y="757642"/>
                    <a:pt x="4205282" y="746968"/>
                  </a:cubicBezTo>
                  <a:lnTo>
                    <a:pt x="4146576" y="741631"/>
                  </a:lnTo>
                  <a:cubicBezTo>
                    <a:pt x="4023827" y="725620"/>
                    <a:pt x="3954448" y="666915"/>
                    <a:pt x="3954448" y="576187"/>
                  </a:cubicBezTo>
                  <a:cubicBezTo>
                    <a:pt x="3954448" y="464112"/>
                    <a:pt x="4045175" y="394732"/>
                    <a:pt x="4183934" y="394732"/>
                  </a:cubicBezTo>
                  <a:cubicBezTo>
                    <a:pt x="4269325" y="394732"/>
                    <a:pt x="4354716" y="416080"/>
                    <a:pt x="4413421" y="453438"/>
                  </a:cubicBezTo>
                  <a:lnTo>
                    <a:pt x="4354716" y="544166"/>
                  </a:lnTo>
                  <a:close/>
                  <a:moveTo>
                    <a:pt x="2422756" y="474786"/>
                  </a:moveTo>
                  <a:lnTo>
                    <a:pt x="2422756" y="266647"/>
                  </a:lnTo>
                  <a:lnTo>
                    <a:pt x="2545505" y="223951"/>
                  </a:lnTo>
                  <a:lnTo>
                    <a:pt x="2545505" y="965781"/>
                  </a:lnTo>
                  <a:lnTo>
                    <a:pt x="2422756" y="965781"/>
                  </a:lnTo>
                  <a:lnTo>
                    <a:pt x="2422756" y="896401"/>
                  </a:lnTo>
                  <a:cubicBezTo>
                    <a:pt x="2385398" y="944434"/>
                    <a:pt x="2326692" y="976455"/>
                    <a:pt x="2246638" y="976455"/>
                  </a:cubicBezTo>
                  <a:cubicBezTo>
                    <a:pt x="2091868" y="976455"/>
                    <a:pt x="1963782" y="853706"/>
                    <a:pt x="1963782" y="682925"/>
                  </a:cubicBezTo>
                  <a:cubicBezTo>
                    <a:pt x="1963782" y="512144"/>
                    <a:pt x="2086531" y="389396"/>
                    <a:pt x="2246638" y="389396"/>
                  </a:cubicBezTo>
                  <a:cubicBezTo>
                    <a:pt x="2326692" y="389396"/>
                    <a:pt x="2385398" y="421417"/>
                    <a:pt x="2422756" y="474786"/>
                  </a:cubicBezTo>
                  <a:close/>
                  <a:moveTo>
                    <a:pt x="2091868" y="688262"/>
                  </a:moveTo>
                  <a:cubicBezTo>
                    <a:pt x="2091868" y="784326"/>
                    <a:pt x="2155911" y="869717"/>
                    <a:pt x="2262649" y="869717"/>
                  </a:cubicBezTo>
                  <a:cubicBezTo>
                    <a:pt x="2364050" y="869717"/>
                    <a:pt x="2433430" y="795000"/>
                    <a:pt x="2433430" y="688262"/>
                  </a:cubicBezTo>
                  <a:cubicBezTo>
                    <a:pt x="2433430" y="586861"/>
                    <a:pt x="2364050" y="506807"/>
                    <a:pt x="2262649" y="506807"/>
                  </a:cubicBezTo>
                  <a:cubicBezTo>
                    <a:pt x="2155911" y="506807"/>
                    <a:pt x="2091868" y="586861"/>
                    <a:pt x="2091868" y="688262"/>
                  </a:cubicBezTo>
                  <a:close/>
                </a:path>
              </a:pathLst>
            </a:custGeom>
            <a:solidFill>
              <a:srgbClr val="FFFFFF"/>
            </a:solidFill>
            <a:ln w="53293" cap="flat">
              <a:noFill/>
              <a:prstDash val="solid"/>
              <a:miter/>
            </a:ln>
          </p:spPr>
          <p:txBody>
            <a:bodyPr rtlCol="0" anchor="ctr"/>
            <a:lstStyle/>
            <a:p>
              <a:endParaRPr lang="en-US"/>
            </a:p>
          </p:txBody>
        </p:sp>
      </p:grpSp>
      <p:sp>
        <p:nvSpPr>
          <p:cNvPr id="27" name="Rectangle 26">
            <a:extLst>
              <a:ext uri="{FF2B5EF4-FFF2-40B4-BE49-F238E27FC236}">
                <a16:creationId xmlns:a16="http://schemas.microsoft.com/office/drawing/2014/main" id="{D2538F12-9C35-5F4C-B3C7-9A4ED26F6E73}"/>
              </a:ext>
            </a:extLst>
          </p:cNvPr>
          <p:cNvSpPr/>
          <p:nvPr userDrawn="1"/>
        </p:nvSpPr>
        <p:spPr>
          <a:xfrm>
            <a:off x="0" y="0"/>
            <a:ext cx="12188952" cy="73152"/>
          </a:xfrm>
          <a:prstGeom prst="rect">
            <a:avLst/>
          </a:prstGeom>
          <a:gradFill flip="none" rotWithShape="1">
            <a:gsLst>
              <a:gs pos="0">
                <a:schemeClr val="accent2"/>
              </a:gs>
              <a:gs pos="100000">
                <a:schemeClr val="accent4"/>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Tree>
    <p:extLst>
      <p:ext uri="{BB962C8B-B14F-4D97-AF65-F5344CB8AC3E}">
        <p14:creationId xmlns:p14="http://schemas.microsoft.com/office/powerpoint/2010/main" val="592505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 keyline a photo">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B869A115-37F2-5346-8653-FC7BC8AD9489}"/>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1"/>
            <a:ext cx="12192000" cy="6858001"/>
          </a:xfrm>
          <a:prstGeom prst="rect">
            <a:avLst/>
          </a:prstGeom>
        </p:spPr>
      </p:pic>
      <p:sp>
        <p:nvSpPr>
          <p:cNvPr id="14" name="Rectangle 13">
            <a:extLst>
              <a:ext uri="{FF2B5EF4-FFF2-40B4-BE49-F238E27FC236}">
                <a16:creationId xmlns:a16="http://schemas.microsoft.com/office/drawing/2014/main" id="{4AFF136C-0B39-C143-8B3E-A8BC5EEE2A09}"/>
              </a:ext>
            </a:extLst>
          </p:cNvPr>
          <p:cNvSpPr/>
          <p:nvPr userDrawn="1"/>
        </p:nvSpPr>
        <p:spPr>
          <a:xfrm rot="16200000" flipV="1">
            <a:off x="3850341" y="-3850341"/>
            <a:ext cx="4491318" cy="12192000"/>
          </a:xfrm>
          <a:prstGeom prst="rect">
            <a:avLst/>
          </a:prstGeom>
          <a:gradFill>
            <a:gsLst>
              <a:gs pos="74970">
                <a:schemeClr val="tx2">
                  <a:alpha val="89000"/>
                </a:schemeClr>
              </a:gs>
              <a:gs pos="89000">
                <a:schemeClr val="tx2">
                  <a:alpha val="94000"/>
                </a:schemeClr>
              </a:gs>
              <a:gs pos="10000">
                <a:schemeClr val="tx2">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dirty="0" err="1"/>
          </a:p>
        </p:txBody>
      </p:sp>
      <p:sp>
        <p:nvSpPr>
          <p:cNvPr id="2" name="Title 1"/>
          <p:cNvSpPr>
            <a:spLocks noGrp="1"/>
          </p:cNvSpPr>
          <p:nvPr>
            <p:ph type="title"/>
          </p:nvPr>
        </p:nvSpPr>
        <p:spPr/>
        <p:txBody>
          <a:bodyPr/>
          <a:lstStyle/>
          <a:p>
            <a:r>
              <a:rPr lang="en-US"/>
              <a:t>Click to edit Master title style</a:t>
            </a:r>
            <a:endParaRPr lang="en-US" dirty="0"/>
          </a:p>
        </p:txBody>
      </p:sp>
      <p:grpSp>
        <p:nvGrpSpPr>
          <p:cNvPr id="6" name="Amdocs_Logomark">
            <a:extLst>
              <a:ext uri="{FF2B5EF4-FFF2-40B4-BE49-F238E27FC236}">
                <a16:creationId xmlns:a16="http://schemas.microsoft.com/office/drawing/2014/main" id="{B294507C-CBDC-4A35-BBB5-7B5779B57820}"/>
              </a:ext>
            </a:extLst>
          </p:cNvPr>
          <p:cNvGrpSpPr>
            <a:grpSpLocks noChangeAspect="1"/>
          </p:cNvGrpSpPr>
          <p:nvPr userDrawn="1"/>
        </p:nvGrpSpPr>
        <p:grpSpPr>
          <a:xfrm>
            <a:off x="11460289" y="6381483"/>
            <a:ext cx="384048" cy="285861"/>
            <a:chOff x="4624387" y="2333625"/>
            <a:chExt cx="2943225" cy="2190750"/>
          </a:xfrm>
          <a:solidFill>
            <a:schemeClr val="bg1"/>
          </a:solidFill>
        </p:grpSpPr>
        <p:sp>
          <p:nvSpPr>
            <p:cNvPr id="7" name="Freeform: Shape 6">
              <a:extLst>
                <a:ext uri="{FF2B5EF4-FFF2-40B4-BE49-F238E27FC236}">
                  <a16:creationId xmlns:a16="http://schemas.microsoft.com/office/drawing/2014/main" id="{432E209E-6689-4D25-AA2B-57642AE18317}"/>
                </a:ext>
              </a:extLst>
            </p:cNvPr>
            <p:cNvSpPr/>
            <p:nvPr/>
          </p:nvSpPr>
          <p:spPr>
            <a:xfrm>
              <a:off x="4617243" y="2326481"/>
              <a:ext cx="2200275" cy="2200275"/>
            </a:xfrm>
            <a:custGeom>
              <a:avLst/>
              <a:gdLst>
                <a:gd name="connsiteX0" fmla="*/ 1541621 w 2200275"/>
                <a:gd name="connsiteY0" fmla="*/ 7144 h 2200275"/>
                <a:gd name="connsiteX1" fmla="*/ 254794 w 2200275"/>
                <a:gd name="connsiteY1" fmla="*/ 7144 h 2200275"/>
                <a:gd name="connsiteX2" fmla="*/ 381476 w 2200275"/>
                <a:gd name="connsiteY2" fmla="*/ 445294 h 2200275"/>
                <a:gd name="connsiteX3" fmla="*/ 1541621 w 2200275"/>
                <a:gd name="connsiteY3" fmla="*/ 445294 h 2200275"/>
                <a:gd name="connsiteX4" fmla="*/ 1760696 w 2200275"/>
                <a:gd name="connsiteY4" fmla="*/ 664369 h 2200275"/>
                <a:gd name="connsiteX5" fmla="*/ 1760696 w 2200275"/>
                <a:gd name="connsiteY5" fmla="*/ 883444 h 2200275"/>
                <a:gd name="connsiteX6" fmla="*/ 664369 w 2200275"/>
                <a:gd name="connsiteY6" fmla="*/ 883444 h 2200275"/>
                <a:gd name="connsiteX7" fmla="*/ 7144 w 2200275"/>
                <a:gd name="connsiteY7" fmla="*/ 1540669 h 2200275"/>
                <a:gd name="connsiteX8" fmla="*/ 664369 w 2200275"/>
                <a:gd name="connsiteY8" fmla="*/ 2197894 h 2200275"/>
                <a:gd name="connsiteX9" fmla="*/ 1540669 w 2200275"/>
                <a:gd name="connsiteY9" fmla="*/ 2197894 h 2200275"/>
                <a:gd name="connsiteX10" fmla="*/ 2197894 w 2200275"/>
                <a:gd name="connsiteY10" fmla="*/ 1540669 h 2200275"/>
                <a:gd name="connsiteX11" fmla="*/ 2197894 w 2200275"/>
                <a:gd name="connsiteY11" fmla="*/ 1102519 h 2200275"/>
                <a:gd name="connsiteX12" fmla="*/ 2197894 w 2200275"/>
                <a:gd name="connsiteY12" fmla="*/ 883444 h 2200275"/>
                <a:gd name="connsiteX13" fmla="*/ 2197894 w 2200275"/>
                <a:gd name="connsiteY13" fmla="*/ 664369 h 2200275"/>
                <a:gd name="connsiteX14" fmla="*/ 1541621 w 2200275"/>
                <a:gd name="connsiteY14" fmla="*/ 7144 h 2200275"/>
                <a:gd name="connsiteX15" fmla="*/ 1760696 w 2200275"/>
                <a:gd name="connsiteY15" fmla="*/ 1541621 h 2200275"/>
                <a:gd name="connsiteX16" fmla="*/ 1541621 w 2200275"/>
                <a:gd name="connsiteY16" fmla="*/ 1760696 h 2200275"/>
                <a:gd name="connsiteX17" fmla="*/ 664369 w 2200275"/>
                <a:gd name="connsiteY17" fmla="*/ 1760696 h 2200275"/>
                <a:gd name="connsiteX18" fmla="*/ 445294 w 2200275"/>
                <a:gd name="connsiteY18" fmla="*/ 1541621 h 2200275"/>
                <a:gd name="connsiteX19" fmla="*/ 664369 w 2200275"/>
                <a:gd name="connsiteY19" fmla="*/ 1322546 h 2200275"/>
                <a:gd name="connsiteX20" fmla="*/ 1759744 w 2200275"/>
                <a:gd name="connsiteY20" fmla="*/ 1322546 h 2200275"/>
                <a:gd name="connsiteX21" fmla="*/ 1759744 w 2200275"/>
                <a:gd name="connsiteY21" fmla="*/ 1541621 h 2200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200275" h="2200275">
                  <a:moveTo>
                    <a:pt x="1541621" y="7144"/>
                  </a:moveTo>
                  <a:lnTo>
                    <a:pt x="254794" y="7144"/>
                  </a:lnTo>
                  <a:lnTo>
                    <a:pt x="381476" y="445294"/>
                  </a:lnTo>
                  <a:lnTo>
                    <a:pt x="1541621" y="445294"/>
                  </a:lnTo>
                  <a:cubicBezTo>
                    <a:pt x="1662589" y="445294"/>
                    <a:pt x="1760696" y="543401"/>
                    <a:pt x="1760696" y="664369"/>
                  </a:cubicBezTo>
                  <a:lnTo>
                    <a:pt x="1760696" y="883444"/>
                  </a:lnTo>
                  <a:lnTo>
                    <a:pt x="664369" y="883444"/>
                  </a:lnTo>
                  <a:cubicBezTo>
                    <a:pt x="301466" y="883444"/>
                    <a:pt x="7144" y="1178719"/>
                    <a:pt x="7144" y="1540669"/>
                  </a:cubicBezTo>
                  <a:cubicBezTo>
                    <a:pt x="7144" y="1903571"/>
                    <a:pt x="302419" y="2197894"/>
                    <a:pt x="664369" y="2197894"/>
                  </a:cubicBezTo>
                  <a:lnTo>
                    <a:pt x="1540669" y="2197894"/>
                  </a:lnTo>
                  <a:cubicBezTo>
                    <a:pt x="1903571" y="2197894"/>
                    <a:pt x="2197894" y="1902619"/>
                    <a:pt x="2197894" y="1540669"/>
                  </a:cubicBezTo>
                  <a:lnTo>
                    <a:pt x="2197894" y="1102519"/>
                  </a:lnTo>
                  <a:lnTo>
                    <a:pt x="2197894" y="883444"/>
                  </a:lnTo>
                  <a:lnTo>
                    <a:pt x="2197894" y="664369"/>
                  </a:lnTo>
                  <a:cubicBezTo>
                    <a:pt x="2198846" y="302419"/>
                    <a:pt x="1903571" y="7144"/>
                    <a:pt x="1541621" y="7144"/>
                  </a:cubicBezTo>
                  <a:close/>
                  <a:moveTo>
                    <a:pt x="1760696" y="1541621"/>
                  </a:moveTo>
                  <a:cubicBezTo>
                    <a:pt x="1760696" y="1662589"/>
                    <a:pt x="1662589" y="1760696"/>
                    <a:pt x="1541621" y="1760696"/>
                  </a:cubicBezTo>
                  <a:lnTo>
                    <a:pt x="664369" y="1760696"/>
                  </a:lnTo>
                  <a:cubicBezTo>
                    <a:pt x="543401" y="1760696"/>
                    <a:pt x="445294" y="1662589"/>
                    <a:pt x="445294" y="1541621"/>
                  </a:cubicBezTo>
                  <a:cubicBezTo>
                    <a:pt x="445294" y="1420654"/>
                    <a:pt x="543401" y="1322546"/>
                    <a:pt x="664369" y="1322546"/>
                  </a:cubicBezTo>
                  <a:lnTo>
                    <a:pt x="1759744" y="1322546"/>
                  </a:lnTo>
                  <a:lnTo>
                    <a:pt x="1759744" y="1541621"/>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318F20CF-561A-4B6E-8261-D763BDF13A99}"/>
                </a:ext>
              </a:extLst>
            </p:cNvPr>
            <p:cNvSpPr/>
            <p:nvPr/>
          </p:nvSpPr>
          <p:spPr>
            <a:xfrm>
              <a:off x="7036593" y="3202781"/>
              <a:ext cx="533400" cy="447675"/>
            </a:xfrm>
            <a:custGeom>
              <a:avLst/>
              <a:gdLst>
                <a:gd name="connsiteX0" fmla="*/ 407194 w 533400"/>
                <a:gd name="connsiteY0" fmla="*/ 7144 h 447675"/>
                <a:gd name="connsiteX1" fmla="*/ 7144 w 533400"/>
                <a:gd name="connsiteY1" fmla="*/ 7144 h 447675"/>
                <a:gd name="connsiteX2" fmla="*/ 7144 w 533400"/>
                <a:gd name="connsiteY2" fmla="*/ 446246 h 447675"/>
                <a:gd name="connsiteX3" fmla="*/ 533876 w 533400"/>
                <a:gd name="connsiteY3" fmla="*/ 446246 h 447675"/>
              </a:gdLst>
              <a:ahLst/>
              <a:cxnLst>
                <a:cxn ang="0">
                  <a:pos x="connsiteX0" y="connsiteY0"/>
                </a:cxn>
                <a:cxn ang="0">
                  <a:pos x="connsiteX1" y="connsiteY1"/>
                </a:cxn>
                <a:cxn ang="0">
                  <a:pos x="connsiteX2" y="connsiteY2"/>
                </a:cxn>
                <a:cxn ang="0">
                  <a:pos x="connsiteX3" y="connsiteY3"/>
                </a:cxn>
              </a:cxnLst>
              <a:rect l="l" t="t" r="r" b="b"/>
              <a:pathLst>
                <a:path w="533400" h="447675">
                  <a:moveTo>
                    <a:pt x="407194" y="7144"/>
                  </a:moveTo>
                  <a:lnTo>
                    <a:pt x="7144" y="7144"/>
                  </a:lnTo>
                  <a:lnTo>
                    <a:pt x="7144" y="446246"/>
                  </a:lnTo>
                  <a:lnTo>
                    <a:pt x="533876" y="446246"/>
                  </a:lnTo>
                  <a:close/>
                </a:path>
              </a:pathLst>
            </a:custGeom>
            <a:grpFill/>
            <a:ln w="9525" cap="flat">
              <a:noFill/>
              <a:prstDash val="solid"/>
              <a:miter/>
            </a:ln>
          </p:spPr>
          <p:txBody>
            <a:bodyPr rtlCol="0" anchor="ctr"/>
            <a:lstStyle/>
            <a:p>
              <a:endParaRPr lang="en-US"/>
            </a:p>
          </p:txBody>
        </p:sp>
      </p:grpSp>
      <p:sp>
        <p:nvSpPr>
          <p:cNvPr id="15" name="Footer Placeholder 3">
            <a:extLst>
              <a:ext uri="{FF2B5EF4-FFF2-40B4-BE49-F238E27FC236}">
                <a16:creationId xmlns:a16="http://schemas.microsoft.com/office/drawing/2014/main" id="{733F2021-02B8-5745-A559-EC19D9D99CBA}"/>
              </a:ext>
            </a:extLst>
          </p:cNvPr>
          <p:cNvSpPr txBox="1">
            <a:spLocks/>
          </p:cNvSpPr>
          <p:nvPr userDrawn="1"/>
        </p:nvSpPr>
        <p:spPr>
          <a:xfrm>
            <a:off x="1178533" y="6347385"/>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lang="en-US" sz="700" kern="1200" smtClean="0">
                <a:solidFill>
                  <a:srgbClr val="A6AACA"/>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Information Security Level 2 – Sensitive</a:t>
            </a:r>
            <a:br>
              <a:rPr lang="en-US" dirty="0">
                <a:solidFill>
                  <a:schemeClr val="bg1"/>
                </a:solidFill>
              </a:rPr>
            </a:br>
            <a:r>
              <a:rPr lang="en-US" dirty="0">
                <a:solidFill>
                  <a:schemeClr val="bg1"/>
                </a:solidFill>
              </a:rPr>
              <a:t>© 2020 – Proprietary &amp; Confidential Information of Amdocs</a:t>
            </a:r>
          </a:p>
        </p:txBody>
      </p:sp>
      <p:sp>
        <p:nvSpPr>
          <p:cNvPr id="16" name="Footer Placeholder 3">
            <a:extLst>
              <a:ext uri="{FF2B5EF4-FFF2-40B4-BE49-F238E27FC236}">
                <a16:creationId xmlns:a16="http://schemas.microsoft.com/office/drawing/2014/main" id="{F3A3160A-F5BC-664A-B231-BB5C87CA4309}"/>
              </a:ext>
            </a:extLst>
          </p:cNvPr>
          <p:cNvSpPr txBox="1">
            <a:spLocks/>
          </p:cNvSpPr>
          <p:nvPr userDrawn="1"/>
        </p:nvSpPr>
        <p:spPr>
          <a:xfrm>
            <a:off x="548640" y="6347385"/>
            <a:ext cx="629893" cy="365125"/>
          </a:xfrm>
          <a:prstGeom prst="rect">
            <a:avLst/>
          </a:prstGeom>
        </p:spPr>
        <p:txBody>
          <a:bodyPr vert="horz" lIns="0" tIns="45720" rIns="91440" bIns="45720" rtlCol="0" anchor="ctr"/>
          <a:lstStyle>
            <a:defPPr>
              <a:defRPr lang="en-US"/>
            </a:defPPr>
            <a:lvl1pPr marL="0" algn="l" defTabSz="914400" rtl="0" eaLnBrk="1" latinLnBrk="0" hangingPunct="1">
              <a:defRPr lang="en-US" sz="700" kern="1200" smtClean="0">
                <a:solidFill>
                  <a:srgbClr val="A6AACA"/>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8C81157-9992-4BD3-B8A9-14B1E5882052}" type="slidenum">
              <a:rPr lang="en-US" sz="1200" smtClean="0">
                <a:solidFill>
                  <a:schemeClr val="bg1"/>
                </a:solidFill>
              </a:rPr>
              <a:t>‹#›</a:t>
            </a:fld>
            <a:endParaRPr lang="en-US" sz="1200" dirty="0">
              <a:solidFill>
                <a:schemeClr val="bg1"/>
              </a:solidFill>
            </a:endParaRPr>
          </a:p>
        </p:txBody>
      </p:sp>
    </p:spTree>
    <p:extLst>
      <p:ext uri="{BB962C8B-B14F-4D97-AF65-F5344CB8AC3E}">
        <p14:creationId xmlns:p14="http://schemas.microsoft.com/office/powerpoint/2010/main" val="772212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Content - keyline a photo">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48D5721-7CE0-1E41-9E48-12EDE0E82008}"/>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318248" y="0"/>
            <a:ext cx="11873752" cy="6858000"/>
          </a:xfrm>
          <a:prstGeom prst="rect">
            <a:avLst/>
          </a:prstGeom>
        </p:spPr>
      </p:pic>
      <p:sp>
        <p:nvSpPr>
          <p:cNvPr id="14" name="Rectangle 13">
            <a:extLst>
              <a:ext uri="{FF2B5EF4-FFF2-40B4-BE49-F238E27FC236}">
                <a16:creationId xmlns:a16="http://schemas.microsoft.com/office/drawing/2014/main" id="{4AFF136C-0B39-C143-8B3E-A8BC5EEE2A09}"/>
              </a:ext>
            </a:extLst>
          </p:cNvPr>
          <p:cNvSpPr/>
          <p:nvPr userDrawn="1"/>
        </p:nvSpPr>
        <p:spPr>
          <a:xfrm rot="10800000" flipV="1">
            <a:off x="-1" y="0"/>
            <a:ext cx="8162365" cy="6857999"/>
          </a:xfrm>
          <a:prstGeom prst="rect">
            <a:avLst/>
          </a:prstGeom>
          <a:gradFill>
            <a:gsLst>
              <a:gs pos="74970">
                <a:schemeClr val="tx2">
                  <a:alpha val="89000"/>
                </a:schemeClr>
              </a:gs>
              <a:gs pos="92000">
                <a:schemeClr val="tx2"/>
              </a:gs>
              <a:gs pos="10000">
                <a:schemeClr val="tx2">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dirty="0" err="1"/>
          </a:p>
        </p:txBody>
      </p:sp>
      <p:sp>
        <p:nvSpPr>
          <p:cNvPr id="2" name="Title 1"/>
          <p:cNvSpPr>
            <a:spLocks noGrp="1"/>
          </p:cNvSpPr>
          <p:nvPr>
            <p:ph type="title"/>
          </p:nvPr>
        </p:nvSpPr>
        <p:spPr/>
        <p:txBody>
          <a:bodyPr/>
          <a:lstStyle/>
          <a:p>
            <a:r>
              <a:rPr lang="en-US"/>
              <a:t>Click to edit Master title style</a:t>
            </a:r>
            <a:endParaRPr lang="en-US" dirty="0"/>
          </a:p>
        </p:txBody>
      </p:sp>
      <p:grpSp>
        <p:nvGrpSpPr>
          <p:cNvPr id="6" name="Amdocs_Logomark">
            <a:extLst>
              <a:ext uri="{FF2B5EF4-FFF2-40B4-BE49-F238E27FC236}">
                <a16:creationId xmlns:a16="http://schemas.microsoft.com/office/drawing/2014/main" id="{B294507C-CBDC-4A35-BBB5-7B5779B57820}"/>
              </a:ext>
            </a:extLst>
          </p:cNvPr>
          <p:cNvGrpSpPr>
            <a:grpSpLocks noChangeAspect="1"/>
          </p:cNvGrpSpPr>
          <p:nvPr userDrawn="1"/>
        </p:nvGrpSpPr>
        <p:grpSpPr>
          <a:xfrm>
            <a:off x="11460289" y="6381483"/>
            <a:ext cx="384048" cy="285861"/>
            <a:chOff x="4624387" y="2333625"/>
            <a:chExt cx="2943225" cy="2190750"/>
          </a:xfrm>
          <a:solidFill>
            <a:schemeClr val="bg1"/>
          </a:solidFill>
        </p:grpSpPr>
        <p:sp>
          <p:nvSpPr>
            <p:cNvPr id="7" name="Freeform: Shape 6">
              <a:extLst>
                <a:ext uri="{FF2B5EF4-FFF2-40B4-BE49-F238E27FC236}">
                  <a16:creationId xmlns:a16="http://schemas.microsoft.com/office/drawing/2014/main" id="{432E209E-6689-4D25-AA2B-57642AE18317}"/>
                </a:ext>
              </a:extLst>
            </p:cNvPr>
            <p:cNvSpPr/>
            <p:nvPr/>
          </p:nvSpPr>
          <p:spPr>
            <a:xfrm>
              <a:off x="4617243" y="2326481"/>
              <a:ext cx="2200275" cy="2200275"/>
            </a:xfrm>
            <a:custGeom>
              <a:avLst/>
              <a:gdLst>
                <a:gd name="connsiteX0" fmla="*/ 1541621 w 2200275"/>
                <a:gd name="connsiteY0" fmla="*/ 7144 h 2200275"/>
                <a:gd name="connsiteX1" fmla="*/ 254794 w 2200275"/>
                <a:gd name="connsiteY1" fmla="*/ 7144 h 2200275"/>
                <a:gd name="connsiteX2" fmla="*/ 381476 w 2200275"/>
                <a:gd name="connsiteY2" fmla="*/ 445294 h 2200275"/>
                <a:gd name="connsiteX3" fmla="*/ 1541621 w 2200275"/>
                <a:gd name="connsiteY3" fmla="*/ 445294 h 2200275"/>
                <a:gd name="connsiteX4" fmla="*/ 1760696 w 2200275"/>
                <a:gd name="connsiteY4" fmla="*/ 664369 h 2200275"/>
                <a:gd name="connsiteX5" fmla="*/ 1760696 w 2200275"/>
                <a:gd name="connsiteY5" fmla="*/ 883444 h 2200275"/>
                <a:gd name="connsiteX6" fmla="*/ 664369 w 2200275"/>
                <a:gd name="connsiteY6" fmla="*/ 883444 h 2200275"/>
                <a:gd name="connsiteX7" fmla="*/ 7144 w 2200275"/>
                <a:gd name="connsiteY7" fmla="*/ 1540669 h 2200275"/>
                <a:gd name="connsiteX8" fmla="*/ 664369 w 2200275"/>
                <a:gd name="connsiteY8" fmla="*/ 2197894 h 2200275"/>
                <a:gd name="connsiteX9" fmla="*/ 1540669 w 2200275"/>
                <a:gd name="connsiteY9" fmla="*/ 2197894 h 2200275"/>
                <a:gd name="connsiteX10" fmla="*/ 2197894 w 2200275"/>
                <a:gd name="connsiteY10" fmla="*/ 1540669 h 2200275"/>
                <a:gd name="connsiteX11" fmla="*/ 2197894 w 2200275"/>
                <a:gd name="connsiteY11" fmla="*/ 1102519 h 2200275"/>
                <a:gd name="connsiteX12" fmla="*/ 2197894 w 2200275"/>
                <a:gd name="connsiteY12" fmla="*/ 883444 h 2200275"/>
                <a:gd name="connsiteX13" fmla="*/ 2197894 w 2200275"/>
                <a:gd name="connsiteY13" fmla="*/ 664369 h 2200275"/>
                <a:gd name="connsiteX14" fmla="*/ 1541621 w 2200275"/>
                <a:gd name="connsiteY14" fmla="*/ 7144 h 2200275"/>
                <a:gd name="connsiteX15" fmla="*/ 1760696 w 2200275"/>
                <a:gd name="connsiteY15" fmla="*/ 1541621 h 2200275"/>
                <a:gd name="connsiteX16" fmla="*/ 1541621 w 2200275"/>
                <a:gd name="connsiteY16" fmla="*/ 1760696 h 2200275"/>
                <a:gd name="connsiteX17" fmla="*/ 664369 w 2200275"/>
                <a:gd name="connsiteY17" fmla="*/ 1760696 h 2200275"/>
                <a:gd name="connsiteX18" fmla="*/ 445294 w 2200275"/>
                <a:gd name="connsiteY18" fmla="*/ 1541621 h 2200275"/>
                <a:gd name="connsiteX19" fmla="*/ 664369 w 2200275"/>
                <a:gd name="connsiteY19" fmla="*/ 1322546 h 2200275"/>
                <a:gd name="connsiteX20" fmla="*/ 1759744 w 2200275"/>
                <a:gd name="connsiteY20" fmla="*/ 1322546 h 2200275"/>
                <a:gd name="connsiteX21" fmla="*/ 1759744 w 2200275"/>
                <a:gd name="connsiteY21" fmla="*/ 1541621 h 2200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200275" h="2200275">
                  <a:moveTo>
                    <a:pt x="1541621" y="7144"/>
                  </a:moveTo>
                  <a:lnTo>
                    <a:pt x="254794" y="7144"/>
                  </a:lnTo>
                  <a:lnTo>
                    <a:pt x="381476" y="445294"/>
                  </a:lnTo>
                  <a:lnTo>
                    <a:pt x="1541621" y="445294"/>
                  </a:lnTo>
                  <a:cubicBezTo>
                    <a:pt x="1662589" y="445294"/>
                    <a:pt x="1760696" y="543401"/>
                    <a:pt x="1760696" y="664369"/>
                  </a:cubicBezTo>
                  <a:lnTo>
                    <a:pt x="1760696" y="883444"/>
                  </a:lnTo>
                  <a:lnTo>
                    <a:pt x="664369" y="883444"/>
                  </a:lnTo>
                  <a:cubicBezTo>
                    <a:pt x="301466" y="883444"/>
                    <a:pt x="7144" y="1178719"/>
                    <a:pt x="7144" y="1540669"/>
                  </a:cubicBezTo>
                  <a:cubicBezTo>
                    <a:pt x="7144" y="1903571"/>
                    <a:pt x="302419" y="2197894"/>
                    <a:pt x="664369" y="2197894"/>
                  </a:cubicBezTo>
                  <a:lnTo>
                    <a:pt x="1540669" y="2197894"/>
                  </a:lnTo>
                  <a:cubicBezTo>
                    <a:pt x="1903571" y="2197894"/>
                    <a:pt x="2197894" y="1902619"/>
                    <a:pt x="2197894" y="1540669"/>
                  </a:cubicBezTo>
                  <a:lnTo>
                    <a:pt x="2197894" y="1102519"/>
                  </a:lnTo>
                  <a:lnTo>
                    <a:pt x="2197894" y="883444"/>
                  </a:lnTo>
                  <a:lnTo>
                    <a:pt x="2197894" y="664369"/>
                  </a:lnTo>
                  <a:cubicBezTo>
                    <a:pt x="2198846" y="302419"/>
                    <a:pt x="1903571" y="7144"/>
                    <a:pt x="1541621" y="7144"/>
                  </a:cubicBezTo>
                  <a:close/>
                  <a:moveTo>
                    <a:pt x="1760696" y="1541621"/>
                  </a:moveTo>
                  <a:cubicBezTo>
                    <a:pt x="1760696" y="1662589"/>
                    <a:pt x="1662589" y="1760696"/>
                    <a:pt x="1541621" y="1760696"/>
                  </a:cubicBezTo>
                  <a:lnTo>
                    <a:pt x="664369" y="1760696"/>
                  </a:lnTo>
                  <a:cubicBezTo>
                    <a:pt x="543401" y="1760696"/>
                    <a:pt x="445294" y="1662589"/>
                    <a:pt x="445294" y="1541621"/>
                  </a:cubicBezTo>
                  <a:cubicBezTo>
                    <a:pt x="445294" y="1420654"/>
                    <a:pt x="543401" y="1322546"/>
                    <a:pt x="664369" y="1322546"/>
                  </a:cubicBezTo>
                  <a:lnTo>
                    <a:pt x="1759744" y="1322546"/>
                  </a:lnTo>
                  <a:lnTo>
                    <a:pt x="1759744" y="1541621"/>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318F20CF-561A-4B6E-8261-D763BDF13A99}"/>
                </a:ext>
              </a:extLst>
            </p:cNvPr>
            <p:cNvSpPr/>
            <p:nvPr/>
          </p:nvSpPr>
          <p:spPr>
            <a:xfrm>
              <a:off x="7036593" y="3202781"/>
              <a:ext cx="533400" cy="447675"/>
            </a:xfrm>
            <a:custGeom>
              <a:avLst/>
              <a:gdLst>
                <a:gd name="connsiteX0" fmla="*/ 407194 w 533400"/>
                <a:gd name="connsiteY0" fmla="*/ 7144 h 447675"/>
                <a:gd name="connsiteX1" fmla="*/ 7144 w 533400"/>
                <a:gd name="connsiteY1" fmla="*/ 7144 h 447675"/>
                <a:gd name="connsiteX2" fmla="*/ 7144 w 533400"/>
                <a:gd name="connsiteY2" fmla="*/ 446246 h 447675"/>
                <a:gd name="connsiteX3" fmla="*/ 533876 w 533400"/>
                <a:gd name="connsiteY3" fmla="*/ 446246 h 447675"/>
              </a:gdLst>
              <a:ahLst/>
              <a:cxnLst>
                <a:cxn ang="0">
                  <a:pos x="connsiteX0" y="connsiteY0"/>
                </a:cxn>
                <a:cxn ang="0">
                  <a:pos x="connsiteX1" y="connsiteY1"/>
                </a:cxn>
                <a:cxn ang="0">
                  <a:pos x="connsiteX2" y="connsiteY2"/>
                </a:cxn>
                <a:cxn ang="0">
                  <a:pos x="connsiteX3" y="connsiteY3"/>
                </a:cxn>
              </a:cxnLst>
              <a:rect l="l" t="t" r="r" b="b"/>
              <a:pathLst>
                <a:path w="533400" h="447675">
                  <a:moveTo>
                    <a:pt x="407194" y="7144"/>
                  </a:moveTo>
                  <a:lnTo>
                    <a:pt x="7144" y="7144"/>
                  </a:lnTo>
                  <a:lnTo>
                    <a:pt x="7144" y="446246"/>
                  </a:lnTo>
                  <a:lnTo>
                    <a:pt x="533876" y="446246"/>
                  </a:lnTo>
                  <a:close/>
                </a:path>
              </a:pathLst>
            </a:custGeom>
            <a:grpFill/>
            <a:ln w="9525" cap="flat">
              <a:noFill/>
              <a:prstDash val="solid"/>
              <a:miter/>
            </a:ln>
          </p:spPr>
          <p:txBody>
            <a:bodyPr rtlCol="0" anchor="ctr"/>
            <a:lstStyle/>
            <a:p>
              <a:endParaRPr lang="en-US"/>
            </a:p>
          </p:txBody>
        </p:sp>
      </p:grpSp>
      <p:sp>
        <p:nvSpPr>
          <p:cNvPr id="18" name="Footer Placeholder 3">
            <a:extLst>
              <a:ext uri="{FF2B5EF4-FFF2-40B4-BE49-F238E27FC236}">
                <a16:creationId xmlns:a16="http://schemas.microsoft.com/office/drawing/2014/main" id="{CB506BE2-C4E6-FD47-88C8-6A302948788F}"/>
              </a:ext>
            </a:extLst>
          </p:cNvPr>
          <p:cNvSpPr txBox="1">
            <a:spLocks/>
          </p:cNvSpPr>
          <p:nvPr userDrawn="1"/>
        </p:nvSpPr>
        <p:spPr>
          <a:xfrm>
            <a:off x="1178533" y="6347385"/>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lang="en-US" sz="700" kern="1200" smtClean="0">
                <a:solidFill>
                  <a:srgbClr val="A6AACA"/>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6E7CA0"/>
                </a:solidFill>
              </a:rPr>
              <a:t>Information Security Level 2 – Sensitive</a:t>
            </a:r>
            <a:br>
              <a:rPr lang="en-US" dirty="0">
                <a:solidFill>
                  <a:srgbClr val="6E7CA0"/>
                </a:solidFill>
              </a:rPr>
            </a:br>
            <a:r>
              <a:rPr lang="en-US" dirty="0">
                <a:solidFill>
                  <a:srgbClr val="6E7CA0"/>
                </a:solidFill>
              </a:rPr>
              <a:t>© 2020 – Proprietary &amp; Confidential Information of Amdocs</a:t>
            </a:r>
          </a:p>
        </p:txBody>
      </p:sp>
      <p:sp>
        <p:nvSpPr>
          <p:cNvPr id="19" name="Footer Placeholder 3">
            <a:extLst>
              <a:ext uri="{FF2B5EF4-FFF2-40B4-BE49-F238E27FC236}">
                <a16:creationId xmlns:a16="http://schemas.microsoft.com/office/drawing/2014/main" id="{AA6654DF-5916-BD43-9620-8F3A52499322}"/>
              </a:ext>
            </a:extLst>
          </p:cNvPr>
          <p:cNvSpPr txBox="1">
            <a:spLocks/>
          </p:cNvSpPr>
          <p:nvPr userDrawn="1"/>
        </p:nvSpPr>
        <p:spPr>
          <a:xfrm>
            <a:off x="548640" y="6347385"/>
            <a:ext cx="629893" cy="365125"/>
          </a:xfrm>
          <a:prstGeom prst="rect">
            <a:avLst/>
          </a:prstGeom>
        </p:spPr>
        <p:txBody>
          <a:bodyPr vert="horz" lIns="0" tIns="45720" rIns="91440" bIns="45720" rtlCol="0" anchor="ctr"/>
          <a:lstStyle>
            <a:defPPr>
              <a:defRPr lang="en-US"/>
            </a:defPPr>
            <a:lvl1pPr marL="0" algn="l" defTabSz="914400" rtl="0" eaLnBrk="1" latinLnBrk="0" hangingPunct="1">
              <a:defRPr lang="en-US" sz="700" kern="1200" smtClean="0">
                <a:solidFill>
                  <a:srgbClr val="A6AACA"/>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8C81157-9992-4BD3-B8A9-14B1E5882052}" type="slidenum">
              <a:rPr lang="en-US" sz="1200" smtClean="0">
                <a:solidFill>
                  <a:srgbClr val="6E7CA0"/>
                </a:solidFill>
              </a:rPr>
              <a:t>‹#›</a:t>
            </a:fld>
            <a:endParaRPr lang="en-US" sz="1200" dirty="0">
              <a:solidFill>
                <a:srgbClr val="6E7CA0"/>
              </a:solidFill>
            </a:endParaRPr>
          </a:p>
        </p:txBody>
      </p:sp>
    </p:spTree>
    <p:extLst>
      <p:ext uri="{BB962C8B-B14F-4D97-AF65-F5344CB8AC3E}">
        <p14:creationId xmlns:p14="http://schemas.microsoft.com/office/powerpoint/2010/main" val="4199415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4_Title and Content - plain">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57AFD34F-62EE-B14E-A510-CBCF4BA3F49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7754112" y="0"/>
            <a:ext cx="4437887" cy="6858000"/>
          </a:xfrm>
          <a:prstGeom prst="rect">
            <a:avLst/>
          </a:prstGeom>
        </p:spPr>
      </p:pic>
      <p:sp>
        <p:nvSpPr>
          <p:cNvPr id="23" name="Rectangle 22">
            <a:extLst>
              <a:ext uri="{FF2B5EF4-FFF2-40B4-BE49-F238E27FC236}">
                <a16:creationId xmlns:a16="http://schemas.microsoft.com/office/drawing/2014/main" id="{85A84AF5-117C-BA47-ABAE-EEE4A8FCDE4D}"/>
              </a:ext>
            </a:extLst>
          </p:cNvPr>
          <p:cNvSpPr/>
          <p:nvPr userDrawn="1"/>
        </p:nvSpPr>
        <p:spPr>
          <a:xfrm flipH="1">
            <a:off x="7743463" y="0"/>
            <a:ext cx="4448536" cy="6858000"/>
          </a:xfrm>
          <a:prstGeom prst="rect">
            <a:avLst/>
          </a:prstGeom>
          <a:gradFill flip="none" rotWithShape="1">
            <a:gsLst>
              <a:gs pos="21000">
                <a:schemeClr val="tx2">
                  <a:alpha val="88000"/>
                </a:schemeClr>
              </a:gs>
              <a:gs pos="0">
                <a:schemeClr val="tx2"/>
              </a:gs>
              <a:gs pos="100000">
                <a:schemeClr val="tx2">
                  <a:alpha val="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err="1"/>
          </a:p>
        </p:txBody>
      </p:sp>
      <p:sp>
        <p:nvSpPr>
          <p:cNvPr id="51" name="Freeform 50">
            <a:extLst>
              <a:ext uri="{FF2B5EF4-FFF2-40B4-BE49-F238E27FC236}">
                <a16:creationId xmlns:a16="http://schemas.microsoft.com/office/drawing/2014/main" id="{09696AAA-AAD5-7146-832C-689DB4BB688E}"/>
              </a:ext>
            </a:extLst>
          </p:cNvPr>
          <p:cNvSpPr/>
          <p:nvPr userDrawn="1"/>
        </p:nvSpPr>
        <p:spPr>
          <a:xfrm flipH="1">
            <a:off x="7762240" y="0"/>
            <a:ext cx="4429760" cy="6858000"/>
          </a:xfrm>
          <a:custGeom>
            <a:avLst/>
            <a:gdLst>
              <a:gd name="connsiteX0" fmla="*/ 1760202 w 4429760"/>
              <a:gd name="connsiteY0" fmla="*/ 2978041 h 6858000"/>
              <a:gd name="connsiteX1" fmla="*/ 1718511 w 4429760"/>
              <a:gd name="connsiteY1" fmla="*/ 3166652 h 6858000"/>
              <a:gd name="connsiteX2" fmla="*/ 1884956 w 4429760"/>
              <a:gd name="connsiteY2" fmla="*/ 3379510 h 6858000"/>
              <a:gd name="connsiteX3" fmla="*/ 2717182 w 4429760"/>
              <a:gd name="connsiteY3" fmla="*/ 3476656 h 6858000"/>
              <a:gd name="connsiteX4" fmla="*/ 2967009 w 4429760"/>
              <a:gd name="connsiteY4" fmla="*/ 3312452 h 6858000"/>
              <a:gd name="connsiteX5" fmla="*/ 2800484 w 4429760"/>
              <a:gd name="connsiteY5" fmla="*/ 3099513 h 6858000"/>
              <a:gd name="connsiteX6" fmla="*/ 831551 w 4429760"/>
              <a:gd name="connsiteY6" fmla="*/ 2482867 h 6858000"/>
              <a:gd name="connsiteX7" fmla="*/ 1210854 w 4429760"/>
              <a:gd name="connsiteY7" fmla="*/ 2527119 h 6858000"/>
              <a:gd name="connsiteX8" fmla="*/ 1127632 w 4429760"/>
              <a:gd name="connsiteY8" fmla="*/ 2904181 h 6858000"/>
              <a:gd name="connsiteX9" fmla="*/ 627896 w 4429760"/>
              <a:gd name="connsiteY9" fmla="*/ 2845845 h 6858000"/>
              <a:gd name="connsiteX10" fmla="*/ 2153698 w 4429760"/>
              <a:gd name="connsiteY10" fmla="*/ 1866428 h 6858000"/>
              <a:gd name="connsiteX11" fmla="*/ 2218086 w 4429760"/>
              <a:gd name="connsiteY11" fmla="*/ 1870941 h 6858000"/>
              <a:gd name="connsiteX12" fmla="*/ 3439777 w 4429760"/>
              <a:gd name="connsiteY12" fmla="*/ 2013620 h 6858000"/>
              <a:gd name="connsiteX13" fmla="*/ 3236122 w 4429760"/>
              <a:gd name="connsiteY13" fmla="*/ 2376598 h 6858000"/>
              <a:gd name="connsiteX14" fmla="*/ 2134784 w 4429760"/>
              <a:gd name="connsiteY14" fmla="*/ 2248003 h 6858000"/>
              <a:gd name="connsiteX15" fmla="*/ 1885116 w 4429760"/>
              <a:gd name="connsiteY15" fmla="*/ 2412208 h 6858000"/>
              <a:gd name="connsiteX16" fmla="*/ 1843425 w 4429760"/>
              <a:gd name="connsiteY16" fmla="*/ 2600819 h 6858000"/>
              <a:gd name="connsiteX17" fmla="*/ 2883706 w 4429760"/>
              <a:gd name="connsiteY17" fmla="*/ 2722292 h 6858000"/>
              <a:gd name="connsiteX18" fmla="*/ 3383121 w 4429760"/>
              <a:gd name="connsiteY18" fmla="*/ 3360865 h 6858000"/>
              <a:gd name="connsiteX19" fmla="*/ 2633878 w 4429760"/>
              <a:gd name="connsiteY19" fmla="*/ 3853557 h 6858000"/>
              <a:gd name="connsiteX20" fmla="*/ 1801653 w 4429760"/>
              <a:gd name="connsiteY20" fmla="*/ 3756412 h 6858000"/>
              <a:gd name="connsiteX21" fmla="*/ 1302318 w 4429760"/>
              <a:gd name="connsiteY21" fmla="*/ 3117919 h 6858000"/>
              <a:gd name="connsiteX22" fmla="*/ 1385621 w 4429760"/>
              <a:gd name="connsiteY22" fmla="*/ 2740777 h 6858000"/>
              <a:gd name="connsiteX23" fmla="*/ 1427232 w 4429760"/>
              <a:gd name="connsiteY23" fmla="*/ 2552246 h 6858000"/>
              <a:gd name="connsiteX24" fmla="*/ 1468924 w 4429760"/>
              <a:gd name="connsiteY24" fmla="*/ 2363634 h 6858000"/>
              <a:gd name="connsiteX25" fmla="*/ 2153698 w 4429760"/>
              <a:gd name="connsiteY25" fmla="*/ 1866428 h 6858000"/>
              <a:gd name="connsiteX26" fmla="*/ 4428744 w 4429760"/>
              <a:gd name="connsiteY26" fmla="*/ 0 h 6858000"/>
              <a:gd name="connsiteX27" fmla="*/ 0 w 4429760"/>
              <a:gd name="connsiteY27" fmla="*/ 0 h 6858000"/>
              <a:gd name="connsiteX28" fmla="*/ 0 w 4429760"/>
              <a:gd name="connsiteY28" fmla="*/ 1344705 h 6858000"/>
              <a:gd name="connsiteX29" fmla="*/ 0 w 4429760"/>
              <a:gd name="connsiteY29" fmla="*/ 5024998 h 6858000"/>
              <a:gd name="connsiteX30" fmla="*/ 0 w 4429760"/>
              <a:gd name="connsiteY30" fmla="*/ 6858000 h 6858000"/>
              <a:gd name="connsiteX31" fmla="*/ 4428744 w 4429760"/>
              <a:gd name="connsiteY31" fmla="*/ 6858000 h 6858000"/>
              <a:gd name="connsiteX32" fmla="*/ 4428744 w 4429760"/>
              <a:gd name="connsiteY32" fmla="*/ 5024998 h 6858000"/>
              <a:gd name="connsiteX33" fmla="*/ 4429760 w 4429760"/>
              <a:gd name="connsiteY33" fmla="*/ 5024998 h 6858000"/>
              <a:gd name="connsiteX34" fmla="*/ 4429760 w 4429760"/>
              <a:gd name="connsiteY34" fmla="*/ 1344705 h 6858000"/>
              <a:gd name="connsiteX35" fmla="*/ 4428744 w 4429760"/>
              <a:gd name="connsiteY35" fmla="*/ 13447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429760" h="6858000">
                <a:moveTo>
                  <a:pt x="1760202" y="2978041"/>
                </a:moveTo>
                <a:lnTo>
                  <a:pt x="1718511" y="3166652"/>
                </a:lnTo>
                <a:cubicBezTo>
                  <a:pt x="1695545" y="3270600"/>
                  <a:pt x="1770205" y="3366066"/>
                  <a:pt x="1884956" y="3379510"/>
                </a:cubicBezTo>
                <a:lnTo>
                  <a:pt x="2717182" y="3476656"/>
                </a:lnTo>
                <a:cubicBezTo>
                  <a:pt x="2831932" y="3490019"/>
                  <a:pt x="2944042" y="3416399"/>
                  <a:pt x="2967009" y="3312452"/>
                </a:cubicBezTo>
                <a:cubicBezTo>
                  <a:pt x="2989975" y="3208503"/>
                  <a:pt x="2915234" y="3112877"/>
                  <a:pt x="2800484" y="3099513"/>
                </a:cubicBezTo>
                <a:close/>
                <a:moveTo>
                  <a:pt x="831551" y="2482867"/>
                </a:moveTo>
                <a:lnTo>
                  <a:pt x="1210854" y="2527119"/>
                </a:lnTo>
                <a:lnTo>
                  <a:pt x="1127632" y="2904181"/>
                </a:lnTo>
                <a:lnTo>
                  <a:pt x="627896" y="2845845"/>
                </a:lnTo>
                <a:close/>
                <a:moveTo>
                  <a:pt x="2153698" y="1866428"/>
                </a:moveTo>
                <a:cubicBezTo>
                  <a:pt x="2175086" y="1866940"/>
                  <a:pt x="2196570" y="1868431"/>
                  <a:pt x="2218086" y="1870941"/>
                </a:cubicBezTo>
                <a:lnTo>
                  <a:pt x="3439777" y="2013620"/>
                </a:lnTo>
                <a:lnTo>
                  <a:pt x="3236122" y="2376598"/>
                </a:lnTo>
                <a:lnTo>
                  <a:pt x="2134784" y="2248003"/>
                </a:lnTo>
                <a:cubicBezTo>
                  <a:pt x="2020033" y="2234640"/>
                  <a:pt x="1908003" y="2308259"/>
                  <a:pt x="1885116" y="2412208"/>
                </a:cubicBezTo>
                <a:lnTo>
                  <a:pt x="1843425" y="2600819"/>
                </a:lnTo>
                <a:lnTo>
                  <a:pt x="2883706" y="2722292"/>
                </a:lnTo>
                <a:cubicBezTo>
                  <a:pt x="3228040" y="2762462"/>
                  <a:pt x="3452020" y="3048940"/>
                  <a:pt x="3383121" y="3360865"/>
                </a:cubicBezTo>
                <a:cubicBezTo>
                  <a:pt x="3314303" y="3672709"/>
                  <a:pt x="2978212" y="3893729"/>
                  <a:pt x="2633878" y="3853557"/>
                </a:cubicBezTo>
                <a:lnTo>
                  <a:pt x="1801653" y="3756412"/>
                </a:lnTo>
                <a:cubicBezTo>
                  <a:pt x="1457480" y="3716240"/>
                  <a:pt x="1233420" y="3429763"/>
                  <a:pt x="1302318" y="3117919"/>
                </a:cubicBezTo>
                <a:lnTo>
                  <a:pt x="1385621" y="2740777"/>
                </a:lnTo>
                <a:lnTo>
                  <a:pt x="1427232" y="2552246"/>
                </a:lnTo>
                <a:lnTo>
                  <a:pt x="1468924" y="2363634"/>
                </a:lnTo>
                <a:cubicBezTo>
                  <a:pt x="1533441" y="2071280"/>
                  <a:pt x="1832866" y="1858753"/>
                  <a:pt x="2153698" y="1866428"/>
                </a:cubicBezTo>
                <a:close/>
                <a:moveTo>
                  <a:pt x="4428744" y="0"/>
                </a:moveTo>
                <a:lnTo>
                  <a:pt x="0" y="0"/>
                </a:lnTo>
                <a:lnTo>
                  <a:pt x="0" y="1344705"/>
                </a:lnTo>
                <a:lnTo>
                  <a:pt x="0" y="5024998"/>
                </a:lnTo>
                <a:lnTo>
                  <a:pt x="0" y="6858000"/>
                </a:lnTo>
                <a:lnTo>
                  <a:pt x="4428744" y="6858000"/>
                </a:lnTo>
                <a:lnTo>
                  <a:pt x="4428744" y="5024998"/>
                </a:lnTo>
                <a:lnTo>
                  <a:pt x="4429760" y="5024998"/>
                </a:lnTo>
                <a:lnTo>
                  <a:pt x="4429760" y="1344705"/>
                </a:lnTo>
                <a:lnTo>
                  <a:pt x="4428744" y="1344705"/>
                </a:lnTo>
                <a:close/>
              </a:path>
            </a:pathLst>
          </a:custGeom>
          <a:solidFill>
            <a:schemeClr val="tx2">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p>
        </p:txBody>
      </p:sp>
      <p:grpSp>
        <p:nvGrpSpPr>
          <p:cNvPr id="12" name="Amdocs_Logomark">
            <a:extLst>
              <a:ext uri="{FF2B5EF4-FFF2-40B4-BE49-F238E27FC236}">
                <a16:creationId xmlns:a16="http://schemas.microsoft.com/office/drawing/2014/main" id="{5BA2F6AB-E765-4978-81F5-B9C55D655F6E}"/>
              </a:ext>
            </a:extLst>
          </p:cNvPr>
          <p:cNvGrpSpPr>
            <a:grpSpLocks noChangeAspect="1"/>
          </p:cNvGrpSpPr>
          <p:nvPr userDrawn="1"/>
        </p:nvGrpSpPr>
        <p:grpSpPr>
          <a:xfrm>
            <a:off x="11460289" y="6381483"/>
            <a:ext cx="384048" cy="285861"/>
            <a:chOff x="4624387" y="2333625"/>
            <a:chExt cx="2943225" cy="2190750"/>
          </a:xfrm>
          <a:solidFill>
            <a:schemeClr val="bg1"/>
          </a:solidFill>
        </p:grpSpPr>
        <p:sp>
          <p:nvSpPr>
            <p:cNvPr id="13" name="Freeform: Shape 12">
              <a:extLst>
                <a:ext uri="{FF2B5EF4-FFF2-40B4-BE49-F238E27FC236}">
                  <a16:creationId xmlns:a16="http://schemas.microsoft.com/office/drawing/2014/main" id="{95880C03-A2F8-4320-8484-2C93645AB522}"/>
                </a:ext>
              </a:extLst>
            </p:cNvPr>
            <p:cNvSpPr/>
            <p:nvPr/>
          </p:nvSpPr>
          <p:spPr>
            <a:xfrm>
              <a:off x="4617243" y="2326481"/>
              <a:ext cx="2200275" cy="2200275"/>
            </a:xfrm>
            <a:custGeom>
              <a:avLst/>
              <a:gdLst>
                <a:gd name="connsiteX0" fmla="*/ 1541621 w 2200275"/>
                <a:gd name="connsiteY0" fmla="*/ 7144 h 2200275"/>
                <a:gd name="connsiteX1" fmla="*/ 254794 w 2200275"/>
                <a:gd name="connsiteY1" fmla="*/ 7144 h 2200275"/>
                <a:gd name="connsiteX2" fmla="*/ 381476 w 2200275"/>
                <a:gd name="connsiteY2" fmla="*/ 445294 h 2200275"/>
                <a:gd name="connsiteX3" fmla="*/ 1541621 w 2200275"/>
                <a:gd name="connsiteY3" fmla="*/ 445294 h 2200275"/>
                <a:gd name="connsiteX4" fmla="*/ 1760696 w 2200275"/>
                <a:gd name="connsiteY4" fmla="*/ 664369 h 2200275"/>
                <a:gd name="connsiteX5" fmla="*/ 1760696 w 2200275"/>
                <a:gd name="connsiteY5" fmla="*/ 883444 h 2200275"/>
                <a:gd name="connsiteX6" fmla="*/ 664369 w 2200275"/>
                <a:gd name="connsiteY6" fmla="*/ 883444 h 2200275"/>
                <a:gd name="connsiteX7" fmla="*/ 7144 w 2200275"/>
                <a:gd name="connsiteY7" fmla="*/ 1540669 h 2200275"/>
                <a:gd name="connsiteX8" fmla="*/ 664369 w 2200275"/>
                <a:gd name="connsiteY8" fmla="*/ 2197894 h 2200275"/>
                <a:gd name="connsiteX9" fmla="*/ 1540669 w 2200275"/>
                <a:gd name="connsiteY9" fmla="*/ 2197894 h 2200275"/>
                <a:gd name="connsiteX10" fmla="*/ 2197894 w 2200275"/>
                <a:gd name="connsiteY10" fmla="*/ 1540669 h 2200275"/>
                <a:gd name="connsiteX11" fmla="*/ 2197894 w 2200275"/>
                <a:gd name="connsiteY11" fmla="*/ 1102519 h 2200275"/>
                <a:gd name="connsiteX12" fmla="*/ 2197894 w 2200275"/>
                <a:gd name="connsiteY12" fmla="*/ 883444 h 2200275"/>
                <a:gd name="connsiteX13" fmla="*/ 2197894 w 2200275"/>
                <a:gd name="connsiteY13" fmla="*/ 664369 h 2200275"/>
                <a:gd name="connsiteX14" fmla="*/ 1541621 w 2200275"/>
                <a:gd name="connsiteY14" fmla="*/ 7144 h 2200275"/>
                <a:gd name="connsiteX15" fmla="*/ 1760696 w 2200275"/>
                <a:gd name="connsiteY15" fmla="*/ 1541621 h 2200275"/>
                <a:gd name="connsiteX16" fmla="*/ 1541621 w 2200275"/>
                <a:gd name="connsiteY16" fmla="*/ 1760696 h 2200275"/>
                <a:gd name="connsiteX17" fmla="*/ 664369 w 2200275"/>
                <a:gd name="connsiteY17" fmla="*/ 1760696 h 2200275"/>
                <a:gd name="connsiteX18" fmla="*/ 445294 w 2200275"/>
                <a:gd name="connsiteY18" fmla="*/ 1541621 h 2200275"/>
                <a:gd name="connsiteX19" fmla="*/ 664369 w 2200275"/>
                <a:gd name="connsiteY19" fmla="*/ 1322546 h 2200275"/>
                <a:gd name="connsiteX20" fmla="*/ 1759744 w 2200275"/>
                <a:gd name="connsiteY20" fmla="*/ 1322546 h 2200275"/>
                <a:gd name="connsiteX21" fmla="*/ 1759744 w 2200275"/>
                <a:gd name="connsiteY21" fmla="*/ 1541621 h 2200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200275" h="2200275">
                  <a:moveTo>
                    <a:pt x="1541621" y="7144"/>
                  </a:moveTo>
                  <a:lnTo>
                    <a:pt x="254794" y="7144"/>
                  </a:lnTo>
                  <a:lnTo>
                    <a:pt x="381476" y="445294"/>
                  </a:lnTo>
                  <a:lnTo>
                    <a:pt x="1541621" y="445294"/>
                  </a:lnTo>
                  <a:cubicBezTo>
                    <a:pt x="1662589" y="445294"/>
                    <a:pt x="1760696" y="543401"/>
                    <a:pt x="1760696" y="664369"/>
                  </a:cubicBezTo>
                  <a:lnTo>
                    <a:pt x="1760696" y="883444"/>
                  </a:lnTo>
                  <a:lnTo>
                    <a:pt x="664369" y="883444"/>
                  </a:lnTo>
                  <a:cubicBezTo>
                    <a:pt x="301466" y="883444"/>
                    <a:pt x="7144" y="1178719"/>
                    <a:pt x="7144" y="1540669"/>
                  </a:cubicBezTo>
                  <a:cubicBezTo>
                    <a:pt x="7144" y="1903571"/>
                    <a:pt x="302419" y="2197894"/>
                    <a:pt x="664369" y="2197894"/>
                  </a:cubicBezTo>
                  <a:lnTo>
                    <a:pt x="1540669" y="2197894"/>
                  </a:lnTo>
                  <a:cubicBezTo>
                    <a:pt x="1903571" y="2197894"/>
                    <a:pt x="2197894" y="1902619"/>
                    <a:pt x="2197894" y="1540669"/>
                  </a:cubicBezTo>
                  <a:lnTo>
                    <a:pt x="2197894" y="1102519"/>
                  </a:lnTo>
                  <a:lnTo>
                    <a:pt x="2197894" y="883444"/>
                  </a:lnTo>
                  <a:lnTo>
                    <a:pt x="2197894" y="664369"/>
                  </a:lnTo>
                  <a:cubicBezTo>
                    <a:pt x="2198846" y="302419"/>
                    <a:pt x="1903571" y="7144"/>
                    <a:pt x="1541621" y="7144"/>
                  </a:cubicBezTo>
                  <a:close/>
                  <a:moveTo>
                    <a:pt x="1760696" y="1541621"/>
                  </a:moveTo>
                  <a:cubicBezTo>
                    <a:pt x="1760696" y="1662589"/>
                    <a:pt x="1662589" y="1760696"/>
                    <a:pt x="1541621" y="1760696"/>
                  </a:cubicBezTo>
                  <a:lnTo>
                    <a:pt x="664369" y="1760696"/>
                  </a:lnTo>
                  <a:cubicBezTo>
                    <a:pt x="543401" y="1760696"/>
                    <a:pt x="445294" y="1662589"/>
                    <a:pt x="445294" y="1541621"/>
                  </a:cubicBezTo>
                  <a:cubicBezTo>
                    <a:pt x="445294" y="1420654"/>
                    <a:pt x="543401" y="1322546"/>
                    <a:pt x="664369" y="1322546"/>
                  </a:cubicBezTo>
                  <a:lnTo>
                    <a:pt x="1759744" y="1322546"/>
                  </a:lnTo>
                  <a:lnTo>
                    <a:pt x="1759744" y="1541621"/>
                  </a:lnTo>
                  <a:close/>
                </a:path>
              </a:pathLst>
            </a:custGeom>
            <a:grpFill/>
            <a:ln w="9525" cap="flat">
              <a:noFill/>
              <a:prstDash val="solid"/>
              <a:miter/>
            </a:ln>
          </p:spPr>
          <p:txBody>
            <a:bodyPr rtlCol="0" anchor="ctr"/>
            <a:lstStyle/>
            <a:p>
              <a:endParaRPr lang="en-US"/>
            </a:p>
          </p:txBody>
        </p:sp>
        <p:sp>
          <p:nvSpPr>
            <p:cNvPr id="14" name="Freeform: Shape 8">
              <a:extLst>
                <a:ext uri="{FF2B5EF4-FFF2-40B4-BE49-F238E27FC236}">
                  <a16:creationId xmlns:a16="http://schemas.microsoft.com/office/drawing/2014/main" id="{9BDDC6F2-85BB-46CC-9F3A-C810E5D617A9}"/>
                </a:ext>
              </a:extLst>
            </p:cNvPr>
            <p:cNvSpPr/>
            <p:nvPr/>
          </p:nvSpPr>
          <p:spPr>
            <a:xfrm>
              <a:off x="7036593" y="3202781"/>
              <a:ext cx="533400" cy="447675"/>
            </a:xfrm>
            <a:custGeom>
              <a:avLst/>
              <a:gdLst>
                <a:gd name="connsiteX0" fmla="*/ 407194 w 533400"/>
                <a:gd name="connsiteY0" fmla="*/ 7144 h 447675"/>
                <a:gd name="connsiteX1" fmla="*/ 7144 w 533400"/>
                <a:gd name="connsiteY1" fmla="*/ 7144 h 447675"/>
                <a:gd name="connsiteX2" fmla="*/ 7144 w 533400"/>
                <a:gd name="connsiteY2" fmla="*/ 446246 h 447675"/>
                <a:gd name="connsiteX3" fmla="*/ 533876 w 533400"/>
                <a:gd name="connsiteY3" fmla="*/ 446246 h 447675"/>
              </a:gdLst>
              <a:ahLst/>
              <a:cxnLst>
                <a:cxn ang="0">
                  <a:pos x="connsiteX0" y="connsiteY0"/>
                </a:cxn>
                <a:cxn ang="0">
                  <a:pos x="connsiteX1" y="connsiteY1"/>
                </a:cxn>
                <a:cxn ang="0">
                  <a:pos x="connsiteX2" y="connsiteY2"/>
                </a:cxn>
                <a:cxn ang="0">
                  <a:pos x="connsiteX3" y="connsiteY3"/>
                </a:cxn>
              </a:cxnLst>
              <a:rect l="l" t="t" r="r" b="b"/>
              <a:pathLst>
                <a:path w="533400" h="447675">
                  <a:moveTo>
                    <a:pt x="407194" y="7144"/>
                  </a:moveTo>
                  <a:lnTo>
                    <a:pt x="7144" y="7144"/>
                  </a:lnTo>
                  <a:lnTo>
                    <a:pt x="7144" y="446246"/>
                  </a:lnTo>
                  <a:lnTo>
                    <a:pt x="533876" y="446246"/>
                  </a:lnTo>
                  <a:close/>
                </a:path>
              </a:pathLst>
            </a:custGeom>
            <a:grpFill/>
            <a:ln w="9525" cap="flat">
              <a:noFill/>
              <a:prstDash val="solid"/>
              <a:miter/>
            </a:ln>
          </p:spPr>
          <p:txBody>
            <a:bodyPr rtlCol="0" anchor="ctr"/>
            <a:lstStyle/>
            <a:p>
              <a:endParaRPr lang="en-US"/>
            </a:p>
          </p:txBody>
        </p:sp>
      </p:grpSp>
      <p:grpSp>
        <p:nvGrpSpPr>
          <p:cNvPr id="16" name="Amdocs_Logomark">
            <a:extLst>
              <a:ext uri="{FF2B5EF4-FFF2-40B4-BE49-F238E27FC236}">
                <a16:creationId xmlns:a16="http://schemas.microsoft.com/office/drawing/2014/main" id="{50DEB932-1A25-4048-884F-D617E1DA260B}"/>
              </a:ext>
            </a:extLst>
          </p:cNvPr>
          <p:cNvGrpSpPr>
            <a:grpSpLocks noChangeAspect="1"/>
          </p:cNvGrpSpPr>
          <p:nvPr userDrawn="1"/>
        </p:nvGrpSpPr>
        <p:grpSpPr>
          <a:xfrm>
            <a:off x="11459357" y="6381803"/>
            <a:ext cx="384048" cy="285861"/>
            <a:chOff x="4624387" y="2333625"/>
            <a:chExt cx="2943225" cy="2190750"/>
          </a:xfrm>
          <a:solidFill>
            <a:schemeClr val="bg1"/>
          </a:solidFill>
        </p:grpSpPr>
        <p:sp>
          <p:nvSpPr>
            <p:cNvPr id="17" name="Freeform: Shape 7">
              <a:extLst>
                <a:ext uri="{FF2B5EF4-FFF2-40B4-BE49-F238E27FC236}">
                  <a16:creationId xmlns:a16="http://schemas.microsoft.com/office/drawing/2014/main" id="{4F07F103-8DBD-4501-9A2F-4AAF22CFB15B}"/>
                </a:ext>
              </a:extLst>
            </p:cNvPr>
            <p:cNvSpPr/>
            <p:nvPr/>
          </p:nvSpPr>
          <p:spPr>
            <a:xfrm>
              <a:off x="4617243" y="2326481"/>
              <a:ext cx="2200275" cy="2200275"/>
            </a:xfrm>
            <a:custGeom>
              <a:avLst/>
              <a:gdLst>
                <a:gd name="connsiteX0" fmla="*/ 1541621 w 2200275"/>
                <a:gd name="connsiteY0" fmla="*/ 7144 h 2200275"/>
                <a:gd name="connsiteX1" fmla="*/ 254794 w 2200275"/>
                <a:gd name="connsiteY1" fmla="*/ 7144 h 2200275"/>
                <a:gd name="connsiteX2" fmla="*/ 381476 w 2200275"/>
                <a:gd name="connsiteY2" fmla="*/ 445294 h 2200275"/>
                <a:gd name="connsiteX3" fmla="*/ 1541621 w 2200275"/>
                <a:gd name="connsiteY3" fmla="*/ 445294 h 2200275"/>
                <a:gd name="connsiteX4" fmla="*/ 1760696 w 2200275"/>
                <a:gd name="connsiteY4" fmla="*/ 664369 h 2200275"/>
                <a:gd name="connsiteX5" fmla="*/ 1760696 w 2200275"/>
                <a:gd name="connsiteY5" fmla="*/ 883444 h 2200275"/>
                <a:gd name="connsiteX6" fmla="*/ 664369 w 2200275"/>
                <a:gd name="connsiteY6" fmla="*/ 883444 h 2200275"/>
                <a:gd name="connsiteX7" fmla="*/ 7144 w 2200275"/>
                <a:gd name="connsiteY7" fmla="*/ 1540669 h 2200275"/>
                <a:gd name="connsiteX8" fmla="*/ 664369 w 2200275"/>
                <a:gd name="connsiteY8" fmla="*/ 2197894 h 2200275"/>
                <a:gd name="connsiteX9" fmla="*/ 1540669 w 2200275"/>
                <a:gd name="connsiteY9" fmla="*/ 2197894 h 2200275"/>
                <a:gd name="connsiteX10" fmla="*/ 2197894 w 2200275"/>
                <a:gd name="connsiteY10" fmla="*/ 1540669 h 2200275"/>
                <a:gd name="connsiteX11" fmla="*/ 2197894 w 2200275"/>
                <a:gd name="connsiteY11" fmla="*/ 1102519 h 2200275"/>
                <a:gd name="connsiteX12" fmla="*/ 2197894 w 2200275"/>
                <a:gd name="connsiteY12" fmla="*/ 883444 h 2200275"/>
                <a:gd name="connsiteX13" fmla="*/ 2197894 w 2200275"/>
                <a:gd name="connsiteY13" fmla="*/ 664369 h 2200275"/>
                <a:gd name="connsiteX14" fmla="*/ 1541621 w 2200275"/>
                <a:gd name="connsiteY14" fmla="*/ 7144 h 2200275"/>
                <a:gd name="connsiteX15" fmla="*/ 1760696 w 2200275"/>
                <a:gd name="connsiteY15" fmla="*/ 1541621 h 2200275"/>
                <a:gd name="connsiteX16" fmla="*/ 1541621 w 2200275"/>
                <a:gd name="connsiteY16" fmla="*/ 1760696 h 2200275"/>
                <a:gd name="connsiteX17" fmla="*/ 664369 w 2200275"/>
                <a:gd name="connsiteY17" fmla="*/ 1760696 h 2200275"/>
                <a:gd name="connsiteX18" fmla="*/ 445294 w 2200275"/>
                <a:gd name="connsiteY18" fmla="*/ 1541621 h 2200275"/>
                <a:gd name="connsiteX19" fmla="*/ 664369 w 2200275"/>
                <a:gd name="connsiteY19" fmla="*/ 1322546 h 2200275"/>
                <a:gd name="connsiteX20" fmla="*/ 1759744 w 2200275"/>
                <a:gd name="connsiteY20" fmla="*/ 1322546 h 2200275"/>
                <a:gd name="connsiteX21" fmla="*/ 1759744 w 2200275"/>
                <a:gd name="connsiteY21" fmla="*/ 1541621 h 2200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200275" h="2200275">
                  <a:moveTo>
                    <a:pt x="1541621" y="7144"/>
                  </a:moveTo>
                  <a:lnTo>
                    <a:pt x="254794" y="7144"/>
                  </a:lnTo>
                  <a:lnTo>
                    <a:pt x="381476" y="445294"/>
                  </a:lnTo>
                  <a:lnTo>
                    <a:pt x="1541621" y="445294"/>
                  </a:lnTo>
                  <a:cubicBezTo>
                    <a:pt x="1662589" y="445294"/>
                    <a:pt x="1760696" y="543401"/>
                    <a:pt x="1760696" y="664369"/>
                  </a:cubicBezTo>
                  <a:lnTo>
                    <a:pt x="1760696" y="883444"/>
                  </a:lnTo>
                  <a:lnTo>
                    <a:pt x="664369" y="883444"/>
                  </a:lnTo>
                  <a:cubicBezTo>
                    <a:pt x="301466" y="883444"/>
                    <a:pt x="7144" y="1178719"/>
                    <a:pt x="7144" y="1540669"/>
                  </a:cubicBezTo>
                  <a:cubicBezTo>
                    <a:pt x="7144" y="1903571"/>
                    <a:pt x="302419" y="2197894"/>
                    <a:pt x="664369" y="2197894"/>
                  </a:cubicBezTo>
                  <a:lnTo>
                    <a:pt x="1540669" y="2197894"/>
                  </a:lnTo>
                  <a:cubicBezTo>
                    <a:pt x="1903571" y="2197894"/>
                    <a:pt x="2197894" y="1902619"/>
                    <a:pt x="2197894" y="1540669"/>
                  </a:cubicBezTo>
                  <a:lnTo>
                    <a:pt x="2197894" y="1102519"/>
                  </a:lnTo>
                  <a:lnTo>
                    <a:pt x="2197894" y="883444"/>
                  </a:lnTo>
                  <a:lnTo>
                    <a:pt x="2197894" y="664369"/>
                  </a:lnTo>
                  <a:cubicBezTo>
                    <a:pt x="2198846" y="302419"/>
                    <a:pt x="1903571" y="7144"/>
                    <a:pt x="1541621" y="7144"/>
                  </a:cubicBezTo>
                  <a:close/>
                  <a:moveTo>
                    <a:pt x="1760696" y="1541621"/>
                  </a:moveTo>
                  <a:cubicBezTo>
                    <a:pt x="1760696" y="1662589"/>
                    <a:pt x="1662589" y="1760696"/>
                    <a:pt x="1541621" y="1760696"/>
                  </a:cubicBezTo>
                  <a:lnTo>
                    <a:pt x="664369" y="1760696"/>
                  </a:lnTo>
                  <a:cubicBezTo>
                    <a:pt x="543401" y="1760696"/>
                    <a:pt x="445294" y="1662589"/>
                    <a:pt x="445294" y="1541621"/>
                  </a:cubicBezTo>
                  <a:cubicBezTo>
                    <a:pt x="445294" y="1420654"/>
                    <a:pt x="543401" y="1322546"/>
                    <a:pt x="664369" y="1322546"/>
                  </a:cubicBezTo>
                  <a:lnTo>
                    <a:pt x="1759744" y="1322546"/>
                  </a:lnTo>
                  <a:lnTo>
                    <a:pt x="1759744" y="1541621"/>
                  </a:lnTo>
                  <a:close/>
                </a:path>
              </a:pathLst>
            </a:custGeom>
            <a:grpFill/>
            <a:ln w="9525" cap="flat">
              <a:noFill/>
              <a:prstDash val="solid"/>
              <a:miter/>
            </a:ln>
          </p:spPr>
          <p:txBody>
            <a:bodyPr rtlCol="0" anchor="ctr"/>
            <a:lstStyle/>
            <a:p>
              <a:endParaRPr lang="en-US"/>
            </a:p>
          </p:txBody>
        </p:sp>
        <p:sp>
          <p:nvSpPr>
            <p:cNvPr id="18" name="Freeform: Shape 8">
              <a:extLst>
                <a:ext uri="{FF2B5EF4-FFF2-40B4-BE49-F238E27FC236}">
                  <a16:creationId xmlns:a16="http://schemas.microsoft.com/office/drawing/2014/main" id="{6238EFCD-DAF2-4EDF-A5E4-3194531B55FF}"/>
                </a:ext>
              </a:extLst>
            </p:cNvPr>
            <p:cNvSpPr/>
            <p:nvPr/>
          </p:nvSpPr>
          <p:spPr>
            <a:xfrm>
              <a:off x="7036593" y="3202781"/>
              <a:ext cx="533400" cy="447675"/>
            </a:xfrm>
            <a:custGeom>
              <a:avLst/>
              <a:gdLst>
                <a:gd name="connsiteX0" fmla="*/ 407194 w 533400"/>
                <a:gd name="connsiteY0" fmla="*/ 7144 h 447675"/>
                <a:gd name="connsiteX1" fmla="*/ 7144 w 533400"/>
                <a:gd name="connsiteY1" fmla="*/ 7144 h 447675"/>
                <a:gd name="connsiteX2" fmla="*/ 7144 w 533400"/>
                <a:gd name="connsiteY2" fmla="*/ 446246 h 447675"/>
                <a:gd name="connsiteX3" fmla="*/ 533876 w 533400"/>
                <a:gd name="connsiteY3" fmla="*/ 446246 h 447675"/>
              </a:gdLst>
              <a:ahLst/>
              <a:cxnLst>
                <a:cxn ang="0">
                  <a:pos x="connsiteX0" y="connsiteY0"/>
                </a:cxn>
                <a:cxn ang="0">
                  <a:pos x="connsiteX1" y="connsiteY1"/>
                </a:cxn>
                <a:cxn ang="0">
                  <a:pos x="connsiteX2" y="connsiteY2"/>
                </a:cxn>
                <a:cxn ang="0">
                  <a:pos x="connsiteX3" y="connsiteY3"/>
                </a:cxn>
              </a:cxnLst>
              <a:rect l="l" t="t" r="r" b="b"/>
              <a:pathLst>
                <a:path w="533400" h="447675">
                  <a:moveTo>
                    <a:pt x="407194" y="7144"/>
                  </a:moveTo>
                  <a:lnTo>
                    <a:pt x="7144" y="7144"/>
                  </a:lnTo>
                  <a:lnTo>
                    <a:pt x="7144" y="446246"/>
                  </a:lnTo>
                  <a:lnTo>
                    <a:pt x="533876" y="446246"/>
                  </a:lnTo>
                  <a:close/>
                </a:path>
              </a:pathLst>
            </a:custGeom>
            <a:grpFill/>
            <a:ln w="9525" cap="flat">
              <a:noFill/>
              <a:prstDash val="solid"/>
              <a:miter/>
            </a:ln>
          </p:spPr>
          <p:txBody>
            <a:bodyPr rtlCol="0" anchor="ctr"/>
            <a:lstStyle/>
            <a:p>
              <a:endParaRPr lang="en-US"/>
            </a:p>
          </p:txBody>
        </p:sp>
      </p:grpSp>
      <p:sp>
        <p:nvSpPr>
          <p:cNvPr id="19" name="Rectangle 18" hidden="1">
            <a:extLst>
              <a:ext uri="{FF2B5EF4-FFF2-40B4-BE49-F238E27FC236}">
                <a16:creationId xmlns:a16="http://schemas.microsoft.com/office/drawing/2014/main" id="{E724ED2E-DDBC-4FB8-8F0A-C9B6FE00C6C5}"/>
              </a:ext>
            </a:extLst>
          </p:cNvPr>
          <p:cNvSpPr/>
          <p:nvPr userDrawn="1"/>
        </p:nvSpPr>
        <p:spPr>
          <a:xfrm flipH="1">
            <a:off x="7620000" y="0"/>
            <a:ext cx="4572000" cy="6858000"/>
          </a:xfrm>
          <a:prstGeom prst="rect">
            <a:avLst/>
          </a:prstGeom>
          <a:gradFill>
            <a:gsLst>
              <a:gs pos="0">
                <a:schemeClr val="bg1"/>
              </a:gs>
              <a:gs pos="99000">
                <a:schemeClr val="bg1">
                  <a:alpha val="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dirty="0" err="1"/>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46521" y="1524000"/>
            <a:ext cx="11091672" cy="1518364"/>
          </a:xfrm>
        </p:spPr>
        <p:txBody>
          <a:bodyPr>
            <a:sp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Freeform: Shape 3">
            <a:extLst>
              <a:ext uri="{FF2B5EF4-FFF2-40B4-BE49-F238E27FC236}">
                <a16:creationId xmlns:a16="http://schemas.microsoft.com/office/drawing/2014/main" id="{90075A85-C5DE-D141-A2A8-945E7C7DFCC6}"/>
              </a:ext>
            </a:extLst>
          </p:cNvPr>
          <p:cNvSpPr/>
          <p:nvPr userDrawn="1"/>
        </p:nvSpPr>
        <p:spPr>
          <a:xfrm>
            <a:off x="8657477" y="2007618"/>
            <a:ext cx="2904786" cy="2160585"/>
          </a:xfrm>
          <a:custGeom>
            <a:avLst/>
            <a:gdLst/>
            <a:ahLst/>
            <a:cxnLst/>
            <a:rect l="0" t="0" r="0" b="0"/>
            <a:pathLst>
              <a:path w="3457575" h="2571750">
                <a:moveTo>
                  <a:pt x="3459671" y="997744"/>
                </a:moveTo>
                <a:lnTo>
                  <a:pt x="3354038" y="1364647"/>
                </a:lnTo>
                <a:lnTo>
                  <a:pt x="2759202" y="1434084"/>
                </a:lnTo>
                <a:lnTo>
                  <a:pt x="2660142" y="985266"/>
                </a:lnTo>
                <a:lnTo>
                  <a:pt x="2765774" y="618363"/>
                </a:lnTo>
                <a:lnTo>
                  <a:pt x="2864834" y="1067181"/>
                </a:lnTo>
                <a:lnTo>
                  <a:pt x="3459671" y="997744"/>
                </a:lnTo>
                <a:close/>
                <a:moveTo>
                  <a:pt x="2633567" y="1664780"/>
                </a:moveTo>
                <a:cubicBezTo>
                  <a:pt x="2628614" y="1677829"/>
                  <a:pt x="2623185" y="1690592"/>
                  <a:pt x="2617375" y="1703261"/>
                </a:cubicBezTo>
                <a:cubicBezTo>
                  <a:pt x="2616518" y="1705165"/>
                  <a:pt x="2615660" y="1707071"/>
                  <a:pt x="2614803" y="1708976"/>
                </a:cubicBezTo>
                <a:cubicBezTo>
                  <a:pt x="2608993" y="1721263"/>
                  <a:pt x="2602706" y="1733360"/>
                  <a:pt x="2596039" y="1745171"/>
                </a:cubicBezTo>
                <a:cubicBezTo>
                  <a:pt x="2594896" y="1747171"/>
                  <a:pt x="2593753" y="1749171"/>
                  <a:pt x="2592610" y="1751171"/>
                </a:cubicBezTo>
                <a:cubicBezTo>
                  <a:pt x="2585847" y="1762887"/>
                  <a:pt x="2578703" y="1774508"/>
                  <a:pt x="2571083" y="1785842"/>
                </a:cubicBezTo>
                <a:cubicBezTo>
                  <a:pt x="2569845" y="1787652"/>
                  <a:pt x="2568607" y="1789462"/>
                  <a:pt x="2567369" y="1791272"/>
                </a:cubicBezTo>
                <a:cubicBezTo>
                  <a:pt x="2559558" y="1802702"/>
                  <a:pt x="2551366" y="1814036"/>
                  <a:pt x="2542699" y="1824990"/>
                </a:cubicBezTo>
                <a:cubicBezTo>
                  <a:pt x="2541651" y="1826324"/>
                  <a:pt x="2540603" y="1827562"/>
                  <a:pt x="2539556" y="1828800"/>
                </a:cubicBezTo>
                <a:cubicBezTo>
                  <a:pt x="2530507" y="1840135"/>
                  <a:pt x="2520982" y="1851279"/>
                  <a:pt x="2511076" y="1862042"/>
                </a:cubicBezTo>
                <a:cubicBezTo>
                  <a:pt x="2510981" y="1862138"/>
                  <a:pt x="2510885" y="1862233"/>
                  <a:pt x="2510790" y="1862423"/>
                </a:cubicBezTo>
                <a:cubicBezTo>
                  <a:pt x="2500789" y="1873187"/>
                  <a:pt x="2490407" y="1883664"/>
                  <a:pt x="2479643" y="1893761"/>
                </a:cubicBezTo>
                <a:cubicBezTo>
                  <a:pt x="2478310" y="1894999"/>
                  <a:pt x="2477072" y="1896237"/>
                  <a:pt x="2475833" y="1897380"/>
                </a:cubicBezTo>
                <a:cubicBezTo>
                  <a:pt x="2465451" y="1907000"/>
                  <a:pt x="2454783" y="1916240"/>
                  <a:pt x="2443734" y="1925193"/>
                </a:cubicBezTo>
                <a:cubicBezTo>
                  <a:pt x="2441829" y="1926717"/>
                  <a:pt x="2440019" y="1928241"/>
                  <a:pt x="2438114" y="1929765"/>
                </a:cubicBezTo>
                <a:cubicBezTo>
                  <a:pt x="2427161" y="1938528"/>
                  <a:pt x="2415826" y="1947005"/>
                  <a:pt x="2404205" y="1955102"/>
                </a:cubicBezTo>
                <a:cubicBezTo>
                  <a:pt x="2402205" y="1956530"/>
                  <a:pt x="2400205" y="1957864"/>
                  <a:pt x="2398109" y="1959293"/>
                </a:cubicBezTo>
                <a:cubicBezTo>
                  <a:pt x="2386203" y="1967389"/>
                  <a:pt x="2374011" y="1975295"/>
                  <a:pt x="2361533" y="1982724"/>
                </a:cubicBezTo>
                <a:cubicBezTo>
                  <a:pt x="2359914" y="1983677"/>
                  <a:pt x="2358200" y="1984629"/>
                  <a:pt x="2356485" y="1985582"/>
                </a:cubicBezTo>
                <a:cubicBezTo>
                  <a:pt x="2343245" y="1993297"/>
                  <a:pt x="2329815" y="2000726"/>
                  <a:pt x="2315909" y="2007584"/>
                </a:cubicBezTo>
                <a:cubicBezTo>
                  <a:pt x="2315528" y="2007775"/>
                  <a:pt x="2315242" y="2007870"/>
                  <a:pt x="2314861" y="2008061"/>
                </a:cubicBezTo>
                <a:cubicBezTo>
                  <a:pt x="2301050" y="2014919"/>
                  <a:pt x="2286762" y="2021300"/>
                  <a:pt x="2272284" y="2027396"/>
                </a:cubicBezTo>
                <a:cubicBezTo>
                  <a:pt x="2270760" y="2028063"/>
                  <a:pt x="2269236" y="2028730"/>
                  <a:pt x="2267712" y="2029397"/>
                </a:cubicBezTo>
                <a:cubicBezTo>
                  <a:pt x="2253615" y="2035207"/>
                  <a:pt x="2239232" y="2040446"/>
                  <a:pt x="2224659" y="2045399"/>
                </a:cubicBezTo>
                <a:cubicBezTo>
                  <a:pt x="2222278" y="2046161"/>
                  <a:pt x="2219897" y="2047018"/>
                  <a:pt x="2217515" y="2047780"/>
                </a:cubicBezTo>
                <a:cubicBezTo>
                  <a:pt x="2202561" y="2052733"/>
                  <a:pt x="2187416" y="2057210"/>
                  <a:pt x="2171891" y="2061210"/>
                </a:cubicBezTo>
                <a:cubicBezTo>
                  <a:pt x="2169128" y="2061972"/>
                  <a:pt x="2166366" y="2062544"/>
                  <a:pt x="2163509" y="2063210"/>
                </a:cubicBezTo>
                <a:cubicBezTo>
                  <a:pt x="2150555" y="2066449"/>
                  <a:pt x="2137505" y="2069306"/>
                  <a:pt x="2124170" y="2071878"/>
                </a:cubicBezTo>
                <a:cubicBezTo>
                  <a:pt x="2119884" y="2072735"/>
                  <a:pt x="2115598" y="2073593"/>
                  <a:pt x="2111216" y="2074355"/>
                </a:cubicBezTo>
                <a:cubicBezTo>
                  <a:pt x="2095214" y="2077212"/>
                  <a:pt x="2079022" y="2079784"/>
                  <a:pt x="2062543" y="2081689"/>
                </a:cubicBezTo>
                <a:lnTo>
                  <a:pt x="1071944" y="2197322"/>
                </a:lnTo>
                <a:cubicBezTo>
                  <a:pt x="662083" y="2245138"/>
                  <a:pt x="262033" y="1982057"/>
                  <a:pt x="180118" y="1610868"/>
                </a:cubicBezTo>
                <a:cubicBezTo>
                  <a:pt x="162973" y="1533335"/>
                  <a:pt x="161068" y="1457135"/>
                  <a:pt x="172498" y="1384649"/>
                </a:cubicBezTo>
                <a:cubicBezTo>
                  <a:pt x="176308" y="1360456"/>
                  <a:pt x="181547" y="1336739"/>
                  <a:pt x="188309" y="1313498"/>
                </a:cubicBezTo>
                <a:lnTo>
                  <a:pt x="188309" y="1313498"/>
                </a:lnTo>
                <a:cubicBezTo>
                  <a:pt x="188309" y="1313498"/>
                  <a:pt x="188309" y="1313498"/>
                  <a:pt x="188309" y="1313498"/>
                </a:cubicBezTo>
                <a:lnTo>
                  <a:pt x="82677" y="1680496"/>
                </a:lnTo>
                <a:cubicBezTo>
                  <a:pt x="55912" y="1773460"/>
                  <a:pt x="51721" y="1874520"/>
                  <a:pt x="74486" y="1977866"/>
                </a:cubicBezTo>
                <a:cubicBezTo>
                  <a:pt x="156401" y="2349056"/>
                  <a:pt x="556451" y="2612136"/>
                  <a:pt x="966311" y="2564321"/>
                </a:cubicBezTo>
                <a:lnTo>
                  <a:pt x="1956911" y="2448687"/>
                </a:lnTo>
                <a:cubicBezTo>
                  <a:pt x="1973389" y="2446782"/>
                  <a:pt x="1989582" y="2444210"/>
                  <a:pt x="2005584" y="2441353"/>
                </a:cubicBezTo>
                <a:cubicBezTo>
                  <a:pt x="2009966" y="2440591"/>
                  <a:pt x="2014252" y="2439734"/>
                  <a:pt x="2018538" y="2438876"/>
                </a:cubicBezTo>
                <a:cubicBezTo>
                  <a:pt x="2031778" y="2436305"/>
                  <a:pt x="2044922" y="2433352"/>
                  <a:pt x="2057781" y="2430209"/>
                </a:cubicBezTo>
                <a:cubicBezTo>
                  <a:pt x="2060543" y="2429542"/>
                  <a:pt x="2063401" y="2428875"/>
                  <a:pt x="2066163" y="2428208"/>
                </a:cubicBezTo>
                <a:cubicBezTo>
                  <a:pt x="2079308" y="2424779"/>
                  <a:pt x="2092166" y="2421160"/>
                  <a:pt x="2104930" y="2417064"/>
                </a:cubicBezTo>
                <a:cubicBezTo>
                  <a:pt x="2107216" y="2416302"/>
                  <a:pt x="2109502" y="2415540"/>
                  <a:pt x="2111788" y="2414778"/>
                </a:cubicBezTo>
                <a:cubicBezTo>
                  <a:pt x="2114169" y="2414016"/>
                  <a:pt x="2116550" y="2413159"/>
                  <a:pt x="2118932" y="2412397"/>
                </a:cubicBezTo>
                <a:cubicBezTo>
                  <a:pt x="2133505" y="2407444"/>
                  <a:pt x="2147888" y="2402110"/>
                  <a:pt x="2161985" y="2396395"/>
                </a:cubicBezTo>
                <a:cubicBezTo>
                  <a:pt x="2163509" y="2395728"/>
                  <a:pt x="2165033" y="2395061"/>
                  <a:pt x="2166557" y="2394395"/>
                </a:cubicBezTo>
                <a:cubicBezTo>
                  <a:pt x="2181035" y="2388299"/>
                  <a:pt x="2195227" y="2381917"/>
                  <a:pt x="2209038" y="2375059"/>
                </a:cubicBezTo>
                <a:cubicBezTo>
                  <a:pt x="2209419" y="2374868"/>
                  <a:pt x="2209705" y="2374773"/>
                  <a:pt x="2210086" y="2374583"/>
                </a:cubicBezTo>
                <a:cubicBezTo>
                  <a:pt x="2223992" y="2367629"/>
                  <a:pt x="2237423" y="2360295"/>
                  <a:pt x="2250662" y="2352580"/>
                </a:cubicBezTo>
                <a:cubicBezTo>
                  <a:pt x="2252282" y="2351627"/>
                  <a:pt x="2253996" y="2350675"/>
                  <a:pt x="2255711" y="2349722"/>
                </a:cubicBezTo>
                <a:cubicBezTo>
                  <a:pt x="2268284" y="2342293"/>
                  <a:pt x="2280380" y="2334482"/>
                  <a:pt x="2292287" y="2326291"/>
                </a:cubicBezTo>
                <a:cubicBezTo>
                  <a:pt x="2294287" y="2324862"/>
                  <a:pt x="2296382" y="2323529"/>
                  <a:pt x="2298383" y="2322100"/>
                </a:cubicBezTo>
                <a:cubicBezTo>
                  <a:pt x="2310003" y="2314004"/>
                  <a:pt x="2321338" y="2305526"/>
                  <a:pt x="2332292" y="2296763"/>
                </a:cubicBezTo>
                <a:cubicBezTo>
                  <a:pt x="2334197" y="2295239"/>
                  <a:pt x="2336006" y="2293715"/>
                  <a:pt x="2337911" y="2292191"/>
                </a:cubicBezTo>
                <a:cubicBezTo>
                  <a:pt x="2348960" y="2283238"/>
                  <a:pt x="2359724" y="2273904"/>
                  <a:pt x="2370011" y="2264378"/>
                </a:cubicBezTo>
                <a:cubicBezTo>
                  <a:pt x="2371344" y="2263140"/>
                  <a:pt x="2372582" y="2261902"/>
                  <a:pt x="2373916" y="2260664"/>
                </a:cubicBezTo>
                <a:cubicBezTo>
                  <a:pt x="2384679" y="2250472"/>
                  <a:pt x="2395157" y="2240090"/>
                  <a:pt x="2405063" y="2229326"/>
                </a:cubicBezTo>
                <a:cubicBezTo>
                  <a:pt x="2405158" y="2229231"/>
                  <a:pt x="2405253" y="2229136"/>
                  <a:pt x="2405348" y="2229041"/>
                </a:cubicBezTo>
                <a:cubicBezTo>
                  <a:pt x="2415254" y="2218277"/>
                  <a:pt x="2424779" y="2207133"/>
                  <a:pt x="2433828" y="2195703"/>
                </a:cubicBezTo>
                <a:cubicBezTo>
                  <a:pt x="2434876" y="2194465"/>
                  <a:pt x="2435924" y="2193227"/>
                  <a:pt x="2436971" y="2191893"/>
                </a:cubicBezTo>
                <a:cubicBezTo>
                  <a:pt x="2443067" y="2184178"/>
                  <a:pt x="2448973" y="2176463"/>
                  <a:pt x="2454593" y="2168462"/>
                </a:cubicBezTo>
                <a:cubicBezTo>
                  <a:pt x="2457069" y="2165033"/>
                  <a:pt x="2459260" y="2161604"/>
                  <a:pt x="2461641" y="2158079"/>
                </a:cubicBezTo>
                <a:cubicBezTo>
                  <a:pt x="2462879" y="2156270"/>
                  <a:pt x="2464118" y="2154460"/>
                  <a:pt x="2465356" y="2152650"/>
                </a:cubicBezTo>
                <a:cubicBezTo>
                  <a:pt x="2472881" y="2141315"/>
                  <a:pt x="2480120" y="2129790"/>
                  <a:pt x="2486882" y="2117979"/>
                </a:cubicBezTo>
                <a:cubicBezTo>
                  <a:pt x="2488025" y="2115979"/>
                  <a:pt x="2489168" y="2113979"/>
                  <a:pt x="2490311" y="2111978"/>
                </a:cubicBezTo>
                <a:cubicBezTo>
                  <a:pt x="2496979" y="2100072"/>
                  <a:pt x="2503265" y="2088071"/>
                  <a:pt x="2509076" y="2075783"/>
                </a:cubicBezTo>
                <a:cubicBezTo>
                  <a:pt x="2509933" y="2073878"/>
                  <a:pt x="2510790" y="2071973"/>
                  <a:pt x="2511647" y="2070164"/>
                </a:cubicBezTo>
                <a:cubicBezTo>
                  <a:pt x="2517458" y="2057495"/>
                  <a:pt x="2522982" y="2044732"/>
                  <a:pt x="2527935" y="2031683"/>
                </a:cubicBezTo>
                <a:cubicBezTo>
                  <a:pt x="2528411" y="2030349"/>
                  <a:pt x="2528888" y="2029015"/>
                  <a:pt x="2529364" y="2027682"/>
                </a:cubicBezTo>
                <a:cubicBezTo>
                  <a:pt x="2534412" y="2013966"/>
                  <a:pt x="2539174" y="2000060"/>
                  <a:pt x="2543175" y="1985963"/>
                </a:cubicBezTo>
                <a:lnTo>
                  <a:pt x="2648807" y="1619060"/>
                </a:lnTo>
                <a:cubicBezTo>
                  <a:pt x="2644712" y="1633157"/>
                  <a:pt x="2640045" y="1647063"/>
                  <a:pt x="2634996" y="1660779"/>
                </a:cubicBezTo>
                <a:cubicBezTo>
                  <a:pt x="2634520" y="1662113"/>
                  <a:pt x="2634044" y="1663446"/>
                  <a:pt x="2633567" y="1664780"/>
                </a:cubicBezTo>
                <a:close/>
                <a:moveTo>
                  <a:pt x="1560481" y="653129"/>
                </a:moveTo>
                <a:cubicBezTo>
                  <a:pt x="1647825" y="642938"/>
                  <a:pt x="1733645" y="675227"/>
                  <a:pt x="1791462" y="732092"/>
                </a:cubicBezTo>
                <a:lnTo>
                  <a:pt x="2012918" y="706279"/>
                </a:lnTo>
                <a:lnTo>
                  <a:pt x="1963293" y="481774"/>
                </a:lnTo>
                <a:cubicBezTo>
                  <a:pt x="1935956" y="358045"/>
                  <a:pt x="1802702" y="270320"/>
                  <a:pt x="1666113" y="286322"/>
                </a:cubicBezTo>
                <a:lnTo>
                  <a:pt x="355187" y="439293"/>
                </a:lnTo>
                <a:lnTo>
                  <a:pt x="112776" y="7144"/>
                </a:lnTo>
                <a:lnTo>
                  <a:pt x="7144" y="374142"/>
                </a:lnTo>
                <a:lnTo>
                  <a:pt x="249555" y="806196"/>
                </a:lnTo>
                <a:lnTo>
                  <a:pt x="1560481" y="653129"/>
                </a:lnTo>
                <a:close/>
                <a:moveTo>
                  <a:pt x="851154" y="1303401"/>
                </a:moveTo>
                <a:cubicBezTo>
                  <a:pt x="849154" y="1303782"/>
                  <a:pt x="847154" y="1304258"/>
                  <a:pt x="845249" y="1304735"/>
                </a:cubicBezTo>
                <a:cubicBezTo>
                  <a:pt x="843725" y="1305115"/>
                  <a:pt x="842201" y="1305592"/>
                  <a:pt x="840677" y="1305973"/>
                </a:cubicBezTo>
                <a:cubicBezTo>
                  <a:pt x="836390" y="1307021"/>
                  <a:pt x="832009" y="1308068"/>
                  <a:pt x="827818" y="1309402"/>
                </a:cubicBezTo>
                <a:cubicBezTo>
                  <a:pt x="826770" y="1309688"/>
                  <a:pt x="825722" y="1309973"/>
                  <a:pt x="824675" y="1310259"/>
                </a:cubicBezTo>
                <a:cubicBezTo>
                  <a:pt x="817626" y="1312450"/>
                  <a:pt x="810768" y="1315022"/>
                  <a:pt x="804196" y="1317879"/>
                </a:cubicBezTo>
                <a:cubicBezTo>
                  <a:pt x="802196" y="1318736"/>
                  <a:pt x="800195" y="1319689"/>
                  <a:pt x="798290" y="1320546"/>
                </a:cubicBezTo>
                <a:cubicBezTo>
                  <a:pt x="793623" y="1322642"/>
                  <a:pt x="789051" y="1324832"/>
                  <a:pt x="784670" y="1327118"/>
                </a:cubicBezTo>
                <a:cubicBezTo>
                  <a:pt x="782479" y="1328261"/>
                  <a:pt x="780383" y="1329500"/>
                  <a:pt x="778193" y="1330643"/>
                </a:cubicBezTo>
                <a:cubicBezTo>
                  <a:pt x="773906" y="1333024"/>
                  <a:pt x="769811" y="1335596"/>
                  <a:pt x="765715" y="1338263"/>
                </a:cubicBezTo>
                <a:cubicBezTo>
                  <a:pt x="763810" y="1339501"/>
                  <a:pt x="762000" y="1340644"/>
                  <a:pt x="760190" y="1341882"/>
                </a:cubicBezTo>
                <a:cubicBezTo>
                  <a:pt x="755142" y="1345406"/>
                  <a:pt x="750189" y="1349121"/>
                  <a:pt x="745522" y="1353026"/>
                </a:cubicBezTo>
                <a:cubicBezTo>
                  <a:pt x="744093" y="1354169"/>
                  <a:pt x="742760" y="1355408"/>
                  <a:pt x="741426" y="1356551"/>
                </a:cubicBezTo>
                <a:cubicBezTo>
                  <a:pt x="737521" y="1359980"/>
                  <a:pt x="733806" y="1363409"/>
                  <a:pt x="730187" y="1367028"/>
                </a:cubicBezTo>
                <a:cubicBezTo>
                  <a:pt x="729425" y="1367790"/>
                  <a:pt x="728663" y="1368552"/>
                  <a:pt x="727901" y="1369314"/>
                </a:cubicBezTo>
                <a:cubicBezTo>
                  <a:pt x="726853" y="1370362"/>
                  <a:pt x="725900" y="1371505"/>
                  <a:pt x="724853" y="1372648"/>
                </a:cubicBezTo>
                <a:cubicBezTo>
                  <a:pt x="721614" y="1376172"/>
                  <a:pt x="718471" y="1379696"/>
                  <a:pt x="715518" y="1383316"/>
                </a:cubicBezTo>
                <a:cubicBezTo>
                  <a:pt x="714089" y="1385126"/>
                  <a:pt x="712661" y="1386935"/>
                  <a:pt x="711232" y="1388840"/>
                </a:cubicBezTo>
                <a:cubicBezTo>
                  <a:pt x="708374" y="1392555"/>
                  <a:pt x="705707" y="1396460"/>
                  <a:pt x="703136" y="1400365"/>
                </a:cubicBezTo>
                <a:cubicBezTo>
                  <a:pt x="702564" y="1401318"/>
                  <a:pt x="701897" y="1402271"/>
                  <a:pt x="701231" y="1403223"/>
                </a:cubicBezTo>
                <a:cubicBezTo>
                  <a:pt x="700564" y="1404271"/>
                  <a:pt x="699992" y="1405319"/>
                  <a:pt x="699326" y="1406366"/>
                </a:cubicBezTo>
                <a:cubicBezTo>
                  <a:pt x="696563" y="1410938"/>
                  <a:pt x="693992" y="1415510"/>
                  <a:pt x="691610" y="1420273"/>
                </a:cubicBezTo>
                <a:cubicBezTo>
                  <a:pt x="691039" y="1421321"/>
                  <a:pt x="690467" y="1422464"/>
                  <a:pt x="689896" y="1423511"/>
                </a:cubicBezTo>
                <a:cubicBezTo>
                  <a:pt x="689801" y="1423702"/>
                  <a:pt x="689801" y="1423797"/>
                  <a:pt x="689705" y="1423988"/>
                </a:cubicBezTo>
                <a:cubicBezTo>
                  <a:pt x="687134" y="1429417"/>
                  <a:pt x="684848" y="1435037"/>
                  <a:pt x="682752" y="1440752"/>
                </a:cubicBezTo>
                <a:cubicBezTo>
                  <a:pt x="681990" y="1442657"/>
                  <a:pt x="681419" y="1444657"/>
                  <a:pt x="680752" y="1446657"/>
                </a:cubicBezTo>
                <a:cubicBezTo>
                  <a:pt x="669798" y="1479709"/>
                  <a:pt x="667322" y="1515999"/>
                  <a:pt x="675513" y="1553147"/>
                </a:cubicBezTo>
                <a:cubicBezTo>
                  <a:pt x="685514" y="1598295"/>
                  <a:pt x="709708" y="1638586"/>
                  <a:pt x="742950" y="1670876"/>
                </a:cubicBezTo>
                <a:cubicBezTo>
                  <a:pt x="743807" y="1670685"/>
                  <a:pt x="744569" y="1670495"/>
                  <a:pt x="745427" y="1670304"/>
                </a:cubicBezTo>
                <a:cubicBezTo>
                  <a:pt x="752856" y="1668780"/>
                  <a:pt x="760381" y="1667447"/>
                  <a:pt x="768096" y="1666589"/>
                </a:cubicBezTo>
                <a:lnTo>
                  <a:pt x="2006346" y="1522000"/>
                </a:lnTo>
                <a:lnTo>
                  <a:pt x="2027301" y="1617059"/>
                </a:lnTo>
                <a:cubicBezTo>
                  <a:pt x="2094738" y="1590865"/>
                  <a:pt x="2143030" y="1538097"/>
                  <a:pt x="2159794" y="1474470"/>
                </a:cubicBezTo>
                <a:cubicBezTo>
                  <a:pt x="2160937" y="1470089"/>
                  <a:pt x="2161889" y="1465612"/>
                  <a:pt x="2162747" y="1461135"/>
                </a:cubicBezTo>
                <a:cubicBezTo>
                  <a:pt x="2163318" y="1457992"/>
                  <a:pt x="2163985" y="1454849"/>
                  <a:pt x="2164366" y="1451705"/>
                </a:cubicBezTo>
                <a:cubicBezTo>
                  <a:pt x="2165033" y="1447038"/>
                  <a:pt x="2165414" y="1442276"/>
                  <a:pt x="2165699" y="1437418"/>
                </a:cubicBezTo>
                <a:cubicBezTo>
                  <a:pt x="2165890" y="1434370"/>
                  <a:pt x="2166176" y="1431322"/>
                  <a:pt x="2166271" y="1428179"/>
                </a:cubicBezTo>
                <a:cubicBezTo>
                  <a:pt x="2166366" y="1422845"/>
                  <a:pt x="2166080" y="1417511"/>
                  <a:pt x="2165795" y="1412081"/>
                </a:cubicBezTo>
                <a:cubicBezTo>
                  <a:pt x="2165604" y="1409414"/>
                  <a:pt x="2165699" y="1406747"/>
                  <a:pt x="2165414" y="1404080"/>
                </a:cubicBezTo>
                <a:cubicBezTo>
                  <a:pt x="2164556" y="1395984"/>
                  <a:pt x="2163413" y="1387793"/>
                  <a:pt x="2161604" y="1379601"/>
                </a:cubicBezTo>
                <a:lnTo>
                  <a:pt x="2111978" y="1155097"/>
                </a:lnTo>
                <a:lnTo>
                  <a:pt x="873728" y="1299686"/>
                </a:lnTo>
                <a:cubicBezTo>
                  <a:pt x="866108" y="1300544"/>
                  <a:pt x="858584" y="1301877"/>
                  <a:pt x="851154" y="1303401"/>
                </a:cubicBezTo>
                <a:close/>
              </a:path>
            </a:pathLst>
          </a:custGeom>
          <a:solidFill>
            <a:schemeClr val="bg2">
              <a:alpha val="26000"/>
            </a:schemeClr>
          </a:solidFill>
          <a:ln w="9525" cap="flat">
            <a:noFill/>
            <a:prstDash val="solid"/>
            <a:miter/>
          </a:ln>
        </p:spPr>
        <p:txBody>
          <a:bodyPr/>
          <a:lstStyle/>
          <a:p>
            <a:endParaRPr lang="en-US"/>
          </a:p>
        </p:txBody>
      </p:sp>
    </p:spTree>
    <p:extLst>
      <p:ext uri="{BB962C8B-B14F-4D97-AF65-F5344CB8AC3E}">
        <p14:creationId xmlns:p14="http://schemas.microsoft.com/office/powerpoint/2010/main" val="736843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6_Title and Content - plai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807C049-EB61-BF47-8603-C8564975119D}"/>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7755038" y="0"/>
            <a:ext cx="4436962" cy="6858000"/>
          </a:xfrm>
          <a:prstGeom prst="rect">
            <a:avLst/>
          </a:prstGeom>
        </p:spPr>
      </p:pic>
      <p:sp>
        <p:nvSpPr>
          <p:cNvPr id="23" name="Rectangle 22">
            <a:extLst>
              <a:ext uri="{FF2B5EF4-FFF2-40B4-BE49-F238E27FC236}">
                <a16:creationId xmlns:a16="http://schemas.microsoft.com/office/drawing/2014/main" id="{627ED978-DE75-9347-BB5B-EF535F717D48}"/>
              </a:ext>
            </a:extLst>
          </p:cNvPr>
          <p:cNvSpPr/>
          <p:nvPr userDrawn="1"/>
        </p:nvSpPr>
        <p:spPr>
          <a:xfrm flipH="1">
            <a:off x="7743463" y="0"/>
            <a:ext cx="4448536" cy="6858000"/>
          </a:xfrm>
          <a:prstGeom prst="rect">
            <a:avLst/>
          </a:prstGeom>
          <a:gradFill flip="none" rotWithShape="1">
            <a:gsLst>
              <a:gs pos="21000">
                <a:schemeClr val="tx2">
                  <a:alpha val="88000"/>
                </a:schemeClr>
              </a:gs>
              <a:gs pos="0">
                <a:schemeClr val="tx2"/>
              </a:gs>
              <a:gs pos="100000">
                <a:schemeClr val="tx2">
                  <a:alpha val="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err="1"/>
          </a:p>
        </p:txBody>
      </p:sp>
      <p:sp>
        <p:nvSpPr>
          <p:cNvPr id="26" name="Freeform 25">
            <a:extLst>
              <a:ext uri="{FF2B5EF4-FFF2-40B4-BE49-F238E27FC236}">
                <a16:creationId xmlns:a16="http://schemas.microsoft.com/office/drawing/2014/main" id="{473AEDF8-2207-E446-8136-5AA369C71789}"/>
              </a:ext>
            </a:extLst>
          </p:cNvPr>
          <p:cNvSpPr/>
          <p:nvPr userDrawn="1"/>
        </p:nvSpPr>
        <p:spPr>
          <a:xfrm flipH="1">
            <a:off x="7762240" y="0"/>
            <a:ext cx="4429760" cy="6858000"/>
          </a:xfrm>
          <a:custGeom>
            <a:avLst/>
            <a:gdLst>
              <a:gd name="connsiteX0" fmla="*/ 1760202 w 4429760"/>
              <a:gd name="connsiteY0" fmla="*/ 2978041 h 6858000"/>
              <a:gd name="connsiteX1" fmla="*/ 1718511 w 4429760"/>
              <a:gd name="connsiteY1" fmla="*/ 3166652 h 6858000"/>
              <a:gd name="connsiteX2" fmla="*/ 1884956 w 4429760"/>
              <a:gd name="connsiteY2" fmla="*/ 3379510 h 6858000"/>
              <a:gd name="connsiteX3" fmla="*/ 2717182 w 4429760"/>
              <a:gd name="connsiteY3" fmla="*/ 3476656 h 6858000"/>
              <a:gd name="connsiteX4" fmla="*/ 2967009 w 4429760"/>
              <a:gd name="connsiteY4" fmla="*/ 3312452 h 6858000"/>
              <a:gd name="connsiteX5" fmla="*/ 2800484 w 4429760"/>
              <a:gd name="connsiteY5" fmla="*/ 3099513 h 6858000"/>
              <a:gd name="connsiteX6" fmla="*/ 831551 w 4429760"/>
              <a:gd name="connsiteY6" fmla="*/ 2482867 h 6858000"/>
              <a:gd name="connsiteX7" fmla="*/ 1210854 w 4429760"/>
              <a:gd name="connsiteY7" fmla="*/ 2527119 h 6858000"/>
              <a:gd name="connsiteX8" fmla="*/ 1127632 w 4429760"/>
              <a:gd name="connsiteY8" fmla="*/ 2904181 h 6858000"/>
              <a:gd name="connsiteX9" fmla="*/ 627896 w 4429760"/>
              <a:gd name="connsiteY9" fmla="*/ 2845845 h 6858000"/>
              <a:gd name="connsiteX10" fmla="*/ 2153698 w 4429760"/>
              <a:gd name="connsiteY10" fmla="*/ 1866428 h 6858000"/>
              <a:gd name="connsiteX11" fmla="*/ 2218086 w 4429760"/>
              <a:gd name="connsiteY11" fmla="*/ 1870941 h 6858000"/>
              <a:gd name="connsiteX12" fmla="*/ 3439777 w 4429760"/>
              <a:gd name="connsiteY12" fmla="*/ 2013620 h 6858000"/>
              <a:gd name="connsiteX13" fmla="*/ 3236122 w 4429760"/>
              <a:gd name="connsiteY13" fmla="*/ 2376598 h 6858000"/>
              <a:gd name="connsiteX14" fmla="*/ 2134784 w 4429760"/>
              <a:gd name="connsiteY14" fmla="*/ 2248003 h 6858000"/>
              <a:gd name="connsiteX15" fmla="*/ 1885116 w 4429760"/>
              <a:gd name="connsiteY15" fmla="*/ 2412208 h 6858000"/>
              <a:gd name="connsiteX16" fmla="*/ 1843425 w 4429760"/>
              <a:gd name="connsiteY16" fmla="*/ 2600819 h 6858000"/>
              <a:gd name="connsiteX17" fmla="*/ 2883706 w 4429760"/>
              <a:gd name="connsiteY17" fmla="*/ 2722292 h 6858000"/>
              <a:gd name="connsiteX18" fmla="*/ 3383121 w 4429760"/>
              <a:gd name="connsiteY18" fmla="*/ 3360865 h 6858000"/>
              <a:gd name="connsiteX19" fmla="*/ 2633878 w 4429760"/>
              <a:gd name="connsiteY19" fmla="*/ 3853557 h 6858000"/>
              <a:gd name="connsiteX20" fmla="*/ 1801653 w 4429760"/>
              <a:gd name="connsiteY20" fmla="*/ 3756412 h 6858000"/>
              <a:gd name="connsiteX21" fmla="*/ 1302318 w 4429760"/>
              <a:gd name="connsiteY21" fmla="*/ 3117919 h 6858000"/>
              <a:gd name="connsiteX22" fmla="*/ 1385621 w 4429760"/>
              <a:gd name="connsiteY22" fmla="*/ 2740777 h 6858000"/>
              <a:gd name="connsiteX23" fmla="*/ 1427232 w 4429760"/>
              <a:gd name="connsiteY23" fmla="*/ 2552246 h 6858000"/>
              <a:gd name="connsiteX24" fmla="*/ 1468924 w 4429760"/>
              <a:gd name="connsiteY24" fmla="*/ 2363634 h 6858000"/>
              <a:gd name="connsiteX25" fmla="*/ 2153698 w 4429760"/>
              <a:gd name="connsiteY25" fmla="*/ 1866428 h 6858000"/>
              <a:gd name="connsiteX26" fmla="*/ 4428744 w 4429760"/>
              <a:gd name="connsiteY26" fmla="*/ 0 h 6858000"/>
              <a:gd name="connsiteX27" fmla="*/ 0 w 4429760"/>
              <a:gd name="connsiteY27" fmla="*/ 0 h 6858000"/>
              <a:gd name="connsiteX28" fmla="*/ 0 w 4429760"/>
              <a:gd name="connsiteY28" fmla="*/ 1344705 h 6858000"/>
              <a:gd name="connsiteX29" fmla="*/ 0 w 4429760"/>
              <a:gd name="connsiteY29" fmla="*/ 5024998 h 6858000"/>
              <a:gd name="connsiteX30" fmla="*/ 0 w 4429760"/>
              <a:gd name="connsiteY30" fmla="*/ 6858000 h 6858000"/>
              <a:gd name="connsiteX31" fmla="*/ 4428744 w 4429760"/>
              <a:gd name="connsiteY31" fmla="*/ 6858000 h 6858000"/>
              <a:gd name="connsiteX32" fmla="*/ 4428744 w 4429760"/>
              <a:gd name="connsiteY32" fmla="*/ 5024998 h 6858000"/>
              <a:gd name="connsiteX33" fmla="*/ 4429760 w 4429760"/>
              <a:gd name="connsiteY33" fmla="*/ 5024998 h 6858000"/>
              <a:gd name="connsiteX34" fmla="*/ 4429760 w 4429760"/>
              <a:gd name="connsiteY34" fmla="*/ 1344705 h 6858000"/>
              <a:gd name="connsiteX35" fmla="*/ 4428744 w 4429760"/>
              <a:gd name="connsiteY35" fmla="*/ 13447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429760" h="6858000">
                <a:moveTo>
                  <a:pt x="1760202" y="2978041"/>
                </a:moveTo>
                <a:lnTo>
                  <a:pt x="1718511" y="3166652"/>
                </a:lnTo>
                <a:cubicBezTo>
                  <a:pt x="1695545" y="3270600"/>
                  <a:pt x="1770205" y="3366066"/>
                  <a:pt x="1884956" y="3379510"/>
                </a:cubicBezTo>
                <a:lnTo>
                  <a:pt x="2717182" y="3476656"/>
                </a:lnTo>
                <a:cubicBezTo>
                  <a:pt x="2831932" y="3490019"/>
                  <a:pt x="2944042" y="3416399"/>
                  <a:pt x="2967009" y="3312452"/>
                </a:cubicBezTo>
                <a:cubicBezTo>
                  <a:pt x="2989975" y="3208503"/>
                  <a:pt x="2915234" y="3112877"/>
                  <a:pt x="2800484" y="3099513"/>
                </a:cubicBezTo>
                <a:close/>
                <a:moveTo>
                  <a:pt x="831551" y="2482867"/>
                </a:moveTo>
                <a:lnTo>
                  <a:pt x="1210854" y="2527119"/>
                </a:lnTo>
                <a:lnTo>
                  <a:pt x="1127632" y="2904181"/>
                </a:lnTo>
                <a:lnTo>
                  <a:pt x="627896" y="2845845"/>
                </a:lnTo>
                <a:close/>
                <a:moveTo>
                  <a:pt x="2153698" y="1866428"/>
                </a:moveTo>
                <a:cubicBezTo>
                  <a:pt x="2175086" y="1866940"/>
                  <a:pt x="2196570" y="1868431"/>
                  <a:pt x="2218086" y="1870941"/>
                </a:cubicBezTo>
                <a:lnTo>
                  <a:pt x="3439777" y="2013620"/>
                </a:lnTo>
                <a:lnTo>
                  <a:pt x="3236122" y="2376598"/>
                </a:lnTo>
                <a:lnTo>
                  <a:pt x="2134784" y="2248003"/>
                </a:lnTo>
                <a:cubicBezTo>
                  <a:pt x="2020033" y="2234640"/>
                  <a:pt x="1908003" y="2308259"/>
                  <a:pt x="1885116" y="2412208"/>
                </a:cubicBezTo>
                <a:lnTo>
                  <a:pt x="1843425" y="2600819"/>
                </a:lnTo>
                <a:lnTo>
                  <a:pt x="2883706" y="2722292"/>
                </a:lnTo>
                <a:cubicBezTo>
                  <a:pt x="3228040" y="2762462"/>
                  <a:pt x="3452020" y="3048940"/>
                  <a:pt x="3383121" y="3360865"/>
                </a:cubicBezTo>
                <a:cubicBezTo>
                  <a:pt x="3314303" y="3672709"/>
                  <a:pt x="2978212" y="3893729"/>
                  <a:pt x="2633878" y="3853557"/>
                </a:cubicBezTo>
                <a:lnTo>
                  <a:pt x="1801653" y="3756412"/>
                </a:lnTo>
                <a:cubicBezTo>
                  <a:pt x="1457480" y="3716240"/>
                  <a:pt x="1233420" y="3429763"/>
                  <a:pt x="1302318" y="3117919"/>
                </a:cubicBezTo>
                <a:lnTo>
                  <a:pt x="1385621" y="2740777"/>
                </a:lnTo>
                <a:lnTo>
                  <a:pt x="1427232" y="2552246"/>
                </a:lnTo>
                <a:lnTo>
                  <a:pt x="1468924" y="2363634"/>
                </a:lnTo>
                <a:cubicBezTo>
                  <a:pt x="1533441" y="2071280"/>
                  <a:pt x="1832866" y="1858753"/>
                  <a:pt x="2153698" y="1866428"/>
                </a:cubicBezTo>
                <a:close/>
                <a:moveTo>
                  <a:pt x="4428744" y="0"/>
                </a:moveTo>
                <a:lnTo>
                  <a:pt x="0" y="0"/>
                </a:lnTo>
                <a:lnTo>
                  <a:pt x="0" y="1344705"/>
                </a:lnTo>
                <a:lnTo>
                  <a:pt x="0" y="5024998"/>
                </a:lnTo>
                <a:lnTo>
                  <a:pt x="0" y="6858000"/>
                </a:lnTo>
                <a:lnTo>
                  <a:pt x="4428744" y="6858000"/>
                </a:lnTo>
                <a:lnTo>
                  <a:pt x="4428744" y="5024998"/>
                </a:lnTo>
                <a:lnTo>
                  <a:pt x="4429760" y="5024998"/>
                </a:lnTo>
                <a:lnTo>
                  <a:pt x="4429760" y="1344705"/>
                </a:lnTo>
                <a:lnTo>
                  <a:pt x="4428744" y="1344705"/>
                </a:lnTo>
                <a:close/>
              </a:path>
            </a:pathLst>
          </a:custGeom>
          <a:solidFill>
            <a:schemeClr val="tx2">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p>
        </p:txBody>
      </p:sp>
      <p:sp>
        <p:nvSpPr>
          <p:cNvPr id="33" name="Freeform: Shape 3">
            <a:extLst>
              <a:ext uri="{FF2B5EF4-FFF2-40B4-BE49-F238E27FC236}">
                <a16:creationId xmlns:a16="http://schemas.microsoft.com/office/drawing/2014/main" id="{87464387-0649-614E-AE02-81D62670DFAD}"/>
              </a:ext>
            </a:extLst>
          </p:cNvPr>
          <p:cNvSpPr/>
          <p:nvPr userDrawn="1"/>
        </p:nvSpPr>
        <p:spPr>
          <a:xfrm>
            <a:off x="8657477" y="2007618"/>
            <a:ext cx="2904786" cy="2160585"/>
          </a:xfrm>
          <a:custGeom>
            <a:avLst/>
            <a:gdLst/>
            <a:ahLst/>
            <a:cxnLst/>
            <a:rect l="0" t="0" r="0" b="0"/>
            <a:pathLst>
              <a:path w="3457575" h="2571750">
                <a:moveTo>
                  <a:pt x="3459671" y="997744"/>
                </a:moveTo>
                <a:lnTo>
                  <a:pt x="3354038" y="1364647"/>
                </a:lnTo>
                <a:lnTo>
                  <a:pt x="2759202" y="1434084"/>
                </a:lnTo>
                <a:lnTo>
                  <a:pt x="2660142" y="985266"/>
                </a:lnTo>
                <a:lnTo>
                  <a:pt x="2765774" y="618363"/>
                </a:lnTo>
                <a:lnTo>
                  <a:pt x="2864834" y="1067181"/>
                </a:lnTo>
                <a:lnTo>
                  <a:pt x="3459671" y="997744"/>
                </a:lnTo>
                <a:close/>
                <a:moveTo>
                  <a:pt x="2633567" y="1664780"/>
                </a:moveTo>
                <a:cubicBezTo>
                  <a:pt x="2628614" y="1677829"/>
                  <a:pt x="2623185" y="1690592"/>
                  <a:pt x="2617375" y="1703261"/>
                </a:cubicBezTo>
                <a:cubicBezTo>
                  <a:pt x="2616518" y="1705165"/>
                  <a:pt x="2615660" y="1707071"/>
                  <a:pt x="2614803" y="1708976"/>
                </a:cubicBezTo>
                <a:cubicBezTo>
                  <a:pt x="2608993" y="1721263"/>
                  <a:pt x="2602706" y="1733360"/>
                  <a:pt x="2596039" y="1745171"/>
                </a:cubicBezTo>
                <a:cubicBezTo>
                  <a:pt x="2594896" y="1747171"/>
                  <a:pt x="2593753" y="1749171"/>
                  <a:pt x="2592610" y="1751171"/>
                </a:cubicBezTo>
                <a:cubicBezTo>
                  <a:pt x="2585847" y="1762887"/>
                  <a:pt x="2578703" y="1774508"/>
                  <a:pt x="2571083" y="1785842"/>
                </a:cubicBezTo>
                <a:cubicBezTo>
                  <a:pt x="2569845" y="1787652"/>
                  <a:pt x="2568607" y="1789462"/>
                  <a:pt x="2567369" y="1791272"/>
                </a:cubicBezTo>
                <a:cubicBezTo>
                  <a:pt x="2559558" y="1802702"/>
                  <a:pt x="2551366" y="1814036"/>
                  <a:pt x="2542699" y="1824990"/>
                </a:cubicBezTo>
                <a:cubicBezTo>
                  <a:pt x="2541651" y="1826324"/>
                  <a:pt x="2540603" y="1827562"/>
                  <a:pt x="2539556" y="1828800"/>
                </a:cubicBezTo>
                <a:cubicBezTo>
                  <a:pt x="2530507" y="1840135"/>
                  <a:pt x="2520982" y="1851279"/>
                  <a:pt x="2511076" y="1862042"/>
                </a:cubicBezTo>
                <a:cubicBezTo>
                  <a:pt x="2510981" y="1862138"/>
                  <a:pt x="2510885" y="1862233"/>
                  <a:pt x="2510790" y="1862423"/>
                </a:cubicBezTo>
                <a:cubicBezTo>
                  <a:pt x="2500789" y="1873187"/>
                  <a:pt x="2490407" y="1883664"/>
                  <a:pt x="2479643" y="1893761"/>
                </a:cubicBezTo>
                <a:cubicBezTo>
                  <a:pt x="2478310" y="1894999"/>
                  <a:pt x="2477072" y="1896237"/>
                  <a:pt x="2475833" y="1897380"/>
                </a:cubicBezTo>
                <a:cubicBezTo>
                  <a:pt x="2465451" y="1907000"/>
                  <a:pt x="2454783" y="1916240"/>
                  <a:pt x="2443734" y="1925193"/>
                </a:cubicBezTo>
                <a:cubicBezTo>
                  <a:pt x="2441829" y="1926717"/>
                  <a:pt x="2440019" y="1928241"/>
                  <a:pt x="2438114" y="1929765"/>
                </a:cubicBezTo>
                <a:cubicBezTo>
                  <a:pt x="2427161" y="1938528"/>
                  <a:pt x="2415826" y="1947005"/>
                  <a:pt x="2404205" y="1955102"/>
                </a:cubicBezTo>
                <a:cubicBezTo>
                  <a:pt x="2402205" y="1956530"/>
                  <a:pt x="2400205" y="1957864"/>
                  <a:pt x="2398109" y="1959293"/>
                </a:cubicBezTo>
                <a:cubicBezTo>
                  <a:pt x="2386203" y="1967389"/>
                  <a:pt x="2374011" y="1975295"/>
                  <a:pt x="2361533" y="1982724"/>
                </a:cubicBezTo>
                <a:cubicBezTo>
                  <a:pt x="2359914" y="1983677"/>
                  <a:pt x="2358200" y="1984629"/>
                  <a:pt x="2356485" y="1985582"/>
                </a:cubicBezTo>
                <a:cubicBezTo>
                  <a:pt x="2343245" y="1993297"/>
                  <a:pt x="2329815" y="2000726"/>
                  <a:pt x="2315909" y="2007584"/>
                </a:cubicBezTo>
                <a:cubicBezTo>
                  <a:pt x="2315528" y="2007775"/>
                  <a:pt x="2315242" y="2007870"/>
                  <a:pt x="2314861" y="2008061"/>
                </a:cubicBezTo>
                <a:cubicBezTo>
                  <a:pt x="2301050" y="2014919"/>
                  <a:pt x="2286762" y="2021300"/>
                  <a:pt x="2272284" y="2027396"/>
                </a:cubicBezTo>
                <a:cubicBezTo>
                  <a:pt x="2270760" y="2028063"/>
                  <a:pt x="2269236" y="2028730"/>
                  <a:pt x="2267712" y="2029397"/>
                </a:cubicBezTo>
                <a:cubicBezTo>
                  <a:pt x="2253615" y="2035207"/>
                  <a:pt x="2239232" y="2040446"/>
                  <a:pt x="2224659" y="2045399"/>
                </a:cubicBezTo>
                <a:cubicBezTo>
                  <a:pt x="2222278" y="2046161"/>
                  <a:pt x="2219897" y="2047018"/>
                  <a:pt x="2217515" y="2047780"/>
                </a:cubicBezTo>
                <a:cubicBezTo>
                  <a:pt x="2202561" y="2052733"/>
                  <a:pt x="2187416" y="2057210"/>
                  <a:pt x="2171891" y="2061210"/>
                </a:cubicBezTo>
                <a:cubicBezTo>
                  <a:pt x="2169128" y="2061972"/>
                  <a:pt x="2166366" y="2062544"/>
                  <a:pt x="2163509" y="2063210"/>
                </a:cubicBezTo>
                <a:cubicBezTo>
                  <a:pt x="2150555" y="2066449"/>
                  <a:pt x="2137505" y="2069306"/>
                  <a:pt x="2124170" y="2071878"/>
                </a:cubicBezTo>
                <a:cubicBezTo>
                  <a:pt x="2119884" y="2072735"/>
                  <a:pt x="2115598" y="2073593"/>
                  <a:pt x="2111216" y="2074355"/>
                </a:cubicBezTo>
                <a:cubicBezTo>
                  <a:pt x="2095214" y="2077212"/>
                  <a:pt x="2079022" y="2079784"/>
                  <a:pt x="2062543" y="2081689"/>
                </a:cubicBezTo>
                <a:lnTo>
                  <a:pt x="1071944" y="2197322"/>
                </a:lnTo>
                <a:cubicBezTo>
                  <a:pt x="662083" y="2245138"/>
                  <a:pt x="262033" y="1982057"/>
                  <a:pt x="180118" y="1610868"/>
                </a:cubicBezTo>
                <a:cubicBezTo>
                  <a:pt x="162973" y="1533335"/>
                  <a:pt x="161068" y="1457135"/>
                  <a:pt x="172498" y="1384649"/>
                </a:cubicBezTo>
                <a:cubicBezTo>
                  <a:pt x="176308" y="1360456"/>
                  <a:pt x="181547" y="1336739"/>
                  <a:pt x="188309" y="1313498"/>
                </a:cubicBezTo>
                <a:lnTo>
                  <a:pt x="188309" y="1313498"/>
                </a:lnTo>
                <a:cubicBezTo>
                  <a:pt x="188309" y="1313498"/>
                  <a:pt x="188309" y="1313498"/>
                  <a:pt x="188309" y="1313498"/>
                </a:cubicBezTo>
                <a:lnTo>
                  <a:pt x="82677" y="1680496"/>
                </a:lnTo>
                <a:cubicBezTo>
                  <a:pt x="55912" y="1773460"/>
                  <a:pt x="51721" y="1874520"/>
                  <a:pt x="74486" y="1977866"/>
                </a:cubicBezTo>
                <a:cubicBezTo>
                  <a:pt x="156401" y="2349056"/>
                  <a:pt x="556451" y="2612136"/>
                  <a:pt x="966311" y="2564321"/>
                </a:cubicBezTo>
                <a:lnTo>
                  <a:pt x="1956911" y="2448687"/>
                </a:lnTo>
                <a:cubicBezTo>
                  <a:pt x="1973389" y="2446782"/>
                  <a:pt x="1989582" y="2444210"/>
                  <a:pt x="2005584" y="2441353"/>
                </a:cubicBezTo>
                <a:cubicBezTo>
                  <a:pt x="2009966" y="2440591"/>
                  <a:pt x="2014252" y="2439734"/>
                  <a:pt x="2018538" y="2438876"/>
                </a:cubicBezTo>
                <a:cubicBezTo>
                  <a:pt x="2031778" y="2436305"/>
                  <a:pt x="2044922" y="2433352"/>
                  <a:pt x="2057781" y="2430209"/>
                </a:cubicBezTo>
                <a:cubicBezTo>
                  <a:pt x="2060543" y="2429542"/>
                  <a:pt x="2063401" y="2428875"/>
                  <a:pt x="2066163" y="2428208"/>
                </a:cubicBezTo>
                <a:cubicBezTo>
                  <a:pt x="2079308" y="2424779"/>
                  <a:pt x="2092166" y="2421160"/>
                  <a:pt x="2104930" y="2417064"/>
                </a:cubicBezTo>
                <a:cubicBezTo>
                  <a:pt x="2107216" y="2416302"/>
                  <a:pt x="2109502" y="2415540"/>
                  <a:pt x="2111788" y="2414778"/>
                </a:cubicBezTo>
                <a:cubicBezTo>
                  <a:pt x="2114169" y="2414016"/>
                  <a:pt x="2116550" y="2413159"/>
                  <a:pt x="2118932" y="2412397"/>
                </a:cubicBezTo>
                <a:cubicBezTo>
                  <a:pt x="2133505" y="2407444"/>
                  <a:pt x="2147888" y="2402110"/>
                  <a:pt x="2161985" y="2396395"/>
                </a:cubicBezTo>
                <a:cubicBezTo>
                  <a:pt x="2163509" y="2395728"/>
                  <a:pt x="2165033" y="2395061"/>
                  <a:pt x="2166557" y="2394395"/>
                </a:cubicBezTo>
                <a:cubicBezTo>
                  <a:pt x="2181035" y="2388299"/>
                  <a:pt x="2195227" y="2381917"/>
                  <a:pt x="2209038" y="2375059"/>
                </a:cubicBezTo>
                <a:cubicBezTo>
                  <a:pt x="2209419" y="2374868"/>
                  <a:pt x="2209705" y="2374773"/>
                  <a:pt x="2210086" y="2374583"/>
                </a:cubicBezTo>
                <a:cubicBezTo>
                  <a:pt x="2223992" y="2367629"/>
                  <a:pt x="2237423" y="2360295"/>
                  <a:pt x="2250662" y="2352580"/>
                </a:cubicBezTo>
                <a:cubicBezTo>
                  <a:pt x="2252282" y="2351627"/>
                  <a:pt x="2253996" y="2350675"/>
                  <a:pt x="2255711" y="2349722"/>
                </a:cubicBezTo>
                <a:cubicBezTo>
                  <a:pt x="2268284" y="2342293"/>
                  <a:pt x="2280380" y="2334482"/>
                  <a:pt x="2292287" y="2326291"/>
                </a:cubicBezTo>
                <a:cubicBezTo>
                  <a:pt x="2294287" y="2324862"/>
                  <a:pt x="2296382" y="2323529"/>
                  <a:pt x="2298383" y="2322100"/>
                </a:cubicBezTo>
                <a:cubicBezTo>
                  <a:pt x="2310003" y="2314004"/>
                  <a:pt x="2321338" y="2305526"/>
                  <a:pt x="2332292" y="2296763"/>
                </a:cubicBezTo>
                <a:cubicBezTo>
                  <a:pt x="2334197" y="2295239"/>
                  <a:pt x="2336006" y="2293715"/>
                  <a:pt x="2337911" y="2292191"/>
                </a:cubicBezTo>
                <a:cubicBezTo>
                  <a:pt x="2348960" y="2283238"/>
                  <a:pt x="2359724" y="2273904"/>
                  <a:pt x="2370011" y="2264378"/>
                </a:cubicBezTo>
                <a:cubicBezTo>
                  <a:pt x="2371344" y="2263140"/>
                  <a:pt x="2372582" y="2261902"/>
                  <a:pt x="2373916" y="2260664"/>
                </a:cubicBezTo>
                <a:cubicBezTo>
                  <a:pt x="2384679" y="2250472"/>
                  <a:pt x="2395157" y="2240090"/>
                  <a:pt x="2405063" y="2229326"/>
                </a:cubicBezTo>
                <a:cubicBezTo>
                  <a:pt x="2405158" y="2229231"/>
                  <a:pt x="2405253" y="2229136"/>
                  <a:pt x="2405348" y="2229041"/>
                </a:cubicBezTo>
                <a:cubicBezTo>
                  <a:pt x="2415254" y="2218277"/>
                  <a:pt x="2424779" y="2207133"/>
                  <a:pt x="2433828" y="2195703"/>
                </a:cubicBezTo>
                <a:cubicBezTo>
                  <a:pt x="2434876" y="2194465"/>
                  <a:pt x="2435924" y="2193227"/>
                  <a:pt x="2436971" y="2191893"/>
                </a:cubicBezTo>
                <a:cubicBezTo>
                  <a:pt x="2443067" y="2184178"/>
                  <a:pt x="2448973" y="2176463"/>
                  <a:pt x="2454593" y="2168462"/>
                </a:cubicBezTo>
                <a:cubicBezTo>
                  <a:pt x="2457069" y="2165033"/>
                  <a:pt x="2459260" y="2161604"/>
                  <a:pt x="2461641" y="2158079"/>
                </a:cubicBezTo>
                <a:cubicBezTo>
                  <a:pt x="2462879" y="2156270"/>
                  <a:pt x="2464118" y="2154460"/>
                  <a:pt x="2465356" y="2152650"/>
                </a:cubicBezTo>
                <a:cubicBezTo>
                  <a:pt x="2472881" y="2141315"/>
                  <a:pt x="2480120" y="2129790"/>
                  <a:pt x="2486882" y="2117979"/>
                </a:cubicBezTo>
                <a:cubicBezTo>
                  <a:pt x="2488025" y="2115979"/>
                  <a:pt x="2489168" y="2113979"/>
                  <a:pt x="2490311" y="2111978"/>
                </a:cubicBezTo>
                <a:cubicBezTo>
                  <a:pt x="2496979" y="2100072"/>
                  <a:pt x="2503265" y="2088071"/>
                  <a:pt x="2509076" y="2075783"/>
                </a:cubicBezTo>
                <a:cubicBezTo>
                  <a:pt x="2509933" y="2073878"/>
                  <a:pt x="2510790" y="2071973"/>
                  <a:pt x="2511647" y="2070164"/>
                </a:cubicBezTo>
                <a:cubicBezTo>
                  <a:pt x="2517458" y="2057495"/>
                  <a:pt x="2522982" y="2044732"/>
                  <a:pt x="2527935" y="2031683"/>
                </a:cubicBezTo>
                <a:cubicBezTo>
                  <a:pt x="2528411" y="2030349"/>
                  <a:pt x="2528888" y="2029015"/>
                  <a:pt x="2529364" y="2027682"/>
                </a:cubicBezTo>
                <a:cubicBezTo>
                  <a:pt x="2534412" y="2013966"/>
                  <a:pt x="2539174" y="2000060"/>
                  <a:pt x="2543175" y="1985963"/>
                </a:cubicBezTo>
                <a:lnTo>
                  <a:pt x="2648807" y="1619060"/>
                </a:lnTo>
                <a:cubicBezTo>
                  <a:pt x="2644712" y="1633157"/>
                  <a:pt x="2640045" y="1647063"/>
                  <a:pt x="2634996" y="1660779"/>
                </a:cubicBezTo>
                <a:cubicBezTo>
                  <a:pt x="2634520" y="1662113"/>
                  <a:pt x="2634044" y="1663446"/>
                  <a:pt x="2633567" y="1664780"/>
                </a:cubicBezTo>
                <a:close/>
                <a:moveTo>
                  <a:pt x="1560481" y="653129"/>
                </a:moveTo>
                <a:cubicBezTo>
                  <a:pt x="1647825" y="642938"/>
                  <a:pt x="1733645" y="675227"/>
                  <a:pt x="1791462" y="732092"/>
                </a:cubicBezTo>
                <a:lnTo>
                  <a:pt x="2012918" y="706279"/>
                </a:lnTo>
                <a:lnTo>
                  <a:pt x="1963293" y="481774"/>
                </a:lnTo>
                <a:cubicBezTo>
                  <a:pt x="1935956" y="358045"/>
                  <a:pt x="1802702" y="270320"/>
                  <a:pt x="1666113" y="286322"/>
                </a:cubicBezTo>
                <a:lnTo>
                  <a:pt x="355187" y="439293"/>
                </a:lnTo>
                <a:lnTo>
                  <a:pt x="112776" y="7144"/>
                </a:lnTo>
                <a:lnTo>
                  <a:pt x="7144" y="374142"/>
                </a:lnTo>
                <a:lnTo>
                  <a:pt x="249555" y="806196"/>
                </a:lnTo>
                <a:lnTo>
                  <a:pt x="1560481" y="653129"/>
                </a:lnTo>
                <a:close/>
                <a:moveTo>
                  <a:pt x="851154" y="1303401"/>
                </a:moveTo>
                <a:cubicBezTo>
                  <a:pt x="849154" y="1303782"/>
                  <a:pt x="847154" y="1304258"/>
                  <a:pt x="845249" y="1304735"/>
                </a:cubicBezTo>
                <a:cubicBezTo>
                  <a:pt x="843725" y="1305115"/>
                  <a:pt x="842201" y="1305592"/>
                  <a:pt x="840677" y="1305973"/>
                </a:cubicBezTo>
                <a:cubicBezTo>
                  <a:pt x="836390" y="1307021"/>
                  <a:pt x="832009" y="1308068"/>
                  <a:pt x="827818" y="1309402"/>
                </a:cubicBezTo>
                <a:cubicBezTo>
                  <a:pt x="826770" y="1309688"/>
                  <a:pt x="825722" y="1309973"/>
                  <a:pt x="824675" y="1310259"/>
                </a:cubicBezTo>
                <a:cubicBezTo>
                  <a:pt x="817626" y="1312450"/>
                  <a:pt x="810768" y="1315022"/>
                  <a:pt x="804196" y="1317879"/>
                </a:cubicBezTo>
                <a:cubicBezTo>
                  <a:pt x="802196" y="1318736"/>
                  <a:pt x="800195" y="1319689"/>
                  <a:pt x="798290" y="1320546"/>
                </a:cubicBezTo>
                <a:cubicBezTo>
                  <a:pt x="793623" y="1322642"/>
                  <a:pt x="789051" y="1324832"/>
                  <a:pt x="784670" y="1327118"/>
                </a:cubicBezTo>
                <a:cubicBezTo>
                  <a:pt x="782479" y="1328261"/>
                  <a:pt x="780383" y="1329500"/>
                  <a:pt x="778193" y="1330643"/>
                </a:cubicBezTo>
                <a:cubicBezTo>
                  <a:pt x="773906" y="1333024"/>
                  <a:pt x="769811" y="1335596"/>
                  <a:pt x="765715" y="1338263"/>
                </a:cubicBezTo>
                <a:cubicBezTo>
                  <a:pt x="763810" y="1339501"/>
                  <a:pt x="762000" y="1340644"/>
                  <a:pt x="760190" y="1341882"/>
                </a:cubicBezTo>
                <a:cubicBezTo>
                  <a:pt x="755142" y="1345406"/>
                  <a:pt x="750189" y="1349121"/>
                  <a:pt x="745522" y="1353026"/>
                </a:cubicBezTo>
                <a:cubicBezTo>
                  <a:pt x="744093" y="1354169"/>
                  <a:pt x="742760" y="1355408"/>
                  <a:pt x="741426" y="1356551"/>
                </a:cubicBezTo>
                <a:cubicBezTo>
                  <a:pt x="737521" y="1359980"/>
                  <a:pt x="733806" y="1363409"/>
                  <a:pt x="730187" y="1367028"/>
                </a:cubicBezTo>
                <a:cubicBezTo>
                  <a:pt x="729425" y="1367790"/>
                  <a:pt x="728663" y="1368552"/>
                  <a:pt x="727901" y="1369314"/>
                </a:cubicBezTo>
                <a:cubicBezTo>
                  <a:pt x="726853" y="1370362"/>
                  <a:pt x="725900" y="1371505"/>
                  <a:pt x="724853" y="1372648"/>
                </a:cubicBezTo>
                <a:cubicBezTo>
                  <a:pt x="721614" y="1376172"/>
                  <a:pt x="718471" y="1379696"/>
                  <a:pt x="715518" y="1383316"/>
                </a:cubicBezTo>
                <a:cubicBezTo>
                  <a:pt x="714089" y="1385126"/>
                  <a:pt x="712661" y="1386935"/>
                  <a:pt x="711232" y="1388840"/>
                </a:cubicBezTo>
                <a:cubicBezTo>
                  <a:pt x="708374" y="1392555"/>
                  <a:pt x="705707" y="1396460"/>
                  <a:pt x="703136" y="1400365"/>
                </a:cubicBezTo>
                <a:cubicBezTo>
                  <a:pt x="702564" y="1401318"/>
                  <a:pt x="701897" y="1402271"/>
                  <a:pt x="701231" y="1403223"/>
                </a:cubicBezTo>
                <a:cubicBezTo>
                  <a:pt x="700564" y="1404271"/>
                  <a:pt x="699992" y="1405319"/>
                  <a:pt x="699326" y="1406366"/>
                </a:cubicBezTo>
                <a:cubicBezTo>
                  <a:pt x="696563" y="1410938"/>
                  <a:pt x="693992" y="1415510"/>
                  <a:pt x="691610" y="1420273"/>
                </a:cubicBezTo>
                <a:cubicBezTo>
                  <a:pt x="691039" y="1421321"/>
                  <a:pt x="690467" y="1422464"/>
                  <a:pt x="689896" y="1423511"/>
                </a:cubicBezTo>
                <a:cubicBezTo>
                  <a:pt x="689801" y="1423702"/>
                  <a:pt x="689801" y="1423797"/>
                  <a:pt x="689705" y="1423988"/>
                </a:cubicBezTo>
                <a:cubicBezTo>
                  <a:pt x="687134" y="1429417"/>
                  <a:pt x="684848" y="1435037"/>
                  <a:pt x="682752" y="1440752"/>
                </a:cubicBezTo>
                <a:cubicBezTo>
                  <a:pt x="681990" y="1442657"/>
                  <a:pt x="681419" y="1444657"/>
                  <a:pt x="680752" y="1446657"/>
                </a:cubicBezTo>
                <a:cubicBezTo>
                  <a:pt x="669798" y="1479709"/>
                  <a:pt x="667322" y="1515999"/>
                  <a:pt x="675513" y="1553147"/>
                </a:cubicBezTo>
                <a:cubicBezTo>
                  <a:pt x="685514" y="1598295"/>
                  <a:pt x="709708" y="1638586"/>
                  <a:pt x="742950" y="1670876"/>
                </a:cubicBezTo>
                <a:cubicBezTo>
                  <a:pt x="743807" y="1670685"/>
                  <a:pt x="744569" y="1670495"/>
                  <a:pt x="745427" y="1670304"/>
                </a:cubicBezTo>
                <a:cubicBezTo>
                  <a:pt x="752856" y="1668780"/>
                  <a:pt x="760381" y="1667447"/>
                  <a:pt x="768096" y="1666589"/>
                </a:cubicBezTo>
                <a:lnTo>
                  <a:pt x="2006346" y="1522000"/>
                </a:lnTo>
                <a:lnTo>
                  <a:pt x="2027301" y="1617059"/>
                </a:lnTo>
                <a:cubicBezTo>
                  <a:pt x="2094738" y="1590865"/>
                  <a:pt x="2143030" y="1538097"/>
                  <a:pt x="2159794" y="1474470"/>
                </a:cubicBezTo>
                <a:cubicBezTo>
                  <a:pt x="2160937" y="1470089"/>
                  <a:pt x="2161889" y="1465612"/>
                  <a:pt x="2162747" y="1461135"/>
                </a:cubicBezTo>
                <a:cubicBezTo>
                  <a:pt x="2163318" y="1457992"/>
                  <a:pt x="2163985" y="1454849"/>
                  <a:pt x="2164366" y="1451705"/>
                </a:cubicBezTo>
                <a:cubicBezTo>
                  <a:pt x="2165033" y="1447038"/>
                  <a:pt x="2165414" y="1442276"/>
                  <a:pt x="2165699" y="1437418"/>
                </a:cubicBezTo>
                <a:cubicBezTo>
                  <a:pt x="2165890" y="1434370"/>
                  <a:pt x="2166176" y="1431322"/>
                  <a:pt x="2166271" y="1428179"/>
                </a:cubicBezTo>
                <a:cubicBezTo>
                  <a:pt x="2166366" y="1422845"/>
                  <a:pt x="2166080" y="1417511"/>
                  <a:pt x="2165795" y="1412081"/>
                </a:cubicBezTo>
                <a:cubicBezTo>
                  <a:pt x="2165604" y="1409414"/>
                  <a:pt x="2165699" y="1406747"/>
                  <a:pt x="2165414" y="1404080"/>
                </a:cubicBezTo>
                <a:cubicBezTo>
                  <a:pt x="2164556" y="1395984"/>
                  <a:pt x="2163413" y="1387793"/>
                  <a:pt x="2161604" y="1379601"/>
                </a:cubicBezTo>
                <a:lnTo>
                  <a:pt x="2111978" y="1155097"/>
                </a:lnTo>
                <a:lnTo>
                  <a:pt x="873728" y="1299686"/>
                </a:lnTo>
                <a:cubicBezTo>
                  <a:pt x="866108" y="1300544"/>
                  <a:pt x="858584" y="1301877"/>
                  <a:pt x="851154" y="1303401"/>
                </a:cubicBezTo>
                <a:close/>
              </a:path>
            </a:pathLst>
          </a:custGeom>
          <a:solidFill>
            <a:srgbClr val="302E45">
              <a:alpha val="66000"/>
            </a:srgbClr>
          </a:solidFill>
          <a:ln w="9525" cap="flat">
            <a:noFill/>
            <a:prstDash val="solid"/>
            <a:miter/>
          </a:ln>
        </p:spPr>
        <p:txBody>
          <a:bodyPr/>
          <a:lstStyle/>
          <a:p>
            <a:endParaRPr lang="en-US"/>
          </a:p>
        </p:txBody>
      </p:sp>
      <p:grpSp>
        <p:nvGrpSpPr>
          <p:cNvPr id="12" name="Amdocs_Logomark">
            <a:extLst>
              <a:ext uri="{FF2B5EF4-FFF2-40B4-BE49-F238E27FC236}">
                <a16:creationId xmlns:a16="http://schemas.microsoft.com/office/drawing/2014/main" id="{5BA2F6AB-E765-4978-81F5-B9C55D655F6E}"/>
              </a:ext>
            </a:extLst>
          </p:cNvPr>
          <p:cNvGrpSpPr>
            <a:grpSpLocks noChangeAspect="1"/>
          </p:cNvGrpSpPr>
          <p:nvPr userDrawn="1"/>
        </p:nvGrpSpPr>
        <p:grpSpPr>
          <a:xfrm>
            <a:off x="11460289" y="6381483"/>
            <a:ext cx="384048" cy="285861"/>
            <a:chOff x="4624387" y="2333625"/>
            <a:chExt cx="2943225" cy="2190750"/>
          </a:xfrm>
          <a:solidFill>
            <a:schemeClr val="bg1"/>
          </a:solidFill>
        </p:grpSpPr>
        <p:sp>
          <p:nvSpPr>
            <p:cNvPr id="13" name="Freeform: Shape 12">
              <a:extLst>
                <a:ext uri="{FF2B5EF4-FFF2-40B4-BE49-F238E27FC236}">
                  <a16:creationId xmlns:a16="http://schemas.microsoft.com/office/drawing/2014/main" id="{95880C03-A2F8-4320-8484-2C93645AB522}"/>
                </a:ext>
              </a:extLst>
            </p:cNvPr>
            <p:cNvSpPr/>
            <p:nvPr/>
          </p:nvSpPr>
          <p:spPr>
            <a:xfrm>
              <a:off x="4617243" y="2326481"/>
              <a:ext cx="2200275" cy="2200275"/>
            </a:xfrm>
            <a:custGeom>
              <a:avLst/>
              <a:gdLst>
                <a:gd name="connsiteX0" fmla="*/ 1541621 w 2200275"/>
                <a:gd name="connsiteY0" fmla="*/ 7144 h 2200275"/>
                <a:gd name="connsiteX1" fmla="*/ 254794 w 2200275"/>
                <a:gd name="connsiteY1" fmla="*/ 7144 h 2200275"/>
                <a:gd name="connsiteX2" fmla="*/ 381476 w 2200275"/>
                <a:gd name="connsiteY2" fmla="*/ 445294 h 2200275"/>
                <a:gd name="connsiteX3" fmla="*/ 1541621 w 2200275"/>
                <a:gd name="connsiteY3" fmla="*/ 445294 h 2200275"/>
                <a:gd name="connsiteX4" fmla="*/ 1760696 w 2200275"/>
                <a:gd name="connsiteY4" fmla="*/ 664369 h 2200275"/>
                <a:gd name="connsiteX5" fmla="*/ 1760696 w 2200275"/>
                <a:gd name="connsiteY5" fmla="*/ 883444 h 2200275"/>
                <a:gd name="connsiteX6" fmla="*/ 664369 w 2200275"/>
                <a:gd name="connsiteY6" fmla="*/ 883444 h 2200275"/>
                <a:gd name="connsiteX7" fmla="*/ 7144 w 2200275"/>
                <a:gd name="connsiteY7" fmla="*/ 1540669 h 2200275"/>
                <a:gd name="connsiteX8" fmla="*/ 664369 w 2200275"/>
                <a:gd name="connsiteY8" fmla="*/ 2197894 h 2200275"/>
                <a:gd name="connsiteX9" fmla="*/ 1540669 w 2200275"/>
                <a:gd name="connsiteY9" fmla="*/ 2197894 h 2200275"/>
                <a:gd name="connsiteX10" fmla="*/ 2197894 w 2200275"/>
                <a:gd name="connsiteY10" fmla="*/ 1540669 h 2200275"/>
                <a:gd name="connsiteX11" fmla="*/ 2197894 w 2200275"/>
                <a:gd name="connsiteY11" fmla="*/ 1102519 h 2200275"/>
                <a:gd name="connsiteX12" fmla="*/ 2197894 w 2200275"/>
                <a:gd name="connsiteY12" fmla="*/ 883444 h 2200275"/>
                <a:gd name="connsiteX13" fmla="*/ 2197894 w 2200275"/>
                <a:gd name="connsiteY13" fmla="*/ 664369 h 2200275"/>
                <a:gd name="connsiteX14" fmla="*/ 1541621 w 2200275"/>
                <a:gd name="connsiteY14" fmla="*/ 7144 h 2200275"/>
                <a:gd name="connsiteX15" fmla="*/ 1760696 w 2200275"/>
                <a:gd name="connsiteY15" fmla="*/ 1541621 h 2200275"/>
                <a:gd name="connsiteX16" fmla="*/ 1541621 w 2200275"/>
                <a:gd name="connsiteY16" fmla="*/ 1760696 h 2200275"/>
                <a:gd name="connsiteX17" fmla="*/ 664369 w 2200275"/>
                <a:gd name="connsiteY17" fmla="*/ 1760696 h 2200275"/>
                <a:gd name="connsiteX18" fmla="*/ 445294 w 2200275"/>
                <a:gd name="connsiteY18" fmla="*/ 1541621 h 2200275"/>
                <a:gd name="connsiteX19" fmla="*/ 664369 w 2200275"/>
                <a:gd name="connsiteY19" fmla="*/ 1322546 h 2200275"/>
                <a:gd name="connsiteX20" fmla="*/ 1759744 w 2200275"/>
                <a:gd name="connsiteY20" fmla="*/ 1322546 h 2200275"/>
                <a:gd name="connsiteX21" fmla="*/ 1759744 w 2200275"/>
                <a:gd name="connsiteY21" fmla="*/ 1541621 h 2200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200275" h="2200275">
                  <a:moveTo>
                    <a:pt x="1541621" y="7144"/>
                  </a:moveTo>
                  <a:lnTo>
                    <a:pt x="254794" y="7144"/>
                  </a:lnTo>
                  <a:lnTo>
                    <a:pt x="381476" y="445294"/>
                  </a:lnTo>
                  <a:lnTo>
                    <a:pt x="1541621" y="445294"/>
                  </a:lnTo>
                  <a:cubicBezTo>
                    <a:pt x="1662589" y="445294"/>
                    <a:pt x="1760696" y="543401"/>
                    <a:pt x="1760696" y="664369"/>
                  </a:cubicBezTo>
                  <a:lnTo>
                    <a:pt x="1760696" y="883444"/>
                  </a:lnTo>
                  <a:lnTo>
                    <a:pt x="664369" y="883444"/>
                  </a:lnTo>
                  <a:cubicBezTo>
                    <a:pt x="301466" y="883444"/>
                    <a:pt x="7144" y="1178719"/>
                    <a:pt x="7144" y="1540669"/>
                  </a:cubicBezTo>
                  <a:cubicBezTo>
                    <a:pt x="7144" y="1903571"/>
                    <a:pt x="302419" y="2197894"/>
                    <a:pt x="664369" y="2197894"/>
                  </a:cubicBezTo>
                  <a:lnTo>
                    <a:pt x="1540669" y="2197894"/>
                  </a:lnTo>
                  <a:cubicBezTo>
                    <a:pt x="1903571" y="2197894"/>
                    <a:pt x="2197894" y="1902619"/>
                    <a:pt x="2197894" y="1540669"/>
                  </a:cubicBezTo>
                  <a:lnTo>
                    <a:pt x="2197894" y="1102519"/>
                  </a:lnTo>
                  <a:lnTo>
                    <a:pt x="2197894" y="883444"/>
                  </a:lnTo>
                  <a:lnTo>
                    <a:pt x="2197894" y="664369"/>
                  </a:lnTo>
                  <a:cubicBezTo>
                    <a:pt x="2198846" y="302419"/>
                    <a:pt x="1903571" y="7144"/>
                    <a:pt x="1541621" y="7144"/>
                  </a:cubicBezTo>
                  <a:close/>
                  <a:moveTo>
                    <a:pt x="1760696" y="1541621"/>
                  </a:moveTo>
                  <a:cubicBezTo>
                    <a:pt x="1760696" y="1662589"/>
                    <a:pt x="1662589" y="1760696"/>
                    <a:pt x="1541621" y="1760696"/>
                  </a:cubicBezTo>
                  <a:lnTo>
                    <a:pt x="664369" y="1760696"/>
                  </a:lnTo>
                  <a:cubicBezTo>
                    <a:pt x="543401" y="1760696"/>
                    <a:pt x="445294" y="1662589"/>
                    <a:pt x="445294" y="1541621"/>
                  </a:cubicBezTo>
                  <a:cubicBezTo>
                    <a:pt x="445294" y="1420654"/>
                    <a:pt x="543401" y="1322546"/>
                    <a:pt x="664369" y="1322546"/>
                  </a:cubicBezTo>
                  <a:lnTo>
                    <a:pt x="1759744" y="1322546"/>
                  </a:lnTo>
                  <a:lnTo>
                    <a:pt x="1759744" y="1541621"/>
                  </a:lnTo>
                  <a:close/>
                </a:path>
              </a:pathLst>
            </a:custGeom>
            <a:grpFill/>
            <a:ln w="9525" cap="flat">
              <a:noFill/>
              <a:prstDash val="solid"/>
              <a:miter/>
            </a:ln>
          </p:spPr>
          <p:txBody>
            <a:bodyPr rtlCol="0" anchor="ctr"/>
            <a:lstStyle/>
            <a:p>
              <a:endParaRPr lang="en-US"/>
            </a:p>
          </p:txBody>
        </p:sp>
        <p:sp>
          <p:nvSpPr>
            <p:cNvPr id="14" name="Freeform: Shape 8">
              <a:extLst>
                <a:ext uri="{FF2B5EF4-FFF2-40B4-BE49-F238E27FC236}">
                  <a16:creationId xmlns:a16="http://schemas.microsoft.com/office/drawing/2014/main" id="{9BDDC6F2-85BB-46CC-9F3A-C810E5D617A9}"/>
                </a:ext>
              </a:extLst>
            </p:cNvPr>
            <p:cNvSpPr/>
            <p:nvPr/>
          </p:nvSpPr>
          <p:spPr>
            <a:xfrm>
              <a:off x="7036593" y="3202781"/>
              <a:ext cx="533400" cy="447675"/>
            </a:xfrm>
            <a:custGeom>
              <a:avLst/>
              <a:gdLst>
                <a:gd name="connsiteX0" fmla="*/ 407194 w 533400"/>
                <a:gd name="connsiteY0" fmla="*/ 7144 h 447675"/>
                <a:gd name="connsiteX1" fmla="*/ 7144 w 533400"/>
                <a:gd name="connsiteY1" fmla="*/ 7144 h 447675"/>
                <a:gd name="connsiteX2" fmla="*/ 7144 w 533400"/>
                <a:gd name="connsiteY2" fmla="*/ 446246 h 447675"/>
                <a:gd name="connsiteX3" fmla="*/ 533876 w 533400"/>
                <a:gd name="connsiteY3" fmla="*/ 446246 h 447675"/>
              </a:gdLst>
              <a:ahLst/>
              <a:cxnLst>
                <a:cxn ang="0">
                  <a:pos x="connsiteX0" y="connsiteY0"/>
                </a:cxn>
                <a:cxn ang="0">
                  <a:pos x="connsiteX1" y="connsiteY1"/>
                </a:cxn>
                <a:cxn ang="0">
                  <a:pos x="connsiteX2" y="connsiteY2"/>
                </a:cxn>
                <a:cxn ang="0">
                  <a:pos x="connsiteX3" y="connsiteY3"/>
                </a:cxn>
              </a:cxnLst>
              <a:rect l="l" t="t" r="r" b="b"/>
              <a:pathLst>
                <a:path w="533400" h="447675">
                  <a:moveTo>
                    <a:pt x="407194" y="7144"/>
                  </a:moveTo>
                  <a:lnTo>
                    <a:pt x="7144" y="7144"/>
                  </a:lnTo>
                  <a:lnTo>
                    <a:pt x="7144" y="446246"/>
                  </a:lnTo>
                  <a:lnTo>
                    <a:pt x="533876" y="446246"/>
                  </a:lnTo>
                  <a:close/>
                </a:path>
              </a:pathLst>
            </a:custGeom>
            <a:grpFill/>
            <a:ln w="9525" cap="flat">
              <a:noFill/>
              <a:prstDash val="solid"/>
              <a:miter/>
            </a:ln>
          </p:spPr>
          <p:txBody>
            <a:bodyPr rtlCol="0" anchor="ctr"/>
            <a:lstStyle/>
            <a:p>
              <a:endParaRPr lang="en-US"/>
            </a:p>
          </p:txBody>
        </p:sp>
      </p:grpSp>
      <p:grpSp>
        <p:nvGrpSpPr>
          <p:cNvPr id="16" name="Amdocs_Logomark">
            <a:extLst>
              <a:ext uri="{FF2B5EF4-FFF2-40B4-BE49-F238E27FC236}">
                <a16:creationId xmlns:a16="http://schemas.microsoft.com/office/drawing/2014/main" id="{50DEB932-1A25-4048-884F-D617E1DA260B}"/>
              </a:ext>
            </a:extLst>
          </p:cNvPr>
          <p:cNvGrpSpPr>
            <a:grpSpLocks noChangeAspect="1"/>
          </p:cNvGrpSpPr>
          <p:nvPr userDrawn="1"/>
        </p:nvGrpSpPr>
        <p:grpSpPr>
          <a:xfrm>
            <a:off x="11459357" y="6381803"/>
            <a:ext cx="384048" cy="285861"/>
            <a:chOff x="4624387" y="2333625"/>
            <a:chExt cx="2943225" cy="2190750"/>
          </a:xfrm>
          <a:solidFill>
            <a:schemeClr val="bg1"/>
          </a:solidFill>
        </p:grpSpPr>
        <p:sp>
          <p:nvSpPr>
            <p:cNvPr id="17" name="Freeform: Shape 7">
              <a:extLst>
                <a:ext uri="{FF2B5EF4-FFF2-40B4-BE49-F238E27FC236}">
                  <a16:creationId xmlns:a16="http://schemas.microsoft.com/office/drawing/2014/main" id="{4F07F103-8DBD-4501-9A2F-4AAF22CFB15B}"/>
                </a:ext>
              </a:extLst>
            </p:cNvPr>
            <p:cNvSpPr/>
            <p:nvPr/>
          </p:nvSpPr>
          <p:spPr>
            <a:xfrm>
              <a:off x="4617243" y="2326481"/>
              <a:ext cx="2200275" cy="2200275"/>
            </a:xfrm>
            <a:custGeom>
              <a:avLst/>
              <a:gdLst>
                <a:gd name="connsiteX0" fmla="*/ 1541621 w 2200275"/>
                <a:gd name="connsiteY0" fmla="*/ 7144 h 2200275"/>
                <a:gd name="connsiteX1" fmla="*/ 254794 w 2200275"/>
                <a:gd name="connsiteY1" fmla="*/ 7144 h 2200275"/>
                <a:gd name="connsiteX2" fmla="*/ 381476 w 2200275"/>
                <a:gd name="connsiteY2" fmla="*/ 445294 h 2200275"/>
                <a:gd name="connsiteX3" fmla="*/ 1541621 w 2200275"/>
                <a:gd name="connsiteY3" fmla="*/ 445294 h 2200275"/>
                <a:gd name="connsiteX4" fmla="*/ 1760696 w 2200275"/>
                <a:gd name="connsiteY4" fmla="*/ 664369 h 2200275"/>
                <a:gd name="connsiteX5" fmla="*/ 1760696 w 2200275"/>
                <a:gd name="connsiteY5" fmla="*/ 883444 h 2200275"/>
                <a:gd name="connsiteX6" fmla="*/ 664369 w 2200275"/>
                <a:gd name="connsiteY6" fmla="*/ 883444 h 2200275"/>
                <a:gd name="connsiteX7" fmla="*/ 7144 w 2200275"/>
                <a:gd name="connsiteY7" fmla="*/ 1540669 h 2200275"/>
                <a:gd name="connsiteX8" fmla="*/ 664369 w 2200275"/>
                <a:gd name="connsiteY8" fmla="*/ 2197894 h 2200275"/>
                <a:gd name="connsiteX9" fmla="*/ 1540669 w 2200275"/>
                <a:gd name="connsiteY9" fmla="*/ 2197894 h 2200275"/>
                <a:gd name="connsiteX10" fmla="*/ 2197894 w 2200275"/>
                <a:gd name="connsiteY10" fmla="*/ 1540669 h 2200275"/>
                <a:gd name="connsiteX11" fmla="*/ 2197894 w 2200275"/>
                <a:gd name="connsiteY11" fmla="*/ 1102519 h 2200275"/>
                <a:gd name="connsiteX12" fmla="*/ 2197894 w 2200275"/>
                <a:gd name="connsiteY12" fmla="*/ 883444 h 2200275"/>
                <a:gd name="connsiteX13" fmla="*/ 2197894 w 2200275"/>
                <a:gd name="connsiteY13" fmla="*/ 664369 h 2200275"/>
                <a:gd name="connsiteX14" fmla="*/ 1541621 w 2200275"/>
                <a:gd name="connsiteY14" fmla="*/ 7144 h 2200275"/>
                <a:gd name="connsiteX15" fmla="*/ 1760696 w 2200275"/>
                <a:gd name="connsiteY15" fmla="*/ 1541621 h 2200275"/>
                <a:gd name="connsiteX16" fmla="*/ 1541621 w 2200275"/>
                <a:gd name="connsiteY16" fmla="*/ 1760696 h 2200275"/>
                <a:gd name="connsiteX17" fmla="*/ 664369 w 2200275"/>
                <a:gd name="connsiteY17" fmla="*/ 1760696 h 2200275"/>
                <a:gd name="connsiteX18" fmla="*/ 445294 w 2200275"/>
                <a:gd name="connsiteY18" fmla="*/ 1541621 h 2200275"/>
                <a:gd name="connsiteX19" fmla="*/ 664369 w 2200275"/>
                <a:gd name="connsiteY19" fmla="*/ 1322546 h 2200275"/>
                <a:gd name="connsiteX20" fmla="*/ 1759744 w 2200275"/>
                <a:gd name="connsiteY20" fmla="*/ 1322546 h 2200275"/>
                <a:gd name="connsiteX21" fmla="*/ 1759744 w 2200275"/>
                <a:gd name="connsiteY21" fmla="*/ 1541621 h 2200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200275" h="2200275">
                  <a:moveTo>
                    <a:pt x="1541621" y="7144"/>
                  </a:moveTo>
                  <a:lnTo>
                    <a:pt x="254794" y="7144"/>
                  </a:lnTo>
                  <a:lnTo>
                    <a:pt x="381476" y="445294"/>
                  </a:lnTo>
                  <a:lnTo>
                    <a:pt x="1541621" y="445294"/>
                  </a:lnTo>
                  <a:cubicBezTo>
                    <a:pt x="1662589" y="445294"/>
                    <a:pt x="1760696" y="543401"/>
                    <a:pt x="1760696" y="664369"/>
                  </a:cubicBezTo>
                  <a:lnTo>
                    <a:pt x="1760696" y="883444"/>
                  </a:lnTo>
                  <a:lnTo>
                    <a:pt x="664369" y="883444"/>
                  </a:lnTo>
                  <a:cubicBezTo>
                    <a:pt x="301466" y="883444"/>
                    <a:pt x="7144" y="1178719"/>
                    <a:pt x="7144" y="1540669"/>
                  </a:cubicBezTo>
                  <a:cubicBezTo>
                    <a:pt x="7144" y="1903571"/>
                    <a:pt x="302419" y="2197894"/>
                    <a:pt x="664369" y="2197894"/>
                  </a:cubicBezTo>
                  <a:lnTo>
                    <a:pt x="1540669" y="2197894"/>
                  </a:lnTo>
                  <a:cubicBezTo>
                    <a:pt x="1903571" y="2197894"/>
                    <a:pt x="2197894" y="1902619"/>
                    <a:pt x="2197894" y="1540669"/>
                  </a:cubicBezTo>
                  <a:lnTo>
                    <a:pt x="2197894" y="1102519"/>
                  </a:lnTo>
                  <a:lnTo>
                    <a:pt x="2197894" y="883444"/>
                  </a:lnTo>
                  <a:lnTo>
                    <a:pt x="2197894" y="664369"/>
                  </a:lnTo>
                  <a:cubicBezTo>
                    <a:pt x="2198846" y="302419"/>
                    <a:pt x="1903571" y="7144"/>
                    <a:pt x="1541621" y="7144"/>
                  </a:cubicBezTo>
                  <a:close/>
                  <a:moveTo>
                    <a:pt x="1760696" y="1541621"/>
                  </a:moveTo>
                  <a:cubicBezTo>
                    <a:pt x="1760696" y="1662589"/>
                    <a:pt x="1662589" y="1760696"/>
                    <a:pt x="1541621" y="1760696"/>
                  </a:cubicBezTo>
                  <a:lnTo>
                    <a:pt x="664369" y="1760696"/>
                  </a:lnTo>
                  <a:cubicBezTo>
                    <a:pt x="543401" y="1760696"/>
                    <a:pt x="445294" y="1662589"/>
                    <a:pt x="445294" y="1541621"/>
                  </a:cubicBezTo>
                  <a:cubicBezTo>
                    <a:pt x="445294" y="1420654"/>
                    <a:pt x="543401" y="1322546"/>
                    <a:pt x="664369" y="1322546"/>
                  </a:cubicBezTo>
                  <a:lnTo>
                    <a:pt x="1759744" y="1322546"/>
                  </a:lnTo>
                  <a:lnTo>
                    <a:pt x="1759744" y="1541621"/>
                  </a:lnTo>
                  <a:close/>
                </a:path>
              </a:pathLst>
            </a:custGeom>
            <a:grpFill/>
            <a:ln w="9525" cap="flat">
              <a:noFill/>
              <a:prstDash val="solid"/>
              <a:miter/>
            </a:ln>
          </p:spPr>
          <p:txBody>
            <a:bodyPr rtlCol="0" anchor="ctr"/>
            <a:lstStyle/>
            <a:p>
              <a:endParaRPr lang="en-US"/>
            </a:p>
          </p:txBody>
        </p:sp>
        <p:sp>
          <p:nvSpPr>
            <p:cNvPr id="18" name="Freeform: Shape 8">
              <a:extLst>
                <a:ext uri="{FF2B5EF4-FFF2-40B4-BE49-F238E27FC236}">
                  <a16:creationId xmlns:a16="http://schemas.microsoft.com/office/drawing/2014/main" id="{6238EFCD-DAF2-4EDF-A5E4-3194531B55FF}"/>
                </a:ext>
              </a:extLst>
            </p:cNvPr>
            <p:cNvSpPr/>
            <p:nvPr/>
          </p:nvSpPr>
          <p:spPr>
            <a:xfrm>
              <a:off x="7036593" y="3202781"/>
              <a:ext cx="533400" cy="447675"/>
            </a:xfrm>
            <a:custGeom>
              <a:avLst/>
              <a:gdLst>
                <a:gd name="connsiteX0" fmla="*/ 407194 w 533400"/>
                <a:gd name="connsiteY0" fmla="*/ 7144 h 447675"/>
                <a:gd name="connsiteX1" fmla="*/ 7144 w 533400"/>
                <a:gd name="connsiteY1" fmla="*/ 7144 h 447675"/>
                <a:gd name="connsiteX2" fmla="*/ 7144 w 533400"/>
                <a:gd name="connsiteY2" fmla="*/ 446246 h 447675"/>
                <a:gd name="connsiteX3" fmla="*/ 533876 w 533400"/>
                <a:gd name="connsiteY3" fmla="*/ 446246 h 447675"/>
              </a:gdLst>
              <a:ahLst/>
              <a:cxnLst>
                <a:cxn ang="0">
                  <a:pos x="connsiteX0" y="connsiteY0"/>
                </a:cxn>
                <a:cxn ang="0">
                  <a:pos x="connsiteX1" y="connsiteY1"/>
                </a:cxn>
                <a:cxn ang="0">
                  <a:pos x="connsiteX2" y="connsiteY2"/>
                </a:cxn>
                <a:cxn ang="0">
                  <a:pos x="connsiteX3" y="connsiteY3"/>
                </a:cxn>
              </a:cxnLst>
              <a:rect l="l" t="t" r="r" b="b"/>
              <a:pathLst>
                <a:path w="533400" h="447675">
                  <a:moveTo>
                    <a:pt x="407194" y="7144"/>
                  </a:moveTo>
                  <a:lnTo>
                    <a:pt x="7144" y="7144"/>
                  </a:lnTo>
                  <a:lnTo>
                    <a:pt x="7144" y="446246"/>
                  </a:lnTo>
                  <a:lnTo>
                    <a:pt x="533876" y="446246"/>
                  </a:lnTo>
                  <a:close/>
                </a:path>
              </a:pathLst>
            </a:custGeom>
            <a:grpFill/>
            <a:ln w="9525" cap="flat">
              <a:noFill/>
              <a:prstDash val="solid"/>
              <a:miter/>
            </a:ln>
          </p:spPr>
          <p:txBody>
            <a:bodyPr rtlCol="0" anchor="ctr"/>
            <a:lstStyle/>
            <a:p>
              <a:endParaRPr lang="en-US"/>
            </a:p>
          </p:txBody>
        </p:sp>
      </p:grpSp>
      <p:sp>
        <p:nvSpPr>
          <p:cNvPr id="19" name="Rectangle 18" hidden="1">
            <a:extLst>
              <a:ext uri="{FF2B5EF4-FFF2-40B4-BE49-F238E27FC236}">
                <a16:creationId xmlns:a16="http://schemas.microsoft.com/office/drawing/2014/main" id="{E724ED2E-DDBC-4FB8-8F0A-C9B6FE00C6C5}"/>
              </a:ext>
            </a:extLst>
          </p:cNvPr>
          <p:cNvSpPr/>
          <p:nvPr userDrawn="1"/>
        </p:nvSpPr>
        <p:spPr>
          <a:xfrm flipH="1">
            <a:off x="7620000" y="0"/>
            <a:ext cx="4572000" cy="6858000"/>
          </a:xfrm>
          <a:prstGeom prst="rect">
            <a:avLst/>
          </a:prstGeom>
          <a:gradFill>
            <a:gsLst>
              <a:gs pos="0">
                <a:schemeClr val="bg1"/>
              </a:gs>
              <a:gs pos="99000">
                <a:schemeClr val="bg1">
                  <a:alpha val="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dirty="0" err="1"/>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46521" y="1524000"/>
            <a:ext cx="11091672" cy="1518364"/>
          </a:xfrm>
        </p:spPr>
        <p:txBody>
          <a:bodyPr>
            <a:sp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27" name="Amdocs_Logomark">
            <a:extLst>
              <a:ext uri="{FF2B5EF4-FFF2-40B4-BE49-F238E27FC236}">
                <a16:creationId xmlns:a16="http://schemas.microsoft.com/office/drawing/2014/main" id="{E193EBFC-3B49-5D44-875D-C82DCA93753F}"/>
              </a:ext>
            </a:extLst>
          </p:cNvPr>
          <p:cNvGrpSpPr>
            <a:grpSpLocks noChangeAspect="1"/>
          </p:cNvGrpSpPr>
          <p:nvPr userDrawn="1"/>
        </p:nvGrpSpPr>
        <p:grpSpPr>
          <a:xfrm>
            <a:off x="11460289" y="6381483"/>
            <a:ext cx="384048" cy="285861"/>
            <a:chOff x="4624387" y="2333625"/>
            <a:chExt cx="2943225" cy="2190750"/>
          </a:xfrm>
          <a:solidFill>
            <a:schemeClr val="bg1"/>
          </a:solidFill>
        </p:grpSpPr>
        <p:sp>
          <p:nvSpPr>
            <p:cNvPr id="28" name="Freeform: Shape 12">
              <a:extLst>
                <a:ext uri="{FF2B5EF4-FFF2-40B4-BE49-F238E27FC236}">
                  <a16:creationId xmlns:a16="http://schemas.microsoft.com/office/drawing/2014/main" id="{0020F040-F8C5-FA49-9BBE-A934FA0EADC0}"/>
                </a:ext>
              </a:extLst>
            </p:cNvPr>
            <p:cNvSpPr/>
            <p:nvPr/>
          </p:nvSpPr>
          <p:spPr>
            <a:xfrm>
              <a:off x="4617243" y="2326481"/>
              <a:ext cx="2200275" cy="2200275"/>
            </a:xfrm>
            <a:custGeom>
              <a:avLst/>
              <a:gdLst>
                <a:gd name="connsiteX0" fmla="*/ 1541621 w 2200275"/>
                <a:gd name="connsiteY0" fmla="*/ 7144 h 2200275"/>
                <a:gd name="connsiteX1" fmla="*/ 254794 w 2200275"/>
                <a:gd name="connsiteY1" fmla="*/ 7144 h 2200275"/>
                <a:gd name="connsiteX2" fmla="*/ 381476 w 2200275"/>
                <a:gd name="connsiteY2" fmla="*/ 445294 h 2200275"/>
                <a:gd name="connsiteX3" fmla="*/ 1541621 w 2200275"/>
                <a:gd name="connsiteY3" fmla="*/ 445294 h 2200275"/>
                <a:gd name="connsiteX4" fmla="*/ 1760696 w 2200275"/>
                <a:gd name="connsiteY4" fmla="*/ 664369 h 2200275"/>
                <a:gd name="connsiteX5" fmla="*/ 1760696 w 2200275"/>
                <a:gd name="connsiteY5" fmla="*/ 883444 h 2200275"/>
                <a:gd name="connsiteX6" fmla="*/ 664369 w 2200275"/>
                <a:gd name="connsiteY6" fmla="*/ 883444 h 2200275"/>
                <a:gd name="connsiteX7" fmla="*/ 7144 w 2200275"/>
                <a:gd name="connsiteY7" fmla="*/ 1540669 h 2200275"/>
                <a:gd name="connsiteX8" fmla="*/ 664369 w 2200275"/>
                <a:gd name="connsiteY8" fmla="*/ 2197894 h 2200275"/>
                <a:gd name="connsiteX9" fmla="*/ 1540669 w 2200275"/>
                <a:gd name="connsiteY9" fmla="*/ 2197894 h 2200275"/>
                <a:gd name="connsiteX10" fmla="*/ 2197894 w 2200275"/>
                <a:gd name="connsiteY10" fmla="*/ 1540669 h 2200275"/>
                <a:gd name="connsiteX11" fmla="*/ 2197894 w 2200275"/>
                <a:gd name="connsiteY11" fmla="*/ 1102519 h 2200275"/>
                <a:gd name="connsiteX12" fmla="*/ 2197894 w 2200275"/>
                <a:gd name="connsiteY12" fmla="*/ 883444 h 2200275"/>
                <a:gd name="connsiteX13" fmla="*/ 2197894 w 2200275"/>
                <a:gd name="connsiteY13" fmla="*/ 664369 h 2200275"/>
                <a:gd name="connsiteX14" fmla="*/ 1541621 w 2200275"/>
                <a:gd name="connsiteY14" fmla="*/ 7144 h 2200275"/>
                <a:gd name="connsiteX15" fmla="*/ 1760696 w 2200275"/>
                <a:gd name="connsiteY15" fmla="*/ 1541621 h 2200275"/>
                <a:gd name="connsiteX16" fmla="*/ 1541621 w 2200275"/>
                <a:gd name="connsiteY16" fmla="*/ 1760696 h 2200275"/>
                <a:gd name="connsiteX17" fmla="*/ 664369 w 2200275"/>
                <a:gd name="connsiteY17" fmla="*/ 1760696 h 2200275"/>
                <a:gd name="connsiteX18" fmla="*/ 445294 w 2200275"/>
                <a:gd name="connsiteY18" fmla="*/ 1541621 h 2200275"/>
                <a:gd name="connsiteX19" fmla="*/ 664369 w 2200275"/>
                <a:gd name="connsiteY19" fmla="*/ 1322546 h 2200275"/>
                <a:gd name="connsiteX20" fmla="*/ 1759744 w 2200275"/>
                <a:gd name="connsiteY20" fmla="*/ 1322546 h 2200275"/>
                <a:gd name="connsiteX21" fmla="*/ 1759744 w 2200275"/>
                <a:gd name="connsiteY21" fmla="*/ 1541621 h 2200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200275" h="2200275">
                  <a:moveTo>
                    <a:pt x="1541621" y="7144"/>
                  </a:moveTo>
                  <a:lnTo>
                    <a:pt x="254794" y="7144"/>
                  </a:lnTo>
                  <a:lnTo>
                    <a:pt x="381476" y="445294"/>
                  </a:lnTo>
                  <a:lnTo>
                    <a:pt x="1541621" y="445294"/>
                  </a:lnTo>
                  <a:cubicBezTo>
                    <a:pt x="1662589" y="445294"/>
                    <a:pt x="1760696" y="543401"/>
                    <a:pt x="1760696" y="664369"/>
                  </a:cubicBezTo>
                  <a:lnTo>
                    <a:pt x="1760696" y="883444"/>
                  </a:lnTo>
                  <a:lnTo>
                    <a:pt x="664369" y="883444"/>
                  </a:lnTo>
                  <a:cubicBezTo>
                    <a:pt x="301466" y="883444"/>
                    <a:pt x="7144" y="1178719"/>
                    <a:pt x="7144" y="1540669"/>
                  </a:cubicBezTo>
                  <a:cubicBezTo>
                    <a:pt x="7144" y="1903571"/>
                    <a:pt x="302419" y="2197894"/>
                    <a:pt x="664369" y="2197894"/>
                  </a:cubicBezTo>
                  <a:lnTo>
                    <a:pt x="1540669" y="2197894"/>
                  </a:lnTo>
                  <a:cubicBezTo>
                    <a:pt x="1903571" y="2197894"/>
                    <a:pt x="2197894" y="1902619"/>
                    <a:pt x="2197894" y="1540669"/>
                  </a:cubicBezTo>
                  <a:lnTo>
                    <a:pt x="2197894" y="1102519"/>
                  </a:lnTo>
                  <a:lnTo>
                    <a:pt x="2197894" y="883444"/>
                  </a:lnTo>
                  <a:lnTo>
                    <a:pt x="2197894" y="664369"/>
                  </a:lnTo>
                  <a:cubicBezTo>
                    <a:pt x="2198846" y="302419"/>
                    <a:pt x="1903571" y="7144"/>
                    <a:pt x="1541621" y="7144"/>
                  </a:cubicBezTo>
                  <a:close/>
                  <a:moveTo>
                    <a:pt x="1760696" y="1541621"/>
                  </a:moveTo>
                  <a:cubicBezTo>
                    <a:pt x="1760696" y="1662589"/>
                    <a:pt x="1662589" y="1760696"/>
                    <a:pt x="1541621" y="1760696"/>
                  </a:cubicBezTo>
                  <a:lnTo>
                    <a:pt x="664369" y="1760696"/>
                  </a:lnTo>
                  <a:cubicBezTo>
                    <a:pt x="543401" y="1760696"/>
                    <a:pt x="445294" y="1662589"/>
                    <a:pt x="445294" y="1541621"/>
                  </a:cubicBezTo>
                  <a:cubicBezTo>
                    <a:pt x="445294" y="1420654"/>
                    <a:pt x="543401" y="1322546"/>
                    <a:pt x="664369" y="1322546"/>
                  </a:cubicBezTo>
                  <a:lnTo>
                    <a:pt x="1759744" y="1322546"/>
                  </a:lnTo>
                  <a:lnTo>
                    <a:pt x="1759744" y="1541621"/>
                  </a:lnTo>
                  <a:close/>
                </a:path>
              </a:pathLst>
            </a:custGeom>
            <a:grpFill/>
            <a:ln w="9525" cap="flat">
              <a:noFill/>
              <a:prstDash val="solid"/>
              <a:miter/>
            </a:ln>
          </p:spPr>
          <p:txBody>
            <a:bodyPr rtlCol="0" anchor="ctr"/>
            <a:lstStyle/>
            <a:p>
              <a:endParaRPr lang="en-US"/>
            </a:p>
          </p:txBody>
        </p:sp>
        <p:sp>
          <p:nvSpPr>
            <p:cNvPr id="29" name="Freeform: Shape 8">
              <a:extLst>
                <a:ext uri="{FF2B5EF4-FFF2-40B4-BE49-F238E27FC236}">
                  <a16:creationId xmlns:a16="http://schemas.microsoft.com/office/drawing/2014/main" id="{4B5D6101-530E-CB47-9933-5BC7986C9396}"/>
                </a:ext>
              </a:extLst>
            </p:cNvPr>
            <p:cNvSpPr/>
            <p:nvPr/>
          </p:nvSpPr>
          <p:spPr>
            <a:xfrm>
              <a:off x="7036593" y="3202781"/>
              <a:ext cx="533400" cy="447675"/>
            </a:xfrm>
            <a:custGeom>
              <a:avLst/>
              <a:gdLst>
                <a:gd name="connsiteX0" fmla="*/ 407194 w 533400"/>
                <a:gd name="connsiteY0" fmla="*/ 7144 h 447675"/>
                <a:gd name="connsiteX1" fmla="*/ 7144 w 533400"/>
                <a:gd name="connsiteY1" fmla="*/ 7144 h 447675"/>
                <a:gd name="connsiteX2" fmla="*/ 7144 w 533400"/>
                <a:gd name="connsiteY2" fmla="*/ 446246 h 447675"/>
                <a:gd name="connsiteX3" fmla="*/ 533876 w 533400"/>
                <a:gd name="connsiteY3" fmla="*/ 446246 h 447675"/>
              </a:gdLst>
              <a:ahLst/>
              <a:cxnLst>
                <a:cxn ang="0">
                  <a:pos x="connsiteX0" y="connsiteY0"/>
                </a:cxn>
                <a:cxn ang="0">
                  <a:pos x="connsiteX1" y="connsiteY1"/>
                </a:cxn>
                <a:cxn ang="0">
                  <a:pos x="connsiteX2" y="connsiteY2"/>
                </a:cxn>
                <a:cxn ang="0">
                  <a:pos x="connsiteX3" y="connsiteY3"/>
                </a:cxn>
              </a:cxnLst>
              <a:rect l="l" t="t" r="r" b="b"/>
              <a:pathLst>
                <a:path w="533400" h="447675">
                  <a:moveTo>
                    <a:pt x="407194" y="7144"/>
                  </a:moveTo>
                  <a:lnTo>
                    <a:pt x="7144" y="7144"/>
                  </a:lnTo>
                  <a:lnTo>
                    <a:pt x="7144" y="446246"/>
                  </a:lnTo>
                  <a:lnTo>
                    <a:pt x="533876" y="446246"/>
                  </a:lnTo>
                  <a:close/>
                </a:path>
              </a:pathLst>
            </a:custGeom>
            <a:grpFill/>
            <a:ln w="9525" cap="flat">
              <a:noFill/>
              <a:prstDash val="solid"/>
              <a:miter/>
            </a:ln>
          </p:spPr>
          <p:txBody>
            <a:bodyPr rtlCol="0" anchor="ctr"/>
            <a:lstStyle/>
            <a:p>
              <a:endParaRPr lang="en-US"/>
            </a:p>
          </p:txBody>
        </p:sp>
      </p:grpSp>
      <p:grpSp>
        <p:nvGrpSpPr>
          <p:cNvPr id="30" name="Amdocs_Logomark">
            <a:extLst>
              <a:ext uri="{FF2B5EF4-FFF2-40B4-BE49-F238E27FC236}">
                <a16:creationId xmlns:a16="http://schemas.microsoft.com/office/drawing/2014/main" id="{1BC13000-C916-104C-B17B-4940A6A25EE0}"/>
              </a:ext>
            </a:extLst>
          </p:cNvPr>
          <p:cNvGrpSpPr>
            <a:grpSpLocks noChangeAspect="1"/>
          </p:cNvGrpSpPr>
          <p:nvPr userDrawn="1"/>
        </p:nvGrpSpPr>
        <p:grpSpPr>
          <a:xfrm>
            <a:off x="11459357" y="6381803"/>
            <a:ext cx="384048" cy="285861"/>
            <a:chOff x="4624387" y="2333625"/>
            <a:chExt cx="2943225" cy="2190750"/>
          </a:xfrm>
          <a:solidFill>
            <a:schemeClr val="bg1"/>
          </a:solidFill>
        </p:grpSpPr>
        <p:sp>
          <p:nvSpPr>
            <p:cNvPr id="31" name="Freeform: Shape 7">
              <a:extLst>
                <a:ext uri="{FF2B5EF4-FFF2-40B4-BE49-F238E27FC236}">
                  <a16:creationId xmlns:a16="http://schemas.microsoft.com/office/drawing/2014/main" id="{7FFD7938-0FE9-0F46-A115-B944F351A95F}"/>
                </a:ext>
              </a:extLst>
            </p:cNvPr>
            <p:cNvSpPr/>
            <p:nvPr/>
          </p:nvSpPr>
          <p:spPr>
            <a:xfrm>
              <a:off x="4617243" y="2326481"/>
              <a:ext cx="2200275" cy="2200275"/>
            </a:xfrm>
            <a:custGeom>
              <a:avLst/>
              <a:gdLst>
                <a:gd name="connsiteX0" fmla="*/ 1541621 w 2200275"/>
                <a:gd name="connsiteY0" fmla="*/ 7144 h 2200275"/>
                <a:gd name="connsiteX1" fmla="*/ 254794 w 2200275"/>
                <a:gd name="connsiteY1" fmla="*/ 7144 h 2200275"/>
                <a:gd name="connsiteX2" fmla="*/ 381476 w 2200275"/>
                <a:gd name="connsiteY2" fmla="*/ 445294 h 2200275"/>
                <a:gd name="connsiteX3" fmla="*/ 1541621 w 2200275"/>
                <a:gd name="connsiteY3" fmla="*/ 445294 h 2200275"/>
                <a:gd name="connsiteX4" fmla="*/ 1760696 w 2200275"/>
                <a:gd name="connsiteY4" fmla="*/ 664369 h 2200275"/>
                <a:gd name="connsiteX5" fmla="*/ 1760696 w 2200275"/>
                <a:gd name="connsiteY5" fmla="*/ 883444 h 2200275"/>
                <a:gd name="connsiteX6" fmla="*/ 664369 w 2200275"/>
                <a:gd name="connsiteY6" fmla="*/ 883444 h 2200275"/>
                <a:gd name="connsiteX7" fmla="*/ 7144 w 2200275"/>
                <a:gd name="connsiteY7" fmla="*/ 1540669 h 2200275"/>
                <a:gd name="connsiteX8" fmla="*/ 664369 w 2200275"/>
                <a:gd name="connsiteY8" fmla="*/ 2197894 h 2200275"/>
                <a:gd name="connsiteX9" fmla="*/ 1540669 w 2200275"/>
                <a:gd name="connsiteY9" fmla="*/ 2197894 h 2200275"/>
                <a:gd name="connsiteX10" fmla="*/ 2197894 w 2200275"/>
                <a:gd name="connsiteY10" fmla="*/ 1540669 h 2200275"/>
                <a:gd name="connsiteX11" fmla="*/ 2197894 w 2200275"/>
                <a:gd name="connsiteY11" fmla="*/ 1102519 h 2200275"/>
                <a:gd name="connsiteX12" fmla="*/ 2197894 w 2200275"/>
                <a:gd name="connsiteY12" fmla="*/ 883444 h 2200275"/>
                <a:gd name="connsiteX13" fmla="*/ 2197894 w 2200275"/>
                <a:gd name="connsiteY13" fmla="*/ 664369 h 2200275"/>
                <a:gd name="connsiteX14" fmla="*/ 1541621 w 2200275"/>
                <a:gd name="connsiteY14" fmla="*/ 7144 h 2200275"/>
                <a:gd name="connsiteX15" fmla="*/ 1760696 w 2200275"/>
                <a:gd name="connsiteY15" fmla="*/ 1541621 h 2200275"/>
                <a:gd name="connsiteX16" fmla="*/ 1541621 w 2200275"/>
                <a:gd name="connsiteY16" fmla="*/ 1760696 h 2200275"/>
                <a:gd name="connsiteX17" fmla="*/ 664369 w 2200275"/>
                <a:gd name="connsiteY17" fmla="*/ 1760696 h 2200275"/>
                <a:gd name="connsiteX18" fmla="*/ 445294 w 2200275"/>
                <a:gd name="connsiteY18" fmla="*/ 1541621 h 2200275"/>
                <a:gd name="connsiteX19" fmla="*/ 664369 w 2200275"/>
                <a:gd name="connsiteY19" fmla="*/ 1322546 h 2200275"/>
                <a:gd name="connsiteX20" fmla="*/ 1759744 w 2200275"/>
                <a:gd name="connsiteY20" fmla="*/ 1322546 h 2200275"/>
                <a:gd name="connsiteX21" fmla="*/ 1759744 w 2200275"/>
                <a:gd name="connsiteY21" fmla="*/ 1541621 h 2200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200275" h="2200275">
                  <a:moveTo>
                    <a:pt x="1541621" y="7144"/>
                  </a:moveTo>
                  <a:lnTo>
                    <a:pt x="254794" y="7144"/>
                  </a:lnTo>
                  <a:lnTo>
                    <a:pt x="381476" y="445294"/>
                  </a:lnTo>
                  <a:lnTo>
                    <a:pt x="1541621" y="445294"/>
                  </a:lnTo>
                  <a:cubicBezTo>
                    <a:pt x="1662589" y="445294"/>
                    <a:pt x="1760696" y="543401"/>
                    <a:pt x="1760696" y="664369"/>
                  </a:cubicBezTo>
                  <a:lnTo>
                    <a:pt x="1760696" y="883444"/>
                  </a:lnTo>
                  <a:lnTo>
                    <a:pt x="664369" y="883444"/>
                  </a:lnTo>
                  <a:cubicBezTo>
                    <a:pt x="301466" y="883444"/>
                    <a:pt x="7144" y="1178719"/>
                    <a:pt x="7144" y="1540669"/>
                  </a:cubicBezTo>
                  <a:cubicBezTo>
                    <a:pt x="7144" y="1903571"/>
                    <a:pt x="302419" y="2197894"/>
                    <a:pt x="664369" y="2197894"/>
                  </a:cubicBezTo>
                  <a:lnTo>
                    <a:pt x="1540669" y="2197894"/>
                  </a:lnTo>
                  <a:cubicBezTo>
                    <a:pt x="1903571" y="2197894"/>
                    <a:pt x="2197894" y="1902619"/>
                    <a:pt x="2197894" y="1540669"/>
                  </a:cubicBezTo>
                  <a:lnTo>
                    <a:pt x="2197894" y="1102519"/>
                  </a:lnTo>
                  <a:lnTo>
                    <a:pt x="2197894" y="883444"/>
                  </a:lnTo>
                  <a:lnTo>
                    <a:pt x="2197894" y="664369"/>
                  </a:lnTo>
                  <a:cubicBezTo>
                    <a:pt x="2198846" y="302419"/>
                    <a:pt x="1903571" y="7144"/>
                    <a:pt x="1541621" y="7144"/>
                  </a:cubicBezTo>
                  <a:close/>
                  <a:moveTo>
                    <a:pt x="1760696" y="1541621"/>
                  </a:moveTo>
                  <a:cubicBezTo>
                    <a:pt x="1760696" y="1662589"/>
                    <a:pt x="1662589" y="1760696"/>
                    <a:pt x="1541621" y="1760696"/>
                  </a:cubicBezTo>
                  <a:lnTo>
                    <a:pt x="664369" y="1760696"/>
                  </a:lnTo>
                  <a:cubicBezTo>
                    <a:pt x="543401" y="1760696"/>
                    <a:pt x="445294" y="1662589"/>
                    <a:pt x="445294" y="1541621"/>
                  </a:cubicBezTo>
                  <a:cubicBezTo>
                    <a:pt x="445294" y="1420654"/>
                    <a:pt x="543401" y="1322546"/>
                    <a:pt x="664369" y="1322546"/>
                  </a:cubicBezTo>
                  <a:lnTo>
                    <a:pt x="1759744" y="1322546"/>
                  </a:lnTo>
                  <a:lnTo>
                    <a:pt x="1759744" y="1541621"/>
                  </a:lnTo>
                  <a:close/>
                </a:path>
              </a:pathLst>
            </a:custGeom>
            <a:grpFill/>
            <a:ln w="9525" cap="flat">
              <a:noFill/>
              <a:prstDash val="solid"/>
              <a:miter/>
            </a:ln>
          </p:spPr>
          <p:txBody>
            <a:bodyPr rtlCol="0" anchor="ctr"/>
            <a:lstStyle/>
            <a:p>
              <a:endParaRPr lang="en-US"/>
            </a:p>
          </p:txBody>
        </p:sp>
        <p:sp>
          <p:nvSpPr>
            <p:cNvPr id="32" name="Freeform: Shape 8">
              <a:extLst>
                <a:ext uri="{FF2B5EF4-FFF2-40B4-BE49-F238E27FC236}">
                  <a16:creationId xmlns:a16="http://schemas.microsoft.com/office/drawing/2014/main" id="{7D9445D5-548F-A442-9020-A8369AC7CEB7}"/>
                </a:ext>
              </a:extLst>
            </p:cNvPr>
            <p:cNvSpPr/>
            <p:nvPr/>
          </p:nvSpPr>
          <p:spPr>
            <a:xfrm>
              <a:off x="7036593" y="3202781"/>
              <a:ext cx="533400" cy="447675"/>
            </a:xfrm>
            <a:custGeom>
              <a:avLst/>
              <a:gdLst>
                <a:gd name="connsiteX0" fmla="*/ 407194 w 533400"/>
                <a:gd name="connsiteY0" fmla="*/ 7144 h 447675"/>
                <a:gd name="connsiteX1" fmla="*/ 7144 w 533400"/>
                <a:gd name="connsiteY1" fmla="*/ 7144 h 447675"/>
                <a:gd name="connsiteX2" fmla="*/ 7144 w 533400"/>
                <a:gd name="connsiteY2" fmla="*/ 446246 h 447675"/>
                <a:gd name="connsiteX3" fmla="*/ 533876 w 533400"/>
                <a:gd name="connsiteY3" fmla="*/ 446246 h 447675"/>
              </a:gdLst>
              <a:ahLst/>
              <a:cxnLst>
                <a:cxn ang="0">
                  <a:pos x="connsiteX0" y="connsiteY0"/>
                </a:cxn>
                <a:cxn ang="0">
                  <a:pos x="connsiteX1" y="connsiteY1"/>
                </a:cxn>
                <a:cxn ang="0">
                  <a:pos x="connsiteX2" y="connsiteY2"/>
                </a:cxn>
                <a:cxn ang="0">
                  <a:pos x="connsiteX3" y="connsiteY3"/>
                </a:cxn>
              </a:cxnLst>
              <a:rect l="l" t="t" r="r" b="b"/>
              <a:pathLst>
                <a:path w="533400" h="447675">
                  <a:moveTo>
                    <a:pt x="407194" y="7144"/>
                  </a:moveTo>
                  <a:lnTo>
                    <a:pt x="7144" y="7144"/>
                  </a:lnTo>
                  <a:lnTo>
                    <a:pt x="7144" y="446246"/>
                  </a:lnTo>
                  <a:lnTo>
                    <a:pt x="533876" y="446246"/>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4028389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1_Title and Content - keyline a 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46521" y="1524000"/>
            <a:ext cx="11091672" cy="1518364"/>
          </a:xfrm>
        </p:spPr>
        <p:txBody>
          <a:bodyPr>
            <a:sp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3" name="Amdocs_Logomark">
            <a:extLst>
              <a:ext uri="{FF2B5EF4-FFF2-40B4-BE49-F238E27FC236}">
                <a16:creationId xmlns:a16="http://schemas.microsoft.com/office/drawing/2014/main" id="{7686D7BF-B0B0-6A41-A1FD-46AE755D2C1E}"/>
              </a:ext>
            </a:extLst>
          </p:cNvPr>
          <p:cNvGrpSpPr>
            <a:grpSpLocks noChangeAspect="1"/>
          </p:cNvGrpSpPr>
          <p:nvPr userDrawn="1"/>
        </p:nvGrpSpPr>
        <p:grpSpPr>
          <a:xfrm>
            <a:off x="11460289" y="6381483"/>
            <a:ext cx="384048" cy="285861"/>
            <a:chOff x="4624387" y="2333625"/>
            <a:chExt cx="2943225" cy="2190750"/>
          </a:xfrm>
        </p:grpSpPr>
        <p:sp>
          <p:nvSpPr>
            <p:cNvPr id="17" name="Freeform: Shape 14">
              <a:extLst>
                <a:ext uri="{FF2B5EF4-FFF2-40B4-BE49-F238E27FC236}">
                  <a16:creationId xmlns:a16="http://schemas.microsoft.com/office/drawing/2014/main" id="{723C491F-AD3D-854F-8FBF-207579D2F5BE}"/>
                </a:ext>
              </a:extLst>
            </p:cNvPr>
            <p:cNvSpPr/>
            <p:nvPr/>
          </p:nvSpPr>
          <p:spPr>
            <a:xfrm>
              <a:off x="4617243" y="2326481"/>
              <a:ext cx="2200275" cy="2200275"/>
            </a:xfrm>
            <a:custGeom>
              <a:avLst/>
              <a:gdLst>
                <a:gd name="connsiteX0" fmla="*/ 1541621 w 2200275"/>
                <a:gd name="connsiteY0" fmla="*/ 7144 h 2200275"/>
                <a:gd name="connsiteX1" fmla="*/ 254794 w 2200275"/>
                <a:gd name="connsiteY1" fmla="*/ 7144 h 2200275"/>
                <a:gd name="connsiteX2" fmla="*/ 381476 w 2200275"/>
                <a:gd name="connsiteY2" fmla="*/ 445294 h 2200275"/>
                <a:gd name="connsiteX3" fmla="*/ 1541621 w 2200275"/>
                <a:gd name="connsiteY3" fmla="*/ 445294 h 2200275"/>
                <a:gd name="connsiteX4" fmla="*/ 1760696 w 2200275"/>
                <a:gd name="connsiteY4" fmla="*/ 664369 h 2200275"/>
                <a:gd name="connsiteX5" fmla="*/ 1760696 w 2200275"/>
                <a:gd name="connsiteY5" fmla="*/ 883444 h 2200275"/>
                <a:gd name="connsiteX6" fmla="*/ 664369 w 2200275"/>
                <a:gd name="connsiteY6" fmla="*/ 883444 h 2200275"/>
                <a:gd name="connsiteX7" fmla="*/ 7144 w 2200275"/>
                <a:gd name="connsiteY7" fmla="*/ 1540669 h 2200275"/>
                <a:gd name="connsiteX8" fmla="*/ 664369 w 2200275"/>
                <a:gd name="connsiteY8" fmla="*/ 2197894 h 2200275"/>
                <a:gd name="connsiteX9" fmla="*/ 1540669 w 2200275"/>
                <a:gd name="connsiteY9" fmla="*/ 2197894 h 2200275"/>
                <a:gd name="connsiteX10" fmla="*/ 2197894 w 2200275"/>
                <a:gd name="connsiteY10" fmla="*/ 1540669 h 2200275"/>
                <a:gd name="connsiteX11" fmla="*/ 2197894 w 2200275"/>
                <a:gd name="connsiteY11" fmla="*/ 1102519 h 2200275"/>
                <a:gd name="connsiteX12" fmla="*/ 2197894 w 2200275"/>
                <a:gd name="connsiteY12" fmla="*/ 883444 h 2200275"/>
                <a:gd name="connsiteX13" fmla="*/ 2197894 w 2200275"/>
                <a:gd name="connsiteY13" fmla="*/ 664369 h 2200275"/>
                <a:gd name="connsiteX14" fmla="*/ 1541621 w 2200275"/>
                <a:gd name="connsiteY14" fmla="*/ 7144 h 2200275"/>
                <a:gd name="connsiteX15" fmla="*/ 1760696 w 2200275"/>
                <a:gd name="connsiteY15" fmla="*/ 1541621 h 2200275"/>
                <a:gd name="connsiteX16" fmla="*/ 1541621 w 2200275"/>
                <a:gd name="connsiteY16" fmla="*/ 1760696 h 2200275"/>
                <a:gd name="connsiteX17" fmla="*/ 664369 w 2200275"/>
                <a:gd name="connsiteY17" fmla="*/ 1760696 h 2200275"/>
                <a:gd name="connsiteX18" fmla="*/ 445294 w 2200275"/>
                <a:gd name="connsiteY18" fmla="*/ 1541621 h 2200275"/>
                <a:gd name="connsiteX19" fmla="*/ 664369 w 2200275"/>
                <a:gd name="connsiteY19" fmla="*/ 1322546 h 2200275"/>
                <a:gd name="connsiteX20" fmla="*/ 1759744 w 2200275"/>
                <a:gd name="connsiteY20" fmla="*/ 1322546 h 2200275"/>
                <a:gd name="connsiteX21" fmla="*/ 1759744 w 2200275"/>
                <a:gd name="connsiteY21" fmla="*/ 1541621 h 2200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200275" h="2200275">
                  <a:moveTo>
                    <a:pt x="1541621" y="7144"/>
                  </a:moveTo>
                  <a:lnTo>
                    <a:pt x="254794" y="7144"/>
                  </a:lnTo>
                  <a:lnTo>
                    <a:pt x="381476" y="445294"/>
                  </a:lnTo>
                  <a:lnTo>
                    <a:pt x="1541621" y="445294"/>
                  </a:lnTo>
                  <a:cubicBezTo>
                    <a:pt x="1662589" y="445294"/>
                    <a:pt x="1760696" y="543401"/>
                    <a:pt x="1760696" y="664369"/>
                  </a:cubicBezTo>
                  <a:lnTo>
                    <a:pt x="1760696" y="883444"/>
                  </a:lnTo>
                  <a:lnTo>
                    <a:pt x="664369" y="883444"/>
                  </a:lnTo>
                  <a:cubicBezTo>
                    <a:pt x="301466" y="883444"/>
                    <a:pt x="7144" y="1178719"/>
                    <a:pt x="7144" y="1540669"/>
                  </a:cubicBezTo>
                  <a:cubicBezTo>
                    <a:pt x="7144" y="1903571"/>
                    <a:pt x="302419" y="2197894"/>
                    <a:pt x="664369" y="2197894"/>
                  </a:cubicBezTo>
                  <a:lnTo>
                    <a:pt x="1540669" y="2197894"/>
                  </a:lnTo>
                  <a:cubicBezTo>
                    <a:pt x="1903571" y="2197894"/>
                    <a:pt x="2197894" y="1902619"/>
                    <a:pt x="2197894" y="1540669"/>
                  </a:cubicBezTo>
                  <a:lnTo>
                    <a:pt x="2197894" y="1102519"/>
                  </a:lnTo>
                  <a:lnTo>
                    <a:pt x="2197894" y="883444"/>
                  </a:lnTo>
                  <a:lnTo>
                    <a:pt x="2197894" y="664369"/>
                  </a:lnTo>
                  <a:cubicBezTo>
                    <a:pt x="2198846" y="302419"/>
                    <a:pt x="1903571" y="7144"/>
                    <a:pt x="1541621" y="7144"/>
                  </a:cubicBezTo>
                  <a:close/>
                  <a:moveTo>
                    <a:pt x="1760696" y="1541621"/>
                  </a:moveTo>
                  <a:cubicBezTo>
                    <a:pt x="1760696" y="1662589"/>
                    <a:pt x="1662589" y="1760696"/>
                    <a:pt x="1541621" y="1760696"/>
                  </a:cubicBezTo>
                  <a:lnTo>
                    <a:pt x="664369" y="1760696"/>
                  </a:lnTo>
                  <a:cubicBezTo>
                    <a:pt x="543401" y="1760696"/>
                    <a:pt x="445294" y="1662589"/>
                    <a:pt x="445294" y="1541621"/>
                  </a:cubicBezTo>
                  <a:cubicBezTo>
                    <a:pt x="445294" y="1420654"/>
                    <a:pt x="543401" y="1322546"/>
                    <a:pt x="664369" y="1322546"/>
                  </a:cubicBezTo>
                  <a:lnTo>
                    <a:pt x="1759744" y="1322546"/>
                  </a:lnTo>
                  <a:lnTo>
                    <a:pt x="1759744" y="1541621"/>
                  </a:lnTo>
                  <a:close/>
                </a:path>
              </a:pathLst>
            </a:custGeom>
            <a:gradFill>
              <a:gsLst>
                <a:gs pos="0">
                  <a:srgbClr val="FDB515"/>
                </a:gs>
                <a:gs pos="100000">
                  <a:srgbClr val="EC008C"/>
                </a:gs>
              </a:gsLst>
              <a:lin ang="0" scaled="0"/>
            </a:gradFill>
            <a:ln w="9525" cap="flat">
              <a:noFill/>
              <a:prstDash val="solid"/>
              <a:miter/>
            </a:ln>
          </p:spPr>
          <p:txBody>
            <a:bodyPr rtlCol="0" anchor="ctr"/>
            <a:lstStyle/>
            <a:p>
              <a:endParaRPr lang="en-US"/>
            </a:p>
          </p:txBody>
        </p:sp>
        <p:sp>
          <p:nvSpPr>
            <p:cNvPr id="18" name="Freeform: Shape 15">
              <a:extLst>
                <a:ext uri="{FF2B5EF4-FFF2-40B4-BE49-F238E27FC236}">
                  <a16:creationId xmlns:a16="http://schemas.microsoft.com/office/drawing/2014/main" id="{92569179-E8BA-8E44-9D16-CF8976AA8D8B}"/>
                </a:ext>
              </a:extLst>
            </p:cNvPr>
            <p:cNvSpPr/>
            <p:nvPr/>
          </p:nvSpPr>
          <p:spPr>
            <a:xfrm>
              <a:off x="7036593" y="3202781"/>
              <a:ext cx="533400" cy="447675"/>
            </a:xfrm>
            <a:custGeom>
              <a:avLst/>
              <a:gdLst>
                <a:gd name="connsiteX0" fmla="*/ 407194 w 533400"/>
                <a:gd name="connsiteY0" fmla="*/ 7144 h 447675"/>
                <a:gd name="connsiteX1" fmla="*/ 7144 w 533400"/>
                <a:gd name="connsiteY1" fmla="*/ 7144 h 447675"/>
                <a:gd name="connsiteX2" fmla="*/ 7144 w 533400"/>
                <a:gd name="connsiteY2" fmla="*/ 446246 h 447675"/>
                <a:gd name="connsiteX3" fmla="*/ 533876 w 533400"/>
                <a:gd name="connsiteY3" fmla="*/ 446246 h 447675"/>
              </a:gdLst>
              <a:ahLst/>
              <a:cxnLst>
                <a:cxn ang="0">
                  <a:pos x="connsiteX0" y="connsiteY0"/>
                </a:cxn>
                <a:cxn ang="0">
                  <a:pos x="connsiteX1" y="connsiteY1"/>
                </a:cxn>
                <a:cxn ang="0">
                  <a:pos x="connsiteX2" y="connsiteY2"/>
                </a:cxn>
                <a:cxn ang="0">
                  <a:pos x="connsiteX3" y="connsiteY3"/>
                </a:cxn>
              </a:cxnLst>
              <a:rect l="l" t="t" r="r" b="b"/>
              <a:pathLst>
                <a:path w="533400" h="447675">
                  <a:moveTo>
                    <a:pt x="407194" y="7144"/>
                  </a:moveTo>
                  <a:lnTo>
                    <a:pt x="7144" y="7144"/>
                  </a:lnTo>
                  <a:lnTo>
                    <a:pt x="7144" y="446246"/>
                  </a:lnTo>
                  <a:lnTo>
                    <a:pt x="533876" y="446246"/>
                  </a:lnTo>
                  <a:close/>
                </a:path>
              </a:pathLst>
            </a:custGeom>
            <a:solidFill>
              <a:srgbClr val="EC008C"/>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518010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6521" y="450025"/>
            <a:ext cx="11091672" cy="553998"/>
          </a:xfrm>
          <a:prstGeom prst="rect">
            <a:avLst/>
          </a:prstGeom>
        </p:spPr>
        <p:txBody>
          <a:bodyPr vert="horz" wrap="square" lIns="0" tIns="0" rIns="0" bIns="0" rtlCol="0" anchor="b" anchorCtr="0">
            <a:spAutoFit/>
          </a:bodyPr>
          <a:lstStyle/>
          <a:p>
            <a:r>
              <a:rPr lang="en-US" noProof="0"/>
              <a:t>Click to edit Master title style</a:t>
            </a:r>
            <a:endParaRPr lang="en-US" noProof="0" dirty="0"/>
          </a:p>
        </p:txBody>
      </p:sp>
      <p:sp>
        <p:nvSpPr>
          <p:cNvPr id="3" name="Text Placeholder 2"/>
          <p:cNvSpPr>
            <a:spLocks noGrp="1"/>
          </p:cNvSpPr>
          <p:nvPr>
            <p:ph type="body" idx="1"/>
          </p:nvPr>
        </p:nvSpPr>
        <p:spPr>
          <a:xfrm>
            <a:off x="548640" y="1524000"/>
            <a:ext cx="11091672" cy="4747578"/>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Footer Placeholder 3">
            <a:extLst>
              <a:ext uri="{FF2B5EF4-FFF2-40B4-BE49-F238E27FC236}">
                <a16:creationId xmlns:a16="http://schemas.microsoft.com/office/drawing/2014/main" id="{C32610C2-3FA8-4148-88FE-69B6838402A5}"/>
              </a:ext>
            </a:extLst>
          </p:cNvPr>
          <p:cNvSpPr txBox="1">
            <a:spLocks/>
          </p:cNvSpPr>
          <p:nvPr userDrawn="1"/>
        </p:nvSpPr>
        <p:spPr>
          <a:xfrm>
            <a:off x="1178533" y="6347385"/>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lang="en-US" sz="700" kern="1200" smtClean="0">
                <a:solidFill>
                  <a:srgbClr val="A6AACA"/>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B3B0C4"/>
                </a:solidFill>
              </a:rPr>
              <a:t>Information Security Level 2 – Sensitive</a:t>
            </a:r>
            <a:br>
              <a:rPr lang="en-US" dirty="0">
                <a:solidFill>
                  <a:srgbClr val="B3B0C4"/>
                </a:solidFill>
              </a:rPr>
            </a:br>
            <a:r>
              <a:rPr lang="en-US" dirty="0">
                <a:solidFill>
                  <a:srgbClr val="B3B0C4"/>
                </a:solidFill>
              </a:rPr>
              <a:t>© 2020 – Proprietary &amp; Confidential Information of Amdocs</a:t>
            </a:r>
          </a:p>
        </p:txBody>
      </p:sp>
      <p:sp>
        <p:nvSpPr>
          <p:cNvPr id="8" name="Footer Placeholder 3">
            <a:extLst>
              <a:ext uri="{FF2B5EF4-FFF2-40B4-BE49-F238E27FC236}">
                <a16:creationId xmlns:a16="http://schemas.microsoft.com/office/drawing/2014/main" id="{9B547D99-38DB-5540-9DF0-E95579AD0E6B}"/>
              </a:ext>
            </a:extLst>
          </p:cNvPr>
          <p:cNvSpPr txBox="1">
            <a:spLocks/>
          </p:cNvSpPr>
          <p:nvPr userDrawn="1"/>
        </p:nvSpPr>
        <p:spPr>
          <a:xfrm>
            <a:off x="548640" y="6347385"/>
            <a:ext cx="605444" cy="365125"/>
          </a:xfrm>
          <a:prstGeom prst="rect">
            <a:avLst/>
          </a:prstGeom>
        </p:spPr>
        <p:txBody>
          <a:bodyPr vert="horz" lIns="0" tIns="45720" rIns="91440" bIns="45720" rtlCol="0" anchor="ctr"/>
          <a:lstStyle>
            <a:defPPr>
              <a:defRPr lang="en-US"/>
            </a:defPPr>
            <a:lvl1pPr marL="0" algn="l" defTabSz="914400" rtl="0" eaLnBrk="1" latinLnBrk="0" hangingPunct="1">
              <a:defRPr lang="en-US" sz="700" kern="1200" smtClean="0">
                <a:solidFill>
                  <a:srgbClr val="A6AACA"/>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1AD4996-C560-415B-A0CB-B2007798C868}" type="slidenum">
              <a:rPr lang="en-US" sz="1200" smtClean="0">
                <a:solidFill>
                  <a:srgbClr val="B3B0C4"/>
                </a:solidFill>
              </a:rPr>
              <a:t>‹#›</a:t>
            </a:fld>
            <a:endParaRPr lang="en-US" sz="1200" dirty="0">
              <a:solidFill>
                <a:srgbClr val="B3B0C4"/>
              </a:solidFill>
            </a:endParaRPr>
          </a:p>
        </p:txBody>
      </p:sp>
    </p:spTree>
    <p:extLst>
      <p:ext uri="{BB962C8B-B14F-4D97-AF65-F5344CB8AC3E}">
        <p14:creationId xmlns:p14="http://schemas.microsoft.com/office/powerpoint/2010/main" val="853609190"/>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773" r:id="rId3"/>
    <p:sldLayoutId id="2147483774" r:id="rId4"/>
    <p:sldLayoutId id="2147483760" r:id="rId5"/>
    <p:sldLayoutId id="2147483851" r:id="rId6"/>
    <p:sldLayoutId id="2147483781" r:id="rId7"/>
    <p:sldLayoutId id="2147483820" r:id="rId8"/>
    <p:sldLayoutId id="2147483811" r:id="rId9"/>
    <p:sldLayoutId id="2147483660" r:id="rId10"/>
    <p:sldLayoutId id="2147483680" r:id="rId11"/>
    <p:sldLayoutId id="2147483673" r:id="rId12"/>
    <p:sldLayoutId id="2147483766" r:id="rId13"/>
    <p:sldLayoutId id="2147483827" r:id="rId14"/>
    <p:sldLayoutId id="2147483822" r:id="rId15"/>
    <p:sldLayoutId id="2147483687" r:id="rId16"/>
    <p:sldLayoutId id="2147483661" r:id="rId17"/>
    <p:sldLayoutId id="2147483654" r:id="rId18"/>
    <p:sldLayoutId id="2147483677" r:id="rId19"/>
    <p:sldLayoutId id="2147483655" r:id="rId20"/>
    <p:sldLayoutId id="2147483674" r:id="rId21"/>
    <p:sldLayoutId id="2147483676" r:id="rId22"/>
    <p:sldLayoutId id="2147483842" r:id="rId23"/>
    <p:sldLayoutId id="2147483845" r:id="rId24"/>
    <p:sldLayoutId id="2147483830" r:id="rId25"/>
    <p:sldLayoutId id="2147483879" r:id="rId26"/>
    <p:sldLayoutId id="2147483823" r:id="rId2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100000"/>
        </a:lnSpc>
        <a:spcBef>
          <a:spcPct val="0"/>
        </a:spcBef>
        <a:buNone/>
        <a:defRPr sz="3600" b="1" kern="1200">
          <a:solidFill>
            <a:schemeClr val="bg1"/>
          </a:solidFill>
          <a:latin typeface="+mj-lt"/>
          <a:ea typeface="+mj-ea"/>
          <a:cs typeface="+mj-cs"/>
        </a:defRPr>
      </a:lvl1pPr>
    </p:titleStyle>
    <p:bodyStyle>
      <a:lvl1pPr marL="0" indent="0" algn="l" defTabSz="914400" rtl="0" eaLnBrk="1" latinLnBrk="0" hangingPunct="1">
        <a:lnSpc>
          <a:spcPct val="100000"/>
        </a:lnSpc>
        <a:spcBef>
          <a:spcPts val="1000"/>
        </a:spcBef>
        <a:buFontTx/>
        <a:buNone/>
        <a:defRPr sz="2000" kern="1200">
          <a:solidFill>
            <a:schemeClr val="bg1"/>
          </a:solidFill>
          <a:latin typeface="+mn-lt"/>
          <a:ea typeface="+mn-ea"/>
          <a:cs typeface="+mn-cs"/>
        </a:defRPr>
      </a:lvl1pPr>
      <a:lvl2pPr marL="0" indent="0" algn="l" defTabSz="914400" rtl="0" eaLnBrk="1" latinLnBrk="0" hangingPunct="1">
        <a:lnSpc>
          <a:spcPct val="100000"/>
        </a:lnSpc>
        <a:spcBef>
          <a:spcPts val="500"/>
        </a:spcBef>
        <a:buFontTx/>
        <a:buNone/>
        <a:defRPr sz="1800" kern="1200">
          <a:solidFill>
            <a:schemeClr val="bg1"/>
          </a:solidFill>
          <a:latin typeface="+mn-lt"/>
          <a:ea typeface="+mn-ea"/>
          <a:cs typeface="+mn-cs"/>
        </a:defRPr>
      </a:lvl2pPr>
      <a:lvl3pPr marL="0" indent="0" algn="l" defTabSz="914400" rtl="0" eaLnBrk="1" latinLnBrk="0" hangingPunct="1">
        <a:lnSpc>
          <a:spcPct val="100000"/>
        </a:lnSpc>
        <a:spcBef>
          <a:spcPts val="500"/>
        </a:spcBef>
        <a:buFontTx/>
        <a:buNone/>
        <a:defRPr sz="1600" kern="1200">
          <a:solidFill>
            <a:schemeClr val="bg1"/>
          </a:solidFill>
          <a:latin typeface="+mn-lt"/>
          <a:ea typeface="+mn-ea"/>
          <a:cs typeface="+mn-cs"/>
        </a:defRPr>
      </a:lvl3pPr>
      <a:lvl4pPr marL="0" indent="0" algn="l" defTabSz="914400" rtl="0" eaLnBrk="1" latinLnBrk="0" hangingPunct="1">
        <a:lnSpc>
          <a:spcPct val="100000"/>
        </a:lnSpc>
        <a:spcBef>
          <a:spcPts val="500"/>
        </a:spcBef>
        <a:buFontTx/>
        <a:buNone/>
        <a:defRPr sz="1400" kern="1200">
          <a:solidFill>
            <a:schemeClr val="bg1"/>
          </a:solidFill>
          <a:latin typeface="+mn-lt"/>
          <a:ea typeface="+mn-ea"/>
          <a:cs typeface="+mn-cs"/>
        </a:defRPr>
      </a:lvl4pPr>
      <a:lvl5pPr marL="0" indent="0" algn="l" defTabSz="914400" rtl="0" eaLnBrk="1" latinLnBrk="0" hangingPunct="1">
        <a:lnSpc>
          <a:spcPct val="100000"/>
        </a:lnSpc>
        <a:spcBef>
          <a:spcPts val="500"/>
        </a:spcBef>
        <a:buFontTx/>
        <a:buNone/>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userDrawn="1">
          <p15:clr>
            <a:srgbClr val="A4A3A4"/>
          </p15:clr>
        </p15:guide>
        <p15:guide id="2" orient="horz" pos="3960" userDrawn="1">
          <p15:clr>
            <a:srgbClr val="F26B43"/>
          </p15:clr>
        </p15:guide>
        <p15:guide id="3" orient="horz" pos="345" userDrawn="1">
          <p15:clr>
            <a:srgbClr val="F26B43"/>
          </p15:clr>
        </p15:guide>
        <p15:guide id="4" pos="345" userDrawn="1">
          <p15:clr>
            <a:srgbClr val="F26B43"/>
          </p15:clr>
        </p15:guide>
        <p15:guide id="5" pos="7334" userDrawn="1">
          <p15:clr>
            <a:srgbClr val="F26B43"/>
          </p15:clr>
        </p15:guide>
        <p15:guide id="7" orient="horz" pos="960" userDrawn="1">
          <p15:clr>
            <a:srgbClr val="A4A3A4"/>
          </p15:clr>
        </p15:guide>
        <p15:guide id="12" orient="horz" pos="2160" userDrawn="1">
          <p15:clr>
            <a:srgbClr val="A4A3A4"/>
          </p15:clr>
        </p15:guide>
        <p15:guide id="13" orient="horz" pos="632" userDrawn="1">
          <p15:clr>
            <a:srgbClr val="A4A3A4"/>
          </p15:clr>
        </p15:guide>
        <p15:guide id="14" orient="horz" pos="1193" userDrawn="1">
          <p15:clr>
            <a:srgbClr val="A4A3A4"/>
          </p15:clr>
        </p15:guide>
        <p15:guide id="15" orient="horz" pos="1422" userDrawn="1">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E4DB2-B59E-4851-BEF5-64BBC6285629}"/>
              </a:ext>
            </a:extLst>
          </p:cNvPr>
          <p:cNvSpPr>
            <a:spLocks noGrp="1"/>
          </p:cNvSpPr>
          <p:nvPr>
            <p:ph type="ctrTitle"/>
          </p:nvPr>
        </p:nvSpPr>
        <p:spPr>
          <a:xfrm>
            <a:off x="549275" y="2451530"/>
            <a:ext cx="11093450" cy="615553"/>
          </a:xfrm>
        </p:spPr>
        <p:txBody>
          <a:bodyPr/>
          <a:lstStyle/>
          <a:p>
            <a:r>
              <a:rPr lang="en-US" dirty="0"/>
              <a:t>SOLID Design Principles</a:t>
            </a:r>
          </a:p>
        </p:txBody>
      </p:sp>
    </p:spTree>
    <p:extLst>
      <p:ext uri="{BB962C8B-B14F-4D97-AF65-F5344CB8AC3E}">
        <p14:creationId xmlns:p14="http://schemas.microsoft.com/office/powerpoint/2010/main" val="674900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1B8856E-C7A2-4365-8621-3885715DC7CC}"/>
              </a:ext>
            </a:extLst>
          </p:cNvPr>
          <p:cNvSpPr>
            <a:spLocks noGrp="1"/>
          </p:cNvSpPr>
          <p:nvPr>
            <p:ph type="title"/>
          </p:nvPr>
        </p:nvSpPr>
        <p:spPr/>
        <p:txBody>
          <a:bodyPr/>
          <a:lstStyle/>
          <a:p>
            <a:r>
              <a:rPr lang="en-US" dirty="0"/>
              <a:t>Open Closed Principle</a:t>
            </a:r>
          </a:p>
        </p:txBody>
      </p:sp>
      <p:sp>
        <p:nvSpPr>
          <p:cNvPr id="5" name="Content Placeholder 4">
            <a:extLst>
              <a:ext uri="{FF2B5EF4-FFF2-40B4-BE49-F238E27FC236}">
                <a16:creationId xmlns:a16="http://schemas.microsoft.com/office/drawing/2014/main" id="{7720D852-90A4-40F1-820D-48FAFB0C1EA3}"/>
              </a:ext>
            </a:extLst>
          </p:cNvPr>
          <p:cNvSpPr>
            <a:spLocks noGrp="1"/>
          </p:cNvSpPr>
          <p:nvPr>
            <p:ph idx="1"/>
          </p:nvPr>
        </p:nvSpPr>
        <p:spPr>
          <a:xfrm>
            <a:off x="546521" y="1524000"/>
            <a:ext cx="11091672" cy="2103140"/>
          </a:xfrm>
        </p:spPr>
        <p:txBody>
          <a:bodyPr/>
          <a:lstStyle/>
          <a:p>
            <a:pPr marL="342900" indent="-342900">
              <a:buFont typeface="Wingdings" panose="05000000000000000000" pitchFamily="2" charset="2"/>
              <a:buChar char="Ø"/>
            </a:pPr>
            <a:r>
              <a:rPr lang="en-US" dirty="0"/>
              <a:t>Software entities such as classes, modules, functions etc. should be open for extension, but closed for modification.</a:t>
            </a:r>
          </a:p>
          <a:p>
            <a:pPr marL="342900" indent="-342900">
              <a:buFont typeface="Wingdings" panose="05000000000000000000" pitchFamily="2" charset="2"/>
              <a:buChar char="Ø"/>
            </a:pPr>
            <a:r>
              <a:rPr lang="en-US" dirty="0"/>
              <a:t>The design and writing of the code should be done in a way that new functionality should be added with minimum changes in existing code.</a:t>
            </a:r>
          </a:p>
          <a:p>
            <a:pPr marL="342900" indent="-342900">
              <a:buFont typeface="Wingdings" panose="05000000000000000000" pitchFamily="2" charset="2"/>
              <a:buChar char="Ø"/>
            </a:pPr>
            <a:r>
              <a:rPr lang="en-US" dirty="0"/>
              <a:t>Simplest way to apply this principle is to implement new functionality on new derived classes.</a:t>
            </a:r>
          </a:p>
        </p:txBody>
      </p:sp>
    </p:spTree>
    <p:extLst>
      <p:ext uri="{BB962C8B-B14F-4D97-AF65-F5344CB8AC3E}">
        <p14:creationId xmlns:p14="http://schemas.microsoft.com/office/powerpoint/2010/main" val="2402506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BE4DEAA-AF91-4B73-BC46-7610D0071288}"/>
              </a:ext>
            </a:extLst>
          </p:cNvPr>
          <p:cNvPicPr>
            <a:picLocks noChangeAspect="1"/>
          </p:cNvPicPr>
          <p:nvPr/>
        </p:nvPicPr>
        <p:blipFill>
          <a:blip r:embed="rId2"/>
          <a:stretch>
            <a:fillRect/>
          </a:stretch>
        </p:blipFill>
        <p:spPr>
          <a:xfrm>
            <a:off x="0" y="-46182"/>
            <a:ext cx="12194250" cy="6123709"/>
          </a:xfrm>
          <a:prstGeom prst="rect">
            <a:avLst/>
          </a:prstGeom>
        </p:spPr>
      </p:pic>
      <p:sp>
        <p:nvSpPr>
          <p:cNvPr id="5" name="TextBox 4">
            <a:extLst>
              <a:ext uri="{FF2B5EF4-FFF2-40B4-BE49-F238E27FC236}">
                <a16:creationId xmlns:a16="http://schemas.microsoft.com/office/drawing/2014/main" id="{902311AD-4C34-4A65-AE5E-0B0695EB445C}"/>
              </a:ext>
            </a:extLst>
          </p:cNvPr>
          <p:cNvSpPr txBox="1"/>
          <p:nvPr/>
        </p:nvSpPr>
        <p:spPr>
          <a:xfrm>
            <a:off x="618836" y="4221018"/>
            <a:ext cx="2409634" cy="584775"/>
          </a:xfrm>
          <a:prstGeom prst="rect">
            <a:avLst/>
          </a:prstGeom>
          <a:noFill/>
        </p:spPr>
        <p:txBody>
          <a:bodyPr wrap="none" rtlCol="0">
            <a:spAutoFit/>
          </a:bodyPr>
          <a:lstStyle/>
          <a:p>
            <a:r>
              <a:rPr lang="en-US" sz="1600" b="1" dirty="0">
                <a:solidFill>
                  <a:srgbClr val="FF0000"/>
                </a:solidFill>
              </a:rPr>
              <a:t>Design not following</a:t>
            </a:r>
          </a:p>
          <a:p>
            <a:r>
              <a:rPr lang="en-US" sz="1600" b="1" dirty="0">
                <a:solidFill>
                  <a:srgbClr val="FF0000"/>
                </a:solidFill>
              </a:rPr>
              <a:t>Open Closed Principle</a:t>
            </a:r>
          </a:p>
        </p:txBody>
      </p:sp>
      <p:sp>
        <p:nvSpPr>
          <p:cNvPr id="6" name="TextBox 5">
            <a:extLst>
              <a:ext uri="{FF2B5EF4-FFF2-40B4-BE49-F238E27FC236}">
                <a16:creationId xmlns:a16="http://schemas.microsoft.com/office/drawing/2014/main" id="{EA8EB250-9278-4823-B483-EE648997C6B4}"/>
              </a:ext>
            </a:extLst>
          </p:cNvPr>
          <p:cNvSpPr txBox="1"/>
          <p:nvPr/>
        </p:nvSpPr>
        <p:spPr>
          <a:xfrm>
            <a:off x="9074727" y="2110509"/>
            <a:ext cx="2489784" cy="584775"/>
          </a:xfrm>
          <a:prstGeom prst="rect">
            <a:avLst/>
          </a:prstGeom>
          <a:noFill/>
        </p:spPr>
        <p:txBody>
          <a:bodyPr wrap="none" rtlCol="0">
            <a:spAutoFit/>
          </a:bodyPr>
          <a:lstStyle/>
          <a:p>
            <a:r>
              <a:rPr lang="en-US" sz="1600" b="1" dirty="0">
                <a:solidFill>
                  <a:srgbClr val="00B0F0"/>
                </a:solidFill>
              </a:rPr>
              <a:t>Design following Open </a:t>
            </a:r>
          </a:p>
          <a:p>
            <a:r>
              <a:rPr lang="en-US" sz="1600" b="1" dirty="0">
                <a:solidFill>
                  <a:srgbClr val="00B0F0"/>
                </a:solidFill>
              </a:rPr>
              <a:t>Closed Principle</a:t>
            </a:r>
          </a:p>
        </p:txBody>
      </p:sp>
    </p:spTree>
    <p:extLst>
      <p:ext uri="{BB962C8B-B14F-4D97-AF65-F5344CB8AC3E}">
        <p14:creationId xmlns:p14="http://schemas.microsoft.com/office/powerpoint/2010/main" val="789320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D9037-4976-438E-8F2B-03C97DF6A060}"/>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23827365-104F-42B3-80B9-50E60D6B3D5A}"/>
              </a:ext>
            </a:extLst>
          </p:cNvPr>
          <p:cNvSpPr>
            <a:spLocks noGrp="1"/>
          </p:cNvSpPr>
          <p:nvPr>
            <p:ph idx="1"/>
          </p:nvPr>
        </p:nvSpPr>
        <p:spPr>
          <a:xfrm>
            <a:off x="546521" y="1524000"/>
            <a:ext cx="11091672" cy="1359346"/>
          </a:xfrm>
        </p:spPr>
        <p:txBody>
          <a:bodyPr/>
          <a:lstStyle/>
          <a:p>
            <a:pPr marL="342900" indent="-342900">
              <a:buFont typeface="Wingdings" panose="05000000000000000000" pitchFamily="2" charset="2"/>
              <a:buChar char="Ø"/>
            </a:pPr>
            <a:r>
              <a:rPr lang="en-US" dirty="0">
                <a:solidFill>
                  <a:srgbClr val="FFFFFF"/>
                </a:solidFill>
              </a:rPr>
              <a:t>All abstract classes like AbstractList etc.</a:t>
            </a:r>
          </a:p>
          <a:p>
            <a:pPr marL="342900" indent="-342900">
              <a:buFont typeface="Wingdings" panose="05000000000000000000" pitchFamily="2" charset="2"/>
              <a:buChar char="Ø"/>
            </a:pPr>
            <a:r>
              <a:rPr lang="en-US" dirty="0">
                <a:solidFill>
                  <a:srgbClr val="FFFFFF"/>
                </a:solidFill>
              </a:rPr>
              <a:t>Spring Framework has class DispatcherServlet which acts as front controller. To use this class, we don’t need to modify this class, all we need is to pass initialization parameters and we can extend the functionality the way we want.</a:t>
            </a:r>
          </a:p>
        </p:txBody>
      </p:sp>
    </p:spTree>
    <p:extLst>
      <p:ext uri="{BB962C8B-B14F-4D97-AF65-F5344CB8AC3E}">
        <p14:creationId xmlns:p14="http://schemas.microsoft.com/office/powerpoint/2010/main" val="1391792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3C3F68F-101F-400D-A888-B82ABF84C5E1}"/>
              </a:ext>
            </a:extLst>
          </p:cNvPr>
          <p:cNvSpPr>
            <a:spLocks noGrp="1"/>
          </p:cNvSpPr>
          <p:nvPr>
            <p:ph type="title"/>
          </p:nvPr>
        </p:nvSpPr>
        <p:spPr>
          <a:xfrm>
            <a:off x="93920" y="1838642"/>
            <a:ext cx="4545192" cy="1231106"/>
          </a:xfrm>
        </p:spPr>
        <p:txBody>
          <a:bodyPr/>
          <a:lstStyle/>
          <a:p>
            <a:pPr algn="ctr"/>
            <a:r>
              <a:rPr lang="en-US" dirty="0"/>
              <a:t>Liskov Substitution Principle</a:t>
            </a:r>
          </a:p>
        </p:txBody>
      </p:sp>
    </p:spTree>
    <p:extLst>
      <p:ext uri="{BB962C8B-B14F-4D97-AF65-F5344CB8AC3E}">
        <p14:creationId xmlns:p14="http://schemas.microsoft.com/office/powerpoint/2010/main" val="464603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1B8856E-C7A2-4365-8621-3885715DC7CC}"/>
              </a:ext>
            </a:extLst>
          </p:cNvPr>
          <p:cNvSpPr>
            <a:spLocks noGrp="1"/>
          </p:cNvSpPr>
          <p:nvPr>
            <p:ph type="title"/>
          </p:nvPr>
        </p:nvSpPr>
        <p:spPr/>
        <p:txBody>
          <a:bodyPr/>
          <a:lstStyle/>
          <a:p>
            <a:r>
              <a:rPr lang="en-US" dirty="0"/>
              <a:t>Liskov Substitution Principle</a:t>
            </a:r>
          </a:p>
        </p:txBody>
      </p:sp>
      <p:sp>
        <p:nvSpPr>
          <p:cNvPr id="5" name="Content Placeholder 4">
            <a:extLst>
              <a:ext uri="{FF2B5EF4-FFF2-40B4-BE49-F238E27FC236}">
                <a16:creationId xmlns:a16="http://schemas.microsoft.com/office/drawing/2014/main" id="{7720D852-90A4-40F1-820D-48FAFB0C1EA3}"/>
              </a:ext>
            </a:extLst>
          </p:cNvPr>
          <p:cNvSpPr>
            <a:spLocks noGrp="1"/>
          </p:cNvSpPr>
          <p:nvPr>
            <p:ph idx="1"/>
          </p:nvPr>
        </p:nvSpPr>
        <p:spPr>
          <a:xfrm>
            <a:off x="546521" y="1524000"/>
            <a:ext cx="11091672" cy="2539157"/>
          </a:xfrm>
        </p:spPr>
        <p:txBody>
          <a:bodyPr/>
          <a:lstStyle/>
          <a:p>
            <a:pPr marL="342900" indent="-342900">
              <a:buFont typeface="Wingdings" panose="05000000000000000000" pitchFamily="2" charset="2"/>
              <a:buChar char="Ø"/>
            </a:pPr>
            <a:r>
              <a:rPr lang="en-US" dirty="0"/>
              <a:t>Objects in a program should be replaceable with instances of their subtypes without altering the correctness of that program.</a:t>
            </a:r>
          </a:p>
          <a:p>
            <a:pPr marL="342900" indent="-342900">
              <a:buFont typeface="Wingdings" panose="05000000000000000000" pitchFamily="2" charset="2"/>
              <a:buChar char="Ø"/>
            </a:pPr>
            <a:r>
              <a:rPr lang="en-US" dirty="0"/>
              <a:t>If a program module is using a Base class, then the reference to the base class can be replaced with a derived class without affecting the functionality of that program module.</a:t>
            </a:r>
          </a:p>
          <a:p>
            <a:pPr marL="342900" indent="-342900">
              <a:buFont typeface="Wingdings" panose="05000000000000000000" pitchFamily="2" charset="2"/>
              <a:buChar char="Ø"/>
            </a:pPr>
            <a:r>
              <a:rPr lang="en-US" dirty="0"/>
              <a:t>We can also state that derived types must be substitutable for their base types.</a:t>
            </a:r>
          </a:p>
          <a:p>
            <a:pPr marL="342900" indent="-342900">
              <a:buFont typeface="Wingdings" panose="05000000000000000000" pitchFamily="2" charset="2"/>
              <a:buChar char="Ø"/>
            </a:pPr>
            <a:r>
              <a:rPr lang="en-US" dirty="0"/>
              <a:t>Implemented class should not throw any new exceptions.</a:t>
            </a:r>
          </a:p>
        </p:txBody>
      </p:sp>
    </p:spTree>
    <p:extLst>
      <p:ext uri="{BB962C8B-B14F-4D97-AF65-F5344CB8AC3E}">
        <p14:creationId xmlns:p14="http://schemas.microsoft.com/office/powerpoint/2010/main" val="2894030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D0410DA-BD6A-478A-A731-68ACF5109C53}"/>
              </a:ext>
            </a:extLst>
          </p:cNvPr>
          <p:cNvPicPr>
            <a:picLocks noChangeAspect="1"/>
          </p:cNvPicPr>
          <p:nvPr/>
        </p:nvPicPr>
        <p:blipFill>
          <a:blip r:embed="rId2"/>
          <a:stretch>
            <a:fillRect/>
          </a:stretch>
        </p:blipFill>
        <p:spPr>
          <a:xfrm>
            <a:off x="0" y="0"/>
            <a:ext cx="12192000" cy="6090407"/>
          </a:xfrm>
          <a:prstGeom prst="rect">
            <a:avLst/>
          </a:prstGeom>
        </p:spPr>
      </p:pic>
      <p:sp>
        <p:nvSpPr>
          <p:cNvPr id="3" name="TextBox 2">
            <a:extLst>
              <a:ext uri="{FF2B5EF4-FFF2-40B4-BE49-F238E27FC236}">
                <a16:creationId xmlns:a16="http://schemas.microsoft.com/office/drawing/2014/main" id="{F111FC94-7C79-412F-9801-8FD29CA9FA33}"/>
              </a:ext>
            </a:extLst>
          </p:cNvPr>
          <p:cNvSpPr txBox="1"/>
          <p:nvPr/>
        </p:nvSpPr>
        <p:spPr>
          <a:xfrm>
            <a:off x="981512" y="4917348"/>
            <a:ext cx="4121641" cy="830997"/>
          </a:xfrm>
          <a:prstGeom prst="rect">
            <a:avLst/>
          </a:prstGeom>
          <a:noFill/>
        </p:spPr>
        <p:txBody>
          <a:bodyPr wrap="none" rtlCol="0">
            <a:spAutoFit/>
          </a:bodyPr>
          <a:lstStyle/>
          <a:p>
            <a:r>
              <a:rPr lang="en-US" sz="2400" b="1" dirty="0">
                <a:solidFill>
                  <a:srgbClr val="FF0000"/>
                </a:solidFill>
              </a:rPr>
              <a:t>Design not following Liskov</a:t>
            </a:r>
          </a:p>
          <a:p>
            <a:r>
              <a:rPr lang="en-US" sz="2400" b="1" dirty="0">
                <a:solidFill>
                  <a:srgbClr val="FF0000"/>
                </a:solidFill>
              </a:rPr>
              <a:t>Substitution Principle</a:t>
            </a:r>
          </a:p>
        </p:txBody>
      </p:sp>
      <p:sp>
        <p:nvSpPr>
          <p:cNvPr id="4" name="TextBox 3">
            <a:extLst>
              <a:ext uri="{FF2B5EF4-FFF2-40B4-BE49-F238E27FC236}">
                <a16:creationId xmlns:a16="http://schemas.microsoft.com/office/drawing/2014/main" id="{56C5C522-2525-4ABF-B5FD-39862F7810D4}"/>
              </a:ext>
            </a:extLst>
          </p:cNvPr>
          <p:cNvSpPr txBox="1"/>
          <p:nvPr/>
        </p:nvSpPr>
        <p:spPr>
          <a:xfrm>
            <a:off x="6976844" y="4917347"/>
            <a:ext cx="3594254" cy="830997"/>
          </a:xfrm>
          <a:prstGeom prst="rect">
            <a:avLst/>
          </a:prstGeom>
          <a:noFill/>
        </p:spPr>
        <p:txBody>
          <a:bodyPr wrap="none" rtlCol="0">
            <a:spAutoFit/>
          </a:bodyPr>
          <a:lstStyle/>
          <a:p>
            <a:r>
              <a:rPr lang="en-US" sz="2400" b="1" dirty="0">
                <a:solidFill>
                  <a:srgbClr val="00B0F0"/>
                </a:solidFill>
              </a:rPr>
              <a:t>Design following Liskov</a:t>
            </a:r>
          </a:p>
          <a:p>
            <a:r>
              <a:rPr lang="en-US" sz="2400" b="1" dirty="0">
                <a:solidFill>
                  <a:srgbClr val="00B0F0"/>
                </a:solidFill>
              </a:rPr>
              <a:t>Substitution Principle</a:t>
            </a:r>
          </a:p>
        </p:txBody>
      </p:sp>
    </p:spTree>
    <p:extLst>
      <p:ext uri="{BB962C8B-B14F-4D97-AF65-F5344CB8AC3E}">
        <p14:creationId xmlns:p14="http://schemas.microsoft.com/office/powerpoint/2010/main" val="3679710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5F21CC-AFC1-436A-A9E7-FEDB6BBE6D89}"/>
              </a:ext>
            </a:extLst>
          </p:cNvPr>
          <p:cNvSpPr>
            <a:spLocks noGrp="1"/>
          </p:cNvSpPr>
          <p:nvPr>
            <p:ph type="title"/>
          </p:nvPr>
        </p:nvSpPr>
        <p:spPr>
          <a:xfrm>
            <a:off x="85529" y="1813475"/>
            <a:ext cx="5431629" cy="1231106"/>
          </a:xfrm>
        </p:spPr>
        <p:txBody>
          <a:bodyPr/>
          <a:lstStyle/>
          <a:p>
            <a:pPr algn="ctr"/>
            <a:r>
              <a:rPr lang="en-US" dirty="0"/>
              <a:t>Interface Segregation Principle</a:t>
            </a:r>
          </a:p>
        </p:txBody>
      </p:sp>
    </p:spTree>
    <p:extLst>
      <p:ext uri="{BB962C8B-B14F-4D97-AF65-F5344CB8AC3E}">
        <p14:creationId xmlns:p14="http://schemas.microsoft.com/office/powerpoint/2010/main" val="1103348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1B8856E-C7A2-4365-8621-3885715DC7CC}"/>
              </a:ext>
            </a:extLst>
          </p:cNvPr>
          <p:cNvSpPr>
            <a:spLocks noGrp="1"/>
          </p:cNvSpPr>
          <p:nvPr>
            <p:ph type="title"/>
          </p:nvPr>
        </p:nvSpPr>
        <p:spPr/>
        <p:txBody>
          <a:bodyPr/>
          <a:lstStyle/>
          <a:p>
            <a:r>
              <a:rPr lang="en-US" dirty="0"/>
              <a:t>Interface Segregation Principle</a:t>
            </a:r>
          </a:p>
        </p:txBody>
      </p:sp>
      <p:sp>
        <p:nvSpPr>
          <p:cNvPr id="5" name="Content Placeholder 4">
            <a:extLst>
              <a:ext uri="{FF2B5EF4-FFF2-40B4-BE49-F238E27FC236}">
                <a16:creationId xmlns:a16="http://schemas.microsoft.com/office/drawing/2014/main" id="{7720D852-90A4-40F1-820D-48FAFB0C1EA3}"/>
              </a:ext>
            </a:extLst>
          </p:cNvPr>
          <p:cNvSpPr>
            <a:spLocks noGrp="1"/>
          </p:cNvSpPr>
          <p:nvPr>
            <p:ph idx="1"/>
          </p:nvPr>
        </p:nvSpPr>
        <p:spPr>
          <a:xfrm>
            <a:off x="546521" y="1524000"/>
            <a:ext cx="11091672" cy="1051570"/>
          </a:xfrm>
        </p:spPr>
        <p:txBody>
          <a:bodyPr/>
          <a:lstStyle/>
          <a:p>
            <a:pPr marL="342900" indent="-342900">
              <a:buFont typeface="Wingdings" panose="05000000000000000000" pitchFamily="2" charset="2"/>
              <a:buChar char="Ø"/>
            </a:pPr>
            <a:r>
              <a:rPr lang="en-US" dirty="0"/>
              <a:t>Many client-specific interfaces are better than one general purpose interface.</a:t>
            </a:r>
          </a:p>
          <a:p>
            <a:pPr marL="342900" indent="-342900">
              <a:buFont typeface="Wingdings" panose="05000000000000000000" pitchFamily="2" charset="2"/>
              <a:buChar char="Ø"/>
            </a:pPr>
            <a:r>
              <a:rPr lang="en-US" dirty="0"/>
              <a:t>We shouldn’t enforce clients to implement interfaces that they don’t use. Instead of creating one big interface, we can break it  down to smaller interfaces.</a:t>
            </a:r>
          </a:p>
        </p:txBody>
      </p:sp>
    </p:spTree>
    <p:extLst>
      <p:ext uri="{BB962C8B-B14F-4D97-AF65-F5344CB8AC3E}">
        <p14:creationId xmlns:p14="http://schemas.microsoft.com/office/powerpoint/2010/main" val="341970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B16EF9D-B2AB-4AD4-AD91-34FA0053A58C}"/>
              </a:ext>
            </a:extLst>
          </p:cNvPr>
          <p:cNvPicPr>
            <a:picLocks noChangeAspect="1"/>
          </p:cNvPicPr>
          <p:nvPr/>
        </p:nvPicPr>
        <p:blipFill>
          <a:blip r:embed="rId2"/>
          <a:stretch>
            <a:fillRect/>
          </a:stretch>
        </p:blipFill>
        <p:spPr>
          <a:xfrm>
            <a:off x="0" y="0"/>
            <a:ext cx="12192000" cy="6098797"/>
          </a:xfrm>
          <a:prstGeom prst="rect">
            <a:avLst/>
          </a:prstGeom>
        </p:spPr>
      </p:pic>
      <p:sp>
        <p:nvSpPr>
          <p:cNvPr id="3" name="TextBox 2">
            <a:extLst>
              <a:ext uri="{FF2B5EF4-FFF2-40B4-BE49-F238E27FC236}">
                <a16:creationId xmlns:a16="http://schemas.microsoft.com/office/drawing/2014/main" id="{8EDDDE80-7FCE-4680-8703-89AACD5D2086}"/>
              </a:ext>
            </a:extLst>
          </p:cNvPr>
          <p:cNvSpPr txBox="1"/>
          <p:nvPr/>
        </p:nvSpPr>
        <p:spPr>
          <a:xfrm>
            <a:off x="353736" y="4613099"/>
            <a:ext cx="2801923" cy="923330"/>
          </a:xfrm>
          <a:prstGeom prst="rect">
            <a:avLst/>
          </a:prstGeom>
          <a:noFill/>
        </p:spPr>
        <p:txBody>
          <a:bodyPr wrap="square" rtlCol="0">
            <a:spAutoFit/>
          </a:bodyPr>
          <a:lstStyle/>
          <a:p>
            <a:r>
              <a:rPr lang="en-US" b="1" dirty="0">
                <a:solidFill>
                  <a:srgbClr val="FF0000"/>
                </a:solidFill>
              </a:rPr>
              <a:t>Design not following Interface Segregation Principle</a:t>
            </a:r>
          </a:p>
        </p:txBody>
      </p:sp>
      <p:sp>
        <p:nvSpPr>
          <p:cNvPr id="4" name="TextBox 3">
            <a:extLst>
              <a:ext uri="{FF2B5EF4-FFF2-40B4-BE49-F238E27FC236}">
                <a16:creationId xmlns:a16="http://schemas.microsoft.com/office/drawing/2014/main" id="{A1529B29-1C5C-4558-8F66-AAA92734115C}"/>
              </a:ext>
            </a:extLst>
          </p:cNvPr>
          <p:cNvSpPr txBox="1"/>
          <p:nvPr/>
        </p:nvSpPr>
        <p:spPr>
          <a:xfrm>
            <a:off x="6437153" y="4428433"/>
            <a:ext cx="3092741" cy="646331"/>
          </a:xfrm>
          <a:prstGeom prst="rect">
            <a:avLst/>
          </a:prstGeom>
          <a:noFill/>
        </p:spPr>
        <p:txBody>
          <a:bodyPr wrap="square" rtlCol="0">
            <a:spAutoFit/>
          </a:bodyPr>
          <a:lstStyle/>
          <a:p>
            <a:r>
              <a:rPr lang="en-US" b="1" dirty="0">
                <a:solidFill>
                  <a:srgbClr val="00B0F0"/>
                </a:solidFill>
              </a:rPr>
              <a:t>Design following Interface Segregation Principle</a:t>
            </a:r>
          </a:p>
        </p:txBody>
      </p:sp>
    </p:spTree>
    <p:extLst>
      <p:ext uri="{BB962C8B-B14F-4D97-AF65-F5344CB8AC3E}">
        <p14:creationId xmlns:p14="http://schemas.microsoft.com/office/powerpoint/2010/main" val="4156474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D6AC6-C5D9-4040-B9D1-01ADE66C4229}"/>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E7D3A7C9-5A55-4C4D-9AB4-CBD9C8683EE5}"/>
              </a:ext>
            </a:extLst>
          </p:cNvPr>
          <p:cNvSpPr>
            <a:spLocks noGrp="1"/>
          </p:cNvSpPr>
          <p:nvPr>
            <p:ph idx="1"/>
          </p:nvPr>
        </p:nvSpPr>
        <p:spPr>
          <a:xfrm>
            <a:off x="546521" y="1524000"/>
            <a:ext cx="11091672" cy="923330"/>
          </a:xfrm>
        </p:spPr>
        <p:txBody>
          <a:bodyPr/>
          <a:lstStyle/>
          <a:p>
            <a:pPr marL="342900" indent="-342900">
              <a:buFont typeface="Wingdings" panose="05000000000000000000" pitchFamily="2" charset="2"/>
              <a:buChar char="Ø"/>
            </a:pPr>
            <a:r>
              <a:rPr lang="en-US" dirty="0">
                <a:solidFill>
                  <a:srgbClr val="FFFFFF"/>
                </a:solidFill>
              </a:rPr>
              <a:t> Java AWT Event handlers for handling GUI events fired from keyboard and mouse. We only need to write handlers for events. Some of the listeners are : FocusListener, KeyListener, MouseListener, WindowFocusListener etc.</a:t>
            </a:r>
          </a:p>
        </p:txBody>
      </p:sp>
    </p:spTree>
    <p:extLst>
      <p:ext uri="{BB962C8B-B14F-4D97-AF65-F5344CB8AC3E}">
        <p14:creationId xmlns:p14="http://schemas.microsoft.com/office/powerpoint/2010/main" val="3929038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5C557D3-F1B1-4C90-98B3-05B148CFBC43}"/>
              </a:ext>
            </a:extLst>
          </p:cNvPr>
          <p:cNvSpPr>
            <a:spLocks noGrp="1"/>
          </p:cNvSpPr>
          <p:nvPr>
            <p:ph type="title"/>
          </p:nvPr>
        </p:nvSpPr>
        <p:spPr/>
        <p:txBody>
          <a:bodyPr/>
          <a:lstStyle/>
          <a:p>
            <a:r>
              <a:rPr lang="en-US" dirty="0"/>
              <a:t>Agenda</a:t>
            </a:r>
          </a:p>
        </p:txBody>
      </p:sp>
      <p:sp>
        <p:nvSpPr>
          <p:cNvPr id="6" name="Content Placeholder 5">
            <a:extLst>
              <a:ext uri="{FF2B5EF4-FFF2-40B4-BE49-F238E27FC236}">
                <a16:creationId xmlns:a16="http://schemas.microsoft.com/office/drawing/2014/main" id="{5967DFE2-384F-4F3A-A613-168EB9C64BA8}"/>
              </a:ext>
            </a:extLst>
          </p:cNvPr>
          <p:cNvSpPr>
            <a:spLocks noGrp="1"/>
          </p:cNvSpPr>
          <p:nvPr>
            <p:ph idx="1"/>
          </p:nvPr>
        </p:nvSpPr>
        <p:spPr>
          <a:xfrm>
            <a:off x="546521" y="1524000"/>
            <a:ext cx="11091672" cy="1179810"/>
          </a:xfrm>
        </p:spPr>
        <p:txBody>
          <a:bodyPr/>
          <a:lstStyle/>
          <a:p>
            <a:pPr marL="342900" indent="-342900">
              <a:buFont typeface="Wingdings" panose="05000000000000000000" pitchFamily="2" charset="2"/>
              <a:buChar char="Ø"/>
            </a:pPr>
            <a:r>
              <a:rPr lang="en-US" dirty="0">
                <a:solidFill>
                  <a:srgbClr val="FFFFFF"/>
                </a:solidFill>
              </a:rPr>
              <a:t>Introduction</a:t>
            </a:r>
          </a:p>
          <a:p>
            <a:pPr marL="342900" indent="-342900">
              <a:buFont typeface="Wingdings" panose="05000000000000000000" pitchFamily="2" charset="2"/>
              <a:buChar char="Ø"/>
            </a:pPr>
            <a:r>
              <a:rPr lang="en-US" dirty="0">
                <a:solidFill>
                  <a:srgbClr val="FFFFFF"/>
                </a:solidFill>
              </a:rPr>
              <a:t>Design Principles</a:t>
            </a:r>
          </a:p>
          <a:p>
            <a:pPr marL="342900" indent="-342900">
              <a:buFont typeface="Wingdings" panose="05000000000000000000" pitchFamily="2" charset="2"/>
              <a:buChar char="Ø"/>
            </a:pPr>
            <a:r>
              <a:rPr lang="en-US" dirty="0">
                <a:solidFill>
                  <a:srgbClr val="FFFFFF"/>
                </a:solidFill>
              </a:rPr>
              <a:t>Why SOLID</a:t>
            </a:r>
          </a:p>
        </p:txBody>
      </p:sp>
    </p:spTree>
    <p:extLst>
      <p:ext uri="{BB962C8B-B14F-4D97-AF65-F5344CB8AC3E}">
        <p14:creationId xmlns:p14="http://schemas.microsoft.com/office/powerpoint/2010/main" val="3168310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AE8A58A-8AC9-446B-A10A-C2673AAA448A}"/>
              </a:ext>
            </a:extLst>
          </p:cNvPr>
          <p:cNvSpPr>
            <a:spLocks noGrp="1"/>
          </p:cNvSpPr>
          <p:nvPr>
            <p:ph type="title"/>
          </p:nvPr>
        </p:nvSpPr>
        <p:spPr>
          <a:xfrm>
            <a:off x="219754" y="1796697"/>
            <a:ext cx="5736429" cy="1231106"/>
          </a:xfrm>
        </p:spPr>
        <p:txBody>
          <a:bodyPr/>
          <a:lstStyle/>
          <a:p>
            <a:pPr algn="ctr"/>
            <a:r>
              <a:rPr lang="en-US" dirty="0"/>
              <a:t>Dependency Inversion Principle</a:t>
            </a:r>
          </a:p>
        </p:txBody>
      </p:sp>
    </p:spTree>
    <p:extLst>
      <p:ext uri="{BB962C8B-B14F-4D97-AF65-F5344CB8AC3E}">
        <p14:creationId xmlns:p14="http://schemas.microsoft.com/office/powerpoint/2010/main" val="2094737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1B8856E-C7A2-4365-8621-3885715DC7CC}"/>
              </a:ext>
            </a:extLst>
          </p:cNvPr>
          <p:cNvSpPr>
            <a:spLocks noGrp="1"/>
          </p:cNvSpPr>
          <p:nvPr>
            <p:ph type="title"/>
          </p:nvPr>
        </p:nvSpPr>
        <p:spPr/>
        <p:txBody>
          <a:bodyPr/>
          <a:lstStyle/>
          <a:p>
            <a:r>
              <a:rPr lang="en-US" dirty="0"/>
              <a:t>Dependency Inversion Principle</a:t>
            </a:r>
          </a:p>
        </p:txBody>
      </p:sp>
      <p:sp>
        <p:nvSpPr>
          <p:cNvPr id="5" name="Content Placeholder 4">
            <a:extLst>
              <a:ext uri="{FF2B5EF4-FFF2-40B4-BE49-F238E27FC236}">
                <a16:creationId xmlns:a16="http://schemas.microsoft.com/office/drawing/2014/main" id="{7720D852-90A4-40F1-820D-48FAFB0C1EA3}"/>
              </a:ext>
            </a:extLst>
          </p:cNvPr>
          <p:cNvSpPr>
            <a:spLocks noGrp="1"/>
          </p:cNvSpPr>
          <p:nvPr>
            <p:ph idx="1"/>
          </p:nvPr>
        </p:nvSpPr>
        <p:spPr>
          <a:xfrm>
            <a:off x="546521" y="1524000"/>
            <a:ext cx="11091672" cy="1487587"/>
          </a:xfrm>
        </p:spPr>
        <p:txBody>
          <a:bodyPr/>
          <a:lstStyle/>
          <a:p>
            <a:pPr marL="342900" indent="-342900">
              <a:buFont typeface="Wingdings" panose="05000000000000000000" pitchFamily="2" charset="2"/>
              <a:buChar char="Ø"/>
            </a:pPr>
            <a:r>
              <a:rPr lang="en-US" dirty="0"/>
              <a:t>One should “depend upon abstractions”, [not] concretion.</a:t>
            </a:r>
          </a:p>
          <a:p>
            <a:pPr marL="342900" indent="-342900">
              <a:buFont typeface="Wingdings" panose="05000000000000000000" pitchFamily="2" charset="2"/>
              <a:buChar char="Ø"/>
            </a:pPr>
            <a:r>
              <a:rPr lang="en-US" dirty="0"/>
              <a:t>Abstractions should not depend on the details whereas the details should depend on abstraction.</a:t>
            </a:r>
          </a:p>
          <a:p>
            <a:pPr marL="342900" indent="-342900">
              <a:buFont typeface="Wingdings" panose="05000000000000000000" pitchFamily="2" charset="2"/>
              <a:buChar char="Ø"/>
            </a:pPr>
            <a:r>
              <a:rPr lang="en-US" dirty="0"/>
              <a:t>High level modules should not be depending upon low level modules.</a:t>
            </a:r>
          </a:p>
        </p:txBody>
      </p:sp>
    </p:spTree>
    <p:extLst>
      <p:ext uri="{BB962C8B-B14F-4D97-AF65-F5344CB8AC3E}">
        <p14:creationId xmlns:p14="http://schemas.microsoft.com/office/powerpoint/2010/main" val="999190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9BB5659-B752-4FFA-A097-95991B848612}"/>
              </a:ext>
            </a:extLst>
          </p:cNvPr>
          <p:cNvPicPr>
            <a:picLocks noChangeAspect="1"/>
          </p:cNvPicPr>
          <p:nvPr/>
        </p:nvPicPr>
        <p:blipFill>
          <a:blip r:embed="rId2"/>
          <a:stretch>
            <a:fillRect/>
          </a:stretch>
        </p:blipFill>
        <p:spPr>
          <a:xfrm>
            <a:off x="0" y="0"/>
            <a:ext cx="12192000" cy="6216242"/>
          </a:xfrm>
          <a:prstGeom prst="rect">
            <a:avLst/>
          </a:prstGeom>
        </p:spPr>
      </p:pic>
      <p:sp>
        <p:nvSpPr>
          <p:cNvPr id="5" name="TextBox 4">
            <a:extLst>
              <a:ext uri="{FF2B5EF4-FFF2-40B4-BE49-F238E27FC236}">
                <a16:creationId xmlns:a16="http://schemas.microsoft.com/office/drawing/2014/main" id="{0E4A9EB7-01B5-46CD-B8BD-8B672FDFDF29}"/>
              </a:ext>
            </a:extLst>
          </p:cNvPr>
          <p:cNvSpPr txBox="1"/>
          <p:nvPr/>
        </p:nvSpPr>
        <p:spPr>
          <a:xfrm>
            <a:off x="320180" y="4772490"/>
            <a:ext cx="2801923" cy="923330"/>
          </a:xfrm>
          <a:prstGeom prst="rect">
            <a:avLst/>
          </a:prstGeom>
          <a:noFill/>
        </p:spPr>
        <p:txBody>
          <a:bodyPr wrap="square" rtlCol="0">
            <a:spAutoFit/>
          </a:bodyPr>
          <a:lstStyle/>
          <a:p>
            <a:r>
              <a:rPr lang="en-US" b="1" dirty="0">
                <a:solidFill>
                  <a:srgbClr val="FF0000"/>
                </a:solidFill>
              </a:rPr>
              <a:t>Design not following Dependency Inversion Principle</a:t>
            </a:r>
          </a:p>
        </p:txBody>
      </p:sp>
      <p:sp>
        <p:nvSpPr>
          <p:cNvPr id="6" name="TextBox 5">
            <a:extLst>
              <a:ext uri="{FF2B5EF4-FFF2-40B4-BE49-F238E27FC236}">
                <a16:creationId xmlns:a16="http://schemas.microsoft.com/office/drawing/2014/main" id="{F1474CF9-FB0D-4148-BD07-C19696367676}"/>
              </a:ext>
            </a:extLst>
          </p:cNvPr>
          <p:cNvSpPr txBox="1"/>
          <p:nvPr/>
        </p:nvSpPr>
        <p:spPr>
          <a:xfrm>
            <a:off x="6479098" y="4772490"/>
            <a:ext cx="3570913" cy="646331"/>
          </a:xfrm>
          <a:prstGeom prst="rect">
            <a:avLst/>
          </a:prstGeom>
          <a:noFill/>
        </p:spPr>
        <p:txBody>
          <a:bodyPr wrap="square" rtlCol="0">
            <a:spAutoFit/>
          </a:bodyPr>
          <a:lstStyle/>
          <a:p>
            <a:r>
              <a:rPr lang="en-US" b="1" dirty="0">
                <a:solidFill>
                  <a:srgbClr val="00B0F0"/>
                </a:solidFill>
              </a:rPr>
              <a:t>Design following Dependency Inversion Principle</a:t>
            </a:r>
          </a:p>
        </p:txBody>
      </p:sp>
    </p:spTree>
    <p:extLst>
      <p:ext uri="{BB962C8B-B14F-4D97-AF65-F5344CB8AC3E}">
        <p14:creationId xmlns:p14="http://schemas.microsoft.com/office/powerpoint/2010/main" val="2786015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B2528-3041-4799-8DC7-B00DE9C3091A}"/>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F08B54EA-78AE-408E-8CE9-A25CB01F178F}"/>
              </a:ext>
            </a:extLst>
          </p:cNvPr>
          <p:cNvSpPr>
            <a:spLocks noGrp="1"/>
          </p:cNvSpPr>
          <p:nvPr>
            <p:ph idx="1"/>
          </p:nvPr>
        </p:nvSpPr>
        <p:spPr>
          <a:xfrm>
            <a:off x="546521" y="1524000"/>
            <a:ext cx="11091672" cy="743793"/>
          </a:xfrm>
        </p:spPr>
        <p:txBody>
          <a:bodyPr/>
          <a:lstStyle/>
          <a:p>
            <a:pPr marL="342900" indent="-342900">
              <a:buFont typeface="Wingdings" panose="05000000000000000000" pitchFamily="2" charset="2"/>
              <a:buChar char="Ø"/>
            </a:pPr>
            <a:r>
              <a:rPr lang="en-US" dirty="0">
                <a:solidFill>
                  <a:srgbClr val="FFFFFF"/>
                </a:solidFill>
              </a:rPr>
              <a:t>Adapter Design pattern.</a:t>
            </a:r>
          </a:p>
          <a:p>
            <a:pPr marL="342900" indent="-342900">
              <a:buFont typeface="Wingdings" panose="05000000000000000000" pitchFamily="2" charset="2"/>
              <a:buChar char="Ø"/>
            </a:pPr>
            <a:r>
              <a:rPr lang="en-US" dirty="0">
                <a:solidFill>
                  <a:srgbClr val="FFFFFF"/>
                </a:solidFill>
              </a:rPr>
              <a:t>Classical example is Bean Configuration in Spring framework.</a:t>
            </a:r>
          </a:p>
        </p:txBody>
      </p:sp>
    </p:spTree>
    <p:extLst>
      <p:ext uri="{BB962C8B-B14F-4D97-AF65-F5344CB8AC3E}">
        <p14:creationId xmlns:p14="http://schemas.microsoft.com/office/powerpoint/2010/main" val="1680457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1D62B-7226-4AC7-9362-6B55BEFB7A5A}"/>
              </a:ext>
            </a:extLst>
          </p:cNvPr>
          <p:cNvSpPr>
            <a:spLocks noGrp="1"/>
          </p:cNvSpPr>
          <p:nvPr>
            <p:ph type="title"/>
          </p:nvPr>
        </p:nvSpPr>
        <p:spPr/>
        <p:txBody>
          <a:bodyPr/>
          <a:lstStyle/>
          <a:p>
            <a:r>
              <a:rPr lang="en-US" dirty="0"/>
              <a:t>Why SOLID?</a:t>
            </a:r>
          </a:p>
        </p:txBody>
      </p:sp>
      <p:sp>
        <p:nvSpPr>
          <p:cNvPr id="3" name="Content Placeholder 2">
            <a:extLst>
              <a:ext uri="{FF2B5EF4-FFF2-40B4-BE49-F238E27FC236}">
                <a16:creationId xmlns:a16="http://schemas.microsoft.com/office/drawing/2014/main" id="{AECC891A-E801-43E7-B8FD-1E39C4095C45}"/>
              </a:ext>
            </a:extLst>
          </p:cNvPr>
          <p:cNvSpPr>
            <a:spLocks noGrp="1"/>
          </p:cNvSpPr>
          <p:nvPr>
            <p:ph idx="1"/>
          </p:nvPr>
        </p:nvSpPr>
        <p:spPr>
          <a:xfrm>
            <a:off x="546520" y="1247165"/>
            <a:ext cx="11240011" cy="2972609"/>
          </a:xfrm>
        </p:spPr>
        <p:txBody>
          <a:bodyPr/>
          <a:lstStyle/>
          <a:p>
            <a:pPr marL="342900" indent="-342900">
              <a:buFont typeface="Wingdings" panose="05000000000000000000" pitchFamily="2" charset="2"/>
              <a:buChar char="v"/>
            </a:pPr>
            <a:r>
              <a:rPr lang="en-US" b="1" dirty="0">
                <a:solidFill>
                  <a:srgbClr val="FFC000"/>
                </a:solidFill>
              </a:rPr>
              <a:t>If we don’t follow SOLID principles we :</a:t>
            </a:r>
          </a:p>
          <a:p>
            <a:pPr marL="342900" lvl="1" indent="-342900">
              <a:buFont typeface="Wingdings" panose="05000000000000000000" pitchFamily="2" charset="2"/>
              <a:buChar char="Ø"/>
            </a:pPr>
            <a:r>
              <a:rPr lang="en-US" dirty="0"/>
              <a:t>End up with tight or strong coupling of code with many other modules/applications.</a:t>
            </a:r>
          </a:p>
          <a:p>
            <a:pPr marL="342900" lvl="1" indent="-342900">
              <a:buFont typeface="Wingdings" panose="05000000000000000000" pitchFamily="2" charset="2"/>
              <a:buChar char="Ø"/>
            </a:pPr>
            <a:r>
              <a:rPr lang="en-US" dirty="0"/>
              <a:t>Tight coupling causes time to implement any new requirement, features or any bug fixes and some times it creates unknown issues.</a:t>
            </a:r>
          </a:p>
          <a:p>
            <a:pPr marL="342900" lvl="1" indent="-342900">
              <a:buFont typeface="Wingdings" panose="05000000000000000000" pitchFamily="2" charset="2"/>
              <a:buChar char="Ø"/>
            </a:pPr>
            <a:r>
              <a:rPr lang="en-US" dirty="0"/>
              <a:t>End up with a code which is not testable.</a:t>
            </a:r>
          </a:p>
          <a:p>
            <a:pPr marL="342900" lvl="1" indent="-342900">
              <a:buFont typeface="Wingdings" panose="05000000000000000000" pitchFamily="2" charset="2"/>
              <a:buChar char="Ø"/>
            </a:pPr>
            <a:r>
              <a:rPr lang="en-US" dirty="0"/>
              <a:t>End up with duplication of code.</a:t>
            </a:r>
          </a:p>
          <a:p>
            <a:pPr marL="342900" lvl="1" indent="-342900">
              <a:buFont typeface="Wingdings" panose="05000000000000000000" pitchFamily="2" charset="2"/>
              <a:buChar char="Ø"/>
            </a:pPr>
            <a:r>
              <a:rPr lang="en-US" dirty="0"/>
              <a:t>End up creating new bugs by fixing another bugs.</a:t>
            </a:r>
          </a:p>
          <a:p>
            <a:pPr marL="342900" lvl="1" indent="-342900">
              <a:buFont typeface="Wingdings" panose="05000000000000000000" pitchFamily="2" charset="2"/>
              <a:buChar char="Ø"/>
            </a:pPr>
            <a:r>
              <a:rPr lang="en-US" dirty="0"/>
              <a:t>End up with many unknown issues in the application development lifecycle.</a:t>
            </a:r>
          </a:p>
          <a:p>
            <a:pPr lvl="1"/>
            <a:endParaRPr lang="en-US" dirty="0"/>
          </a:p>
        </p:txBody>
      </p:sp>
    </p:spTree>
    <p:extLst>
      <p:ext uri="{BB962C8B-B14F-4D97-AF65-F5344CB8AC3E}">
        <p14:creationId xmlns:p14="http://schemas.microsoft.com/office/powerpoint/2010/main" val="3630071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4DE4A-1D96-4F18-9DA5-1BA96AE4A62F}"/>
              </a:ext>
            </a:extLst>
          </p:cNvPr>
          <p:cNvSpPr>
            <a:spLocks noGrp="1"/>
          </p:cNvSpPr>
          <p:nvPr>
            <p:ph type="title"/>
          </p:nvPr>
        </p:nvSpPr>
        <p:spPr/>
        <p:txBody>
          <a:bodyPr/>
          <a:lstStyle/>
          <a:p>
            <a:r>
              <a:rPr lang="en-US" dirty="0"/>
              <a:t>Why SOLID?</a:t>
            </a:r>
          </a:p>
        </p:txBody>
      </p:sp>
      <p:sp>
        <p:nvSpPr>
          <p:cNvPr id="3" name="Content Placeholder 2">
            <a:extLst>
              <a:ext uri="{FF2B5EF4-FFF2-40B4-BE49-F238E27FC236}">
                <a16:creationId xmlns:a16="http://schemas.microsoft.com/office/drawing/2014/main" id="{FE63BDE7-B565-438E-AF9F-709968FC1C49}"/>
              </a:ext>
            </a:extLst>
          </p:cNvPr>
          <p:cNvSpPr>
            <a:spLocks noGrp="1"/>
          </p:cNvSpPr>
          <p:nvPr>
            <p:ph idx="1"/>
          </p:nvPr>
        </p:nvSpPr>
        <p:spPr>
          <a:xfrm>
            <a:off x="546521" y="1524000"/>
            <a:ext cx="11091672" cy="1982594"/>
          </a:xfrm>
        </p:spPr>
        <p:txBody>
          <a:bodyPr/>
          <a:lstStyle/>
          <a:p>
            <a:pPr marL="342900" lvl="1" indent="-342900">
              <a:buFont typeface="Wingdings" panose="05000000000000000000" pitchFamily="2" charset="2"/>
              <a:buChar char="v"/>
            </a:pPr>
            <a:r>
              <a:rPr lang="en-US" dirty="0">
                <a:solidFill>
                  <a:srgbClr val="00B050"/>
                </a:solidFill>
              </a:rPr>
              <a:t>If we follow SOLID principles, It helps us to:</a:t>
            </a:r>
          </a:p>
          <a:p>
            <a:pPr marL="342900" lvl="1" indent="-342900">
              <a:buFont typeface="Wingdings" panose="05000000000000000000" pitchFamily="2" charset="2"/>
              <a:buChar char="Ø"/>
            </a:pPr>
            <a:r>
              <a:rPr lang="en-US" dirty="0"/>
              <a:t>Achieve reduction in complexity of code.</a:t>
            </a:r>
          </a:p>
          <a:p>
            <a:pPr marL="342900" lvl="1" indent="-342900">
              <a:buFont typeface="Wingdings" panose="05000000000000000000" pitchFamily="2" charset="2"/>
              <a:buChar char="Ø"/>
            </a:pPr>
            <a:r>
              <a:rPr lang="en-US" dirty="0"/>
              <a:t>Increase readability, extensibility and maintenance.</a:t>
            </a:r>
          </a:p>
          <a:p>
            <a:pPr marL="342900" lvl="1" indent="-342900">
              <a:buFont typeface="Wingdings" panose="05000000000000000000" pitchFamily="2" charset="2"/>
              <a:buChar char="Ø"/>
            </a:pPr>
            <a:r>
              <a:rPr lang="en-US" dirty="0"/>
              <a:t>Reduce error and implement reusability.</a:t>
            </a:r>
          </a:p>
          <a:p>
            <a:pPr marL="342900" lvl="1" indent="-342900">
              <a:buFont typeface="Wingdings" panose="05000000000000000000" pitchFamily="2" charset="2"/>
              <a:buChar char="Ø"/>
            </a:pPr>
            <a:r>
              <a:rPr lang="en-US" dirty="0"/>
              <a:t>Achieve better testability.</a:t>
            </a:r>
          </a:p>
          <a:p>
            <a:pPr marL="342900" lvl="1" indent="-342900">
              <a:buFont typeface="Wingdings" panose="05000000000000000000" pitchFamily="2" charset="2"/>
              <a:buChar char="Ø"/>
            </a:pPr>
            <a:r>
              <a:rPr lang="en-US" dirty="0"/>
              <a:t>Loose coupling.</a:t>
            </a:r>
          </a:p>
        </p:txBody>
      </p:sp>
    </p:spTree>
    <p:extLst>
      <p:ext uri="{BB962C8B-B14F-4D97-AF65-F5344CB8AC3E}">
        <p14:creationId xmlns:p14="http://schemas.microsoft.com/office/powerpoint/2010/main" val="4135909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6925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3824A-FCFA-4686-8C2C-E0A4755B592F}"/>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7A3FBB2E-0963-4B09-B9A5-20B211C04537}"/>
              </a:ext>
            </a:extLst>
          </p:cNvPr>
          <p:cNvSpPr>
            <a:spLocks noGrp="1"/>
          </p:cNvSpPr>
          <p:nvPr>
            <p:ph idx="1"/>
          </p:nvPr>
        </p:nvSpPr>
        <p:spPr>
          <a:xfrm>
            <a:off x="546521" y="1524000"/>
            <a:ext cx="11091672" cy="2103140"/>
          </a:xfrm>
        </p:spPr>
        <p:txBody>
          <a:bodyPr/>
          <a:lstStyle/>
          <a:p>
            <a:pPr marL="342900" indent="-342900">
              <a:buFont typeface="Wingdings" panose="05000000000000000000" pitchFamily="2" charset="2"/>
              <a:buChar char="Ø"/>
            </a:pPr>
            <a:r>
              <a:rPr lang="en-US" dirty="0">
                <a:solidFill>
                  <a:srgbClr val="FFFFFF"/>
                </a:solidFill>
              </a:rPr>
              <a:t>SOLID Principles is a coding standard that all developers should have a clear concept for developing software in a proper way to avoid a bad design. </a:t>
            </a:r>
          </a:p>
          <a:p>
            <a:pPr marL="342900" indent="-342900">
              <a:buFont typeface="Wingdings" panose="05000000000000000000" pitchFamily="2" charset="2"/>
              <a:buChar char="Ø"/>
            </a:pPr>
            <a:r>
              <a:rPr lang="en-US" dirty="0">
                <a:solidFill>
                  <a:srgbClr val="FFFFFF"/>
                </a:solidFill>
              </a:rPr>
              <a:t>SOLID Principles are the design principles that enable us manage most of the software design problems.</a:t>
            </a:r>
          </a:p>
          <a:p>
            <a:pPr marL="342900" indent="-342900">
              <a:buFont typeface="Wingdings" panose="05000000000000000000" pitchFamily="2" charset="2"/>
              <a:buChar char="Ø"/>
            </a:pPr>
            <a:r>
              <a:rPr lang="en-US" dirty="0">
                <a:solidFill>
                  <a:srgbClr val="FFFFFF"/>
                </a:solidFill>
              </a:rPr>
              <a:t>The term SOLID is an acronym for five design principles intended to make software designs more understandable, flexible and maintainable.</a:t>
            </a:r>
          </a:p>
        </p:txBody>
      </p:sp>
    </p:spTree>
    <p:extLst>
      <p:ext uri="{BB962C8B-B14F-4D97-AF65-F5344CB8AC3E}">
        <p14:creationId xmlns:p14="http://schemas.microsoft.com/office/powerpoint/2010/main" val="1046580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EBC900A-2E67-494D-B3FB-B45638115B67}"/>
              </a:ext>
            </a:extLst>
          </p:cNvPr>
          <p:cNvSpPr>
            <a:spLocks noGrp="1"/>
          </p:cNvSpPr>
          <p:nvPr>
            <p:ph type="title"/>
          </p:nvPr>
        </p:nvSpPr>
        <p:spPr/>
        <p:txBody>
          <a:bodyPr/>
          <a:lstStyle/>
          <a:p>
            <a:r>
              <a:rPr lang="en-US" dirty="0"/>
              <a:t>Design Principles</a:t>
            </a:r>
          </a:p>
        </p:txBody>
      </p:sp>
      <p:sp>
        <p:nvSpPr>
          <p:cNvPr id="6" name="Content Placeholder 5">
            <a:extLst>
              <a:ext uri="{FF2B5EF4-FFF2-40B4-BE49-F238E27FC236}">
                <a16:creationId xmlns:a16="http://schemas.microsoft.com/office/drawing/2014/main" id="{6D7BBA7E-EE51-44BE-BD34-3AC07A56A794}"/>
              </a:ext>
            </a:extLst>
          </p:cNvPr>
          <p:cNvSpPr>
            <a:spLocks noGrp="1"/>
          </p:cNvSpPr>
          <p:nvPr>
            <p:ph idx="1"/>
          </p:nvPr>
        </p:nvSpPr>
        <p:spPr>
          <a:xfrm>
            <a:off x="546521" y="1524000"/>
            <a:ext cx="11091672" cy="2051844"/>
          </a:xfrm>
        </p:spPr>
        <p:txBody>
          <a:bodyPr/>
          <a:lstStyle/>
          <a:p>
            <a:pPr marL="457200" indent="-457200">
              <a:buFont typeface="Wingdings" panose="05000000000000000000" pitchFamily="2" charset="2"/>
              <a:buChar char="Ø"/>
            </a:pPr>
            <a:r>
              <a:rPr lang="en-US" dirty="0">
                <a:solidFill>
                  <a:srgbClr val="FFFFFF"/>
                </a:solidFill>
              </a:rPr>
              <a:t>S   : Single Responsibility Principle</a:t>
            </a:r>
          </a:p>
          <a:p>
            <a:pPr marL="457200" indent="-457200">
              <a:buFont typeface="Wingdings" panose="05000000000000000000" pitchFamily="2" charset="2"/>
              <a:buChar char="Ø"/>
            </a:pPr>
            <a:r>
              <a:rPr lang="en-US" dirty="0">
                <a:solidFill>
                  <a:srgbClr val="FFFFFF"/>
                </a:solidFill>
              </a:rPr>
              <a:t>O  : Open Closed Principle</a:t>
            </a:r>
          </a:p>
          <a:p>
            <a:pPr marL="457200" indent="-457200">
              <a:buFont typeface="Wingdings" panose="05000000000000000000" pitchFamily="2" charset="2"/>
              <a:buChar char="Ø"/>
            </a:pPr>
            <a:r>
              <a:rPr lang="en-US" dirty="0">
                <a:solidFill>
                  <a:srgbClr val="FFFFFF"/>
                </a:solidFill>
              </a:rPr>
              <a:t>L   : Liskov Substitution Principle</a:t>
            </a:r>
          </a:p>
          <a:p>
            <a:pPr marL="457200" indent="-457200">
              <a:buFont typeface="Wingdings" panose="05000000000000000000" pitchFamily="2" charset="2"/>
              <a:buChar char="Ø"/>
            </a:pPr>
            <a:r>
              <a:rPr lang="en-US" dirty="0">
                <a:solidFill>
                  <a:srgbClr val="FFFFFF"/>
                </a:solidFill>
              </a:rPr>
              <a:t>I    : Interface Segregation Principle</a:t>
            </a:r>
          </a:p>
          <a:p>
            <a:pPr marL="457200" indent="-457200">
              <a:buFont typeface="Wingdings" panose="05000000000000000000" pitchFamily="2" charset="2"/>
              <a:buChar char="Ø"/>
            </a:pPr>
            <a:r>
              <a:rPr lang="en-US" dirty="0">
                <a:solidFill>
                  <a:srgbClr val="FFFFFF"/>
                </a:solidFill>
              </a:rPr>
              <a:t>D  : Dependency Inversion Principle</a:t>
            </a:r>
          </a:p>
        </p:txBody>
      </p:sp>
    </p:spTree>
    <p:extLst>
      <p:ext uri="{BB962C8B-B14F-4D97-AF65-F5344CB8AC3E}">
        <p14:creationId xmlns:p14="http://schemas.microsoft.com/office/powerpoint/2010/main" val="3882925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4691F19-D096-45E6-B438-5D2BEA9550FE}"/>
              </a:ext>
            </a:extLst>
          </p:cNvPr>
          <p:cNvSpPr>
            <a:spLocks noGrp="1"/>
          </p:cNvSpPr>
          <p:nvPr>
            <p:ph type="title"/>
          </p:nvPr>
        </p:nvSpPr>
        <p:spPr>
          <a:xfrm>
            <a:off x="60363" y="1853967"/>
            <a:ext cx="5526705" cy="1257726"/>
          </a:xfrm>
        </p:spPr>
        <p:txBody>
          <a:bodyPr/>
          <a:lstStyle/>
          <a:p>
            <a:pPr algn="ctr"/>
            <a:r>
              <a:rPr lang="en-US" dirty="0"/>
              <a:t>SINGLE Responsibility Principle</a:t>
            </a:r>
          </a:p>
        </p:txBody>
      </p:sp>
    </p:spTree>
    <p:extLst>
      <p:ext uri="{BB962C8B-B14F-4D97-AF65-F5344CB8AC3E}">
        <p14:creationId xmlns:p14="http://schemas.microsoft.com/office/powerpoint/2010/main" val="3615993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94202-10AB-4CC0-A4AB-3A853F7E2EB9}"/>
              </a:ext>
            </a:extLst>
          </p:cNvPr>
          <p:cNvSpPr>
            <a:spLocks noGrp="1"/>
          </p:cNvSpPr>
          <p:nvPr>
            <p:ph type="title"/>
          </p:nvPr>
        </p:nvSpPr>
        <p:spPr/>
        <p:txBody>
          <a:bodyPr/>
          <a:lstStyle/>
          <a:p>
            <a:r>
              <a:rPr lang="en-US" dirty="0"/>
              <a:t>Single Responsibility Principle</a:t>
            </a:r>
          </a:p>
        </p:txBody>
      </p:sp>
      <p:sp>
        <p:nvSpPr>
          <p:cNvPr id="3" name="Content Placeholder 2">
            <a:extLst>
              <a:ext uri="{FF2B5EF4-FFF2-40B4-BE49-F238E27FC236}">
                <a16:creationId xmlns:a16="http://schemas.microsoft.com/office/drawing/2014/main" id="{712DEAA9-12D9-4EAE-B450-2E7F5DF41A67}"/>
              </a:ext>
            </a:extLst>
          </p:cNvPr>
          <p:cNvSpPr>
            <a:spLocks noGrp="1"/>
          </p:cNvSpPr>
          <p:nvPr>
            <p:ph idx="1"/>
          </p:nvPr>
        </p:nvSpPr>
        <p:spPr>
          <a:xfrm>
            <a:off x="546521" y="1524000"/>
            <a:ext cx="11091672" cy="1359346"/>
          </a:xfrm>
        </p:spPr>
        <p:txBody>
          <a:bodyPr/>
          <a:lstStyle/>
          <a:p>
            <a:pPr marL="342900" indent="-342900">
              <a:buFont typeface="Wingdings" panose="05000000000000000000" pitchFamily="2" charset="2"/>
              <a:buChar char="Ø"/>
            </a:pPr>
            <a:r>
              <a:rPr lang="en-US" dirty="0"/>
              <a:t>A class should have only one reason to change.</a:t>
            </a:r>
          </a:p>
          <a:p>
            <a:pPr marL="342900" indent="-342900">
              <a:buFont typeface="Wingdings" panose="05000000000000000000" pitchFamily="2" charset="2"/>
              <a:buChar char="Ø"/>
            </a:pPr>
            <a:r>
              <a:rPr lang="en-US" dirty="0"/>
              <a:t>Every module or class should have responsibility over a single part of the functionality provided by the software, and that responsibility should be entirely encapsulated by the class.</a:t>
            </a:r>
          </a:p>
        </p:txBody>
      </p:sp>
    </p:spTree>
    <p:extLst>
      <p:ext uri="{BB962C8B-B14F-4D97-AF65-F5344CB8AC3E}">
        <p14:creationId xmlns:p14="http://schemas.microsoft.com/office/powerpoint/2010/main" val="638376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0D5040F-CB3E-4D6F-931C-CF262542BAD4}"/>
              </a:ext>
            </a:extLst>
          </p:cNvPr>
          <p:cNvPicPr>
            <a:picLocks noChangeAspect="1"/>
          </p:cNvPicPr>
          <p:nvPr/>
        </p:nvPicPr>
        <p:blipFill>
          <a:blip r:embed="rId2"/>
          <a:stretch>
            <a:fillRect/>
          </a:stretch>
        </p:blipFill>
        <p:spPr>
          <a:xfrm>
            <a:off x="-2645" y="-129309"/>
            <a:ext cx="12194645" cy="6216242"/>
          </a:xfrm>
          <a:prstGeom prst="rect">
            <a:avLst/>
          </a:prstGeom>
        </p:spPr>
      </p:pic>
      <p:sp>
        <p:nvSpPr>
          <p:cNvPr id="8" name="TextBox 7">
            <a:extLst>
              <a:ext uri="{FF2B5EF4-FFF2-40B4-BE49-F238E27FC236}">
                <a16:creationId xmlns:a16="http://schemas.microsoft.com/office/drawing/2014/main" id="{8851182F-2E6B-41D9-8E32-63DBBA92FB92}"/>
              </a:ext>
            </a:extLst>
          </p:cNvPr>
          <p:cNvSpPr txBox="1"/>
          <p:nvPr/>
        </p:nvSpPr>
        <p:spPr>
          <a:xfrm>
            <a:off x="1707580" y="4446165"/>
            <a:ext cx="3820765" cy="461665"/>
          </a:xfrm>
          <a:prstGeom prst="rect">
            <a:avLst/>
          </a:prstGeom>
          <a:noFill/>
        </p:spPr>
        <p:txBody>
          <a:bodyPr wrap="square" rtlCol="0">
            <a:spAutoFit/>
          </a:bodyPr>
          <a:lstStyle/>
          <a:p>
            <a:r>
              <a:rPr lang="en-US" sz="2400" dirty="0">
                <a:solidFill>
                  <a:srgbClr val="FF0000"/>
                </a:solidFill>
              </a:rPr>
              <a:t>Design not following SRP</a:t>
            </a:r>
          </a:p>
        </p:txBody>
      </p:sp>
      <p:sp>
        <p:nvSpPr>
          <p:cNvPr id="9" name="TextBox 8">
            <a:extLst>
              <a:ext uri="{FF2B5EF4-FFF2-40B4-BE49-F238E27FC236}">
                <a16:creationId xmlns:a16="http://schemas.microsoft.com/office/drawing/2014/main" id="{10A3C8EB-9EEB-4904-9736-8E3227604250}"/>
              </a:ext>
            </a:extLst>
          </p:cNvPr>
          <p:cNvSpPr txBox="1"/>
          <p:nvPr/>
        </p:nvSpPr>
        <p:spPr>
          <a:xfrm>
            <a:off x="8009110" y="5546521"/>
            <a:ext cx="3820765" cy="461665"/>
          </a:xfrm>
          <a:prstGeom prst="rect">
            <a:avLst/>
          </a:prstGeom>
          <a:noFill/>
        </p:spPr>
        <p:txBody>
          <a:bodyPr wrap="square" rtlCol="0">
            <a:spAutoFit/>
          </a:bodyPr>
          <a:lstStyle/>
          <a:p>
            <a:r>
              <a:rPr lang="en-US" sz="2400" dirty="0">
                <a:solidFill>
                  <a:srgbClr val="00B0F0"/>
                </a:solidFill>
              </a:rPr>
              <a:t>Design following SRP</a:t>
            </a:r>
          </a:p>
        </p:txBody>
      </p:sp>
    </p:spTree>
    <p:extLst>
      <p:ext uri="{BB962C8B-B14F-4D97-AF65-F5344CB8AC3E}">
        <p14:creationId xmlns:p14="http://schemas.microsoft.com/office/powerpoint/2010/main" val="2825706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F88AB-9BAE-449F-8C47-579BBDF35BD8}"/>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A7B3BA7B-6D3C-40C0-B4A2-731D5C198D60}"/>
              </a:ext>
            </a:extLst>
          </p:cNvPr>
          <p:cNvSpPr>
            <a:spLocks noGrp="1"/>
          </p:cNvSpPr>
          <p:nvPr>
            <p:ph idx="1"/>
          </p:nvPr>
        </p:nvSpPr>
        <p:spPr>
          <a:xfrm>
            <a:off x="546521" y="1524000"/>
            <a:ext cx="11091672" cy="1487587"/>
          </a:xfrm>
        </p:spPr>
        <p:txBody>
          <a:bodyPr/>
          <a:lstStyle/>
          <a:p>
            <a:pPr marL="342900" indent="-342900">
              <a:buFont typeface="Wingdings" panose="05000000000000000000" pitchFamily="2" charset="2"/>
              <a:buChar char="Ø"/>
            </a:pPr>
            <a:r>
              <a:rPr lang="en-US" dirty="0"/>
              <a:t>Famous log4j API for logging purpose.</a:t>
            </a:r>
          </a:p>
          <a:p>
            <a:pPr marL="342900" indent="-342900">
              <a:buFont typeface="Wingdings" panose="05000000000000000000" pitchFamily="2" charset="2"/>
              <a:buChar char="Ø"/>
            </a:pPr>
            <a:r>
              <a:rPr lang="en-US" dirty="0"/>
              <a:t>Spring modules.</a:t>
            </a:r>
          </a:p>
          <a:p>
            <a:pPr marL="342900" indent="-342900">
              <a:buFont typeface="Wingdings" panose="05000000000000000000" pitchFamily="2" charset="2"/>
              <a:buChar char="Ø"/>
            </a:pPr>
            <a:r>
              <a:rPr lang="en-US" dirty="0"/>
              <a:t>JPA (Java Persistence API) - manage data persisted in a relational database by using the object-relational mapping </a:t>
            </a:r>
            <a:r>
              <a:rPr lang="en-US"/>
              <a:t>concept.</a:t>
            </a:r>
            <a:endParaRPr lang="en-US" dirty="0"/>
          </a:p>
        </p:txBody>
      </p:sp>
    </p:spTree>
    <p:extLst>
      <p:ext uri="{BB962C8B-B14F-4D97-AF65-F5344CB8AC3E}">
        <p14:creationId xmlns:p14="http://schemas.microsoft.com/office/powerpoint/2010/main" val="1454912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CB20C71-711C-426F-B02B-358E9C9675F9}"/>
              </a:ext>
            </a:extLst>
          </p:cNvPr>
          <p:cNvSpPr>
            <a:spLocks noGrp="1"/>
          </p:cNvSpPr>
          <p:nvPr>
            <p:ph type="title"/>
          </p:nvPr>
        </p:nvSpPr>
        <p:spPr>
          <a:xfrm>
            <a:off x="169421" y="1796697"/>
            <a:ext cx="3337178" cy="1231106"/>
          </a:xfrm>
        </p:spPr>
        <p:txBody>
          <a:bodyPr/>
          <a:lstStyle/>
          <a:p>
            <a:pPr algn="ctr"/>
            <a:r>
              <a:rPr lang="en-US" dirty="0"/>
              <a:t>Open Closed Principle</a:t>
            </a:r>
          </a:p>
        </p:txBody>
      </p:sp>
    </p:spTree>
    <p:extLst>
      <p:ext uri="{BB962C8B-B14F-4D97-AF65-F5344CB8AC3E}">
        <p14:creationId xmlns:p14="http://schemas.microsoft.com/office/powerpoint/2010/main" val="41618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4-05732 Amdocs 2018 Light PPT Template">
  <a:themeElements>
    <a:clrScheme name="Custom 14">
      <a:dk1>
        <a:srgbClr val="000000"/>
      </a:dk1>
      <a:lt1>
        <a:sysClr val="window" lastClr="FFFFFF"/>
      </a:lt1>
      <a:dk2>
        <a:srgbClr val="302E45"/>
      </a:dk2>
      <a:lt2>
        <a:srgbClr val="DFE1DF"/>
      </a:lt2>
      <a:accent1>
        <a:srgbClr val="DFE1DF"/>
      </a:accent1>
      <a:accent2>
        <a:srgbClr val="FDB515"/>
      </a:accent2>
      <a:accent3>
        <a:srgbClr val="F2665F"/>
      </a:accent3>
      <a:accent4>
        <a:srgbClr val="EC008C"/>
      </a:accent4>
      <a:accent5>
        <a:srgbClr val="654EA3"/>
      </a:accent5>
      <a:accent6>
        <a:srgbClr val="838DC8"/>
      </a:accent6>
      <a:hlink>
        <a:srgbClr val="041E42"/>
      </a:hlink>
      <a:folHlink>
        <a:srgbClr val="EC008C"/>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400" dirty="0" err="1" smtClean="0">
            <a:solidFill>
              <a:schemeClr val="tx2"/>
            </a:solidFill>
          </a:defRPr>
        </a:defPPr>
      </a:lstStyle>
    </a:txDef>
  </a:objectDefaults>
  <a:extraClrSchemeLst/>
  <a:extLst>
    <a:ext uri="{05A4C25C-085E-4340-85A3-A5531E510DB2}">
      <thm15:themeFamily xmlns:thm15="http://schemas.microsoft.com/office/thememl/2012/main" name="Powerpoint template SIMPLE version_dark-150" id="{3692EB09-ED20-CE4E-9671-12AA0737196F}" vid="{04DA2068-CB8D-0547-9637-75DB93DBEB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Powerpoint template SIMPLE version_dark-150</Template>
  <TotalTime>1812</TotalTime>
  <Words>671</Words>
  <Application>Microsoft Office PowerPoint</Application>
  <PresentationFormat>Widescreen</PresentationFormat>
  <Paragraphs>80</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Century Gothic</vt:lpstr>
      <vt:lpstr>Wingdings</vt:lpstr>
      <vt:lpstr>4-05732 Amdocs 2018 Light PPT Template</vt:lpstr>
      <vt:lpstr>SOLID Design Principles</vt:lpstr>
      <vt:lpstr>Agenda</vt:lpstr>
      <vt:lpstr>Introduction</vt:lpstr>
      <vt:lpstr>Design Principles</vt:lpstr>
      <vt:lpstr>SINGLE Responsibility Principle</vt:lpstr>
      <vt:lpstr>Single Responsibility Principle</vt:lpstr>
      <vt:lpstr>PowerPoint Presentation</vt:lpstr>
      <vt:lpstr>Examples</vt:lpstr>
      <vt:lpstr>Open Closed Principle</vt:lpstr>
      <vt:lpstr>Open Closed Principle</vt:lpstr>
      <vt:lpstr>PowerPoint Presentation</vt:lpstr>
      <vt:lpstr>Examples</vt:lpstr>
      <vt:lpstr>Liskov Substitution Principle</vt:lpstr>
      <vt:lpstr>Liskov Substitution Principle</vt:lpstr>
      <vt:lpstr>PowerPoint Presentation</vt:lpstr>
      <vt:lpstr>Interface Segregation Principle</vt:lpstr>
      <vt:lpstr>Interface Segregation Principle</vt:lpstr>
      <vt:lpstr>PowerPoint Presentation</vt:lpstr>
      <vt:lpstr>Examples</vt:lpstr>
      <vt:lpstr>Dependency Inversion Principle</vt:lpstr>
      <vt:lpstr>Dependency Inversion Principle</vt:lpstr>
      <vt:lpstr>PowerPoint Presentation</vt:lpstr>
      <vt:lpstr>Examples</vt:lpstr>
      <vt:lpstr>Why SOLID?</vt:lpstr>
      <vt:lpstr>Why SOLID?</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 things to remember – simple version</dc:title>
  <dc:subject>&lt;Speech title here&gt;</dc:subject>
  <dc:creator>Tarun</dc:creator>
  <cp:keywords>Amdocs</cp:keywords>
  <dc:description/>
  <cp:lastModifiedBy>Tarun</cp:lastModifiedBy>
  <cp:revision>79</cp:revision>
  <dcterms:created xsi:type="dcterms:W3CDTF">2020-08-01T09:51:56Z</dcterms:created>
  <dcterms:modified xsi:type="dcterms:W3CDTF">2020-08-03T17:50:22Z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ecurityLevel">
    <vt:lpwstr>Level 2 – Sensitive</vt:lpwstr>
  </property>
  <property fmtid="{D5CDD505-2E9C-101B-9397-08002B2CF9AE}" pid="3" name="Updated">
    <vt:bool>true</vt:bool>
  </property>
</Properties>
</file>