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63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2805829"/>
                  </p:ext>
                </p:extLst>
              </p:nvPr>
            </p:nvGraphicFramePr>
            <p:xfrm>
              <a:off x="0" y="0"/>
              <a:ext cx="12506632" cy="725620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506632" cy="72562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465a0c99-b83a-4686-bce8-4d21ee9c3c7f}">
  <we:reference id="WA200003233" version="2.0.0.3" store="en-US" storeType="OMEX"/>
  <we:alternateReferences/>
  <we:properties>
    <we:property name="Microsoft.Office.CampaignId" value="&quot;none&quot;"/>
    <we:property name="reportUrl" value="&quot;/links/q-kuA2P0Om?ctid=e7994be4-09c6-4039-ba63-b0bed5307ead&amp;pbi_source=linkShare&amp;fromEntryPoint=share&quot;"/>
    <we:property name="reportState" value="&quot;CONNECTED&quot;"/>
    <we:property name="reportEmbeddedTime" value="&quot;2024-01-08T11:48:05.040Z&quot;"/>
    <we:property name="creatorSessionId" value="&quot;19bdff61-be8a-45a1-a95e-147238a98dbd&quot;"/>
    <we:property name="creatorUserId" value="&quot;10032002FE191385&quot;"/>
    <we:property name="creatorTenantId" value="&quot;e7994be4-09c6-4039-ba63-b0bed5307ead&quot;"/>
    <we:property name="reportName" value="&quot;business insight 360&quot;"/>
    <we:property name="isFiltersActionButtonVisible" value="true"/>
    <we:property name="initialStateBookmark" value="&quot;H4sIAAAAAAAAA81WS28bNxD+K8KejWLI5TM3x3UujhPDLnIJDGNIDuVt1lphd+VaNfzfO1ypCJLaFbDqoRdpORx+nBe/mecqNcO6xe0nfKDqXfW+6749YP9tUVcn1Wov+/z54vL0+uLu0+nlOYu79dh0q6F691yN2C9p/NIMG2wLAgu/3p5U2LZXuCyrjO1AJ9Wa+qFbYdv8STtl3hr7Db2cVPS0brseC+TNiCMV2EdW5zXfLX4phmAcm0e6oTjupNe07vpxvwayRkcAI7SDAMZGW84Mu93JzMP65dLJsLNuNWKzYgOKzEVTKxMSSQoBKcZAWORDs1q2e1e+n/1tuy7xah7Y9xKn8DvfWHBeXthRmZXRGcBHED5FAbVLB7FGehpD9/RPNJ2DsIqyJAFaYqiBxHw0IY1K2YNAE6Qi6YW289GsVCIQiMAOg5Ay8voIT31OPnkbtZTKeA/OxSM8tdFFDdJoEy14m4zR89F8UiaSBfRGJlCoQR1hW81lJjNELQCjpWiUqeej5exrV7Oj0XjUEckeFTcOPSLmGhgInQBLcIxtTgatE4FX0kvJoEdkQXFplAedVPBRJ4cymvloRqmkQ6xJoHTJg+HSm48GPhkFLlrF1eaFUcIcYZtiJ4Ft4jfqlJYAUR6B5oxLsjaGlApaOamlPpyF4R7Xr7AbCpBJ8JPid+qdd0H6KWq5acc9mYbt+dO65w7BfWOHdZoecRUpVVMb6GnYsf5zdUk4bPqpF5z/sHHTbfpI15SnrdXYjFvGuaDtYn9kqIo1V33HLWfa+4jDuLjBlobFJXP7/eJD17FFk9p998dZT9x0mIjh5ZYl/+p6xD69Ui8lgi6YTMKUwvH+mOrLgqKzGjwgE5+tLSd8PhqC9STBS+90FClzr9Pzs3K6XPa0xHG//DEzZ127eXhF/nrG+qkj3/WUWfX+LpXG/1Pidk17MeXveqfHNhWlD5vVfhKo/5Ms8qJP1L/fTlH4ten/HjTEyU/O/C8jwC4XoqkToDWZ2QuSSYkJ53AZvjGqOM1jQBRKiyQkJK2Fno3FswQIUJ6JQbjaKavM4YJ+AytLnwpLCSCVgqXgTZiLxdTJ1J4lDyoWCjkn6ediGWFihlBzm3Xa1yo5eXi0ewNLedI1ZS9tQKU9gMaZWBPcd0n1QDysl49uMw5rjHSFK5pKfr2ruYYmPX70uEqU9t99+f/YMF/sLv6C7abcOY321XQJ29KElg4cKAN/NZl1W37+AkBbxXh7DAAA&quot;"/>
    <we:property name="bookmark" value="&quot;H4sIAAAAAAAAA+1abW/bOBL+K4Kxe/0SdClSFMV+a9L2brFNEDRBF4dDUAzJkaOtbHklOa23yH/foWQncWLXrmsr3muSL9aIHM7Lw3mh+KXnsmqUw+QEBth70Tssio8DKD8GonfQG87TBAMMIZYKWAJJqKUGTaOKUZ0Vw6r34kuvhrKP9fusGkPuGRLxfxcHPcjzU+j7pxTyCg96IyyrYgh59he2g+lVXY7x+qCHn0d5UYJneVZDjZ7tFQ2nZxIlfO7lAltnV3iGtm6p73BUlPX0WWDsuGIgDWeJYk5Zl9Ccqn3biLl6vF+0EeyoGNaQDUkAT4u55lozjGwYkxWACSk8Pc3yejrETF5/HpWkN1ljMvLmOyIt+kWZWch7jX4lVq06X3pHRT4eNL9ez9HPinFp8R2mzathndUT4nQa/Ct4G7wrPlW9azLVaVmQIZs3b0nE4NcaB82Ly+LTUYm0rOu9YNcHO5OknfNAGCIH/0FwWH5VmpfuCoaWqPdFOUaoxiWuK8tvOAmmUx6I0sr5JiOsBe8hH+MCiS6IUmXDfj7F4q3zz1tBR9lVUZ+DydGj3fxBuPGupmlFSUoeThpvv8rKGSDDg3uC78LN1xezjUAD/riLbj/RS7SLVWnRmdc3XWId1Fxc+7cs5SYEFonEJJE0UrEQlm+3abR607x0MTdoQzQ2krGMQChryXsLN0LLznN7Pws0/KD3piwGDd9pZExp5I0maVbR3A8ThJLILU6YN87vl+iR25hm6LJ6ao+Ton5opF/vGe4bTNo+NFLdM2M6+eCwsq2rGsh7tsT3bUZKtuhud8KL3jPOwuSZH+rtfd3shO+JCnetslSsb95+VZ5ZLOe2Xm+AlGj8jz4OW61Iw1G7XIbVLUjmf+3Mv/vgSs6D11V9487GpTTRQQ0LzDMoXGNAbLbPYp6HUGXWM2w5VZjPItwDdlVNu6k+a/x41oxbwdyn+ylnr/bCSHaj806A2MYYqmGsDVMWRhF3kcEI4rDDlO6ywQfny5x7Yv45hrJZf9sbZk/h0BSGO8PDGlZu0WAFJE4moBM0zDBhre6ywFsm56R2HyZ1/wkMuwTDrZFbLChmI5tazowOhTCC8QT3AAs3tMevq69aF+yHMIfHm2wPoLFHlxQFuintVzh1aU0/hdVki3Cf0lqsC8ExlQ5Dx1BJZ2IWuo6x7k8YsL4v5R3q40Nsr/B+dNkPfu6o3ff+seOqLgb4oKCao3cjymKolNj3M/8BDf4acN92d7+G2abdHwyr2dlbu1BZ5M2vdmmSK8crzNt3f46xnNBazfvbNZ5PmdLgrCJBcxhV3he+6CeSw0YswviuVPHrnmbD4WxRD8Vlsk55dSzrDXU9WWe77PnNdlsi7zwrGlQW7dnDTJNZ3TQc5zkVvJdZ7kpsy7b7Q5a0mi9PXx49ayXfaDppQLQMns20Py/6tDlvZPY5qan7jHGRjlAxpR1VY1phqDrOSlTJurF94L0K+wNSdk9SwQ+dl5Z4yM4qpkeX5C75H5CYViLe26+TJe+4cBfpcKWiW0mI01Wez9juLM2sVmetRDOT98b4XQt8x+vfJvGM3yMmRmtJcYonWH1HfjyEmoi3PJbnRydisM7amNGfRaukXN21dZIJsEyLcuDXCdrQFpxndb7R1zcLpZuPfp4JTzAOY4NOJ5rJmEMc8b1Q/bwYBb8Eh0VNVVpwEtTbVTtlaCM0TENslVaRddr6qV9lVePn2hSfH3KLuXApjxICjtCh0RrYV76v7UMr121HufTw4dFOXV/RDFd8Gs4OXndzOrrKKbvoglbl2qlCP1r72W079zDVtBBTMSTguEVuhQKnYiW6DhTf0Yg99Rs/RthaDZEd+XsnzttSRHzqP576j2/jQiY1BVWfS3PCwdqsXmH1sS5Gizlt2B2NKYKRlsFbGC1lfadH0tqCBosgpULnlJG269S1wZeT//NIvYZF2u+SYZqE5DMAEQtwJoy5TPaizTs5C37qMNUv+oB7/5LTYx79kjkOjxdaZCWSP46yBZ1pjCIU1Og6/w0gjqzmYvM+V0DCYyFDoTWjBporY23HMWDfHfjv4xWH9l0JseE9joUoMhZFIgQ3CowGYTUqtjmKlD9zEgnj0sVOKqYizZ5QNB8GsA7oMc3qPUDTyel20YQCpAcUJjaidIRMqmhzNKUskgQk7TRzgFEipIxXcssG0McF0RLCUEgTRVooFMyDE1fyqi5htIAXZ3GExjHUELJEWpuYZFNezuqI2GiVWB6DSWIh5OYWC20KUsVxSv8OJDkCuvwafEbYnqLpDsgOcWgv/RHO9m/qbu9qe3X3avtUj65utT/YlnMWu1h9sf2KSv3/Pt1qXw+BbdUsXZhGURTGmsUpJsyoeD++C1GNeEzzfRDb2icRiggGIx7yUKJWMkK5RsBaEkiF46mwMlSKWX/pRGixOpAu4WVsCCLREDHNEUKjeaw2lit0TnIdGwmMaSUwNnpTXlqji6ygHGGM0CzkDDfWUabCMBErCsdKhxx4CKsLrIW8GnaLomAxrqsR9e+nMMQFO7Q5IXPoVuzL+Rvl19d/A7Own6b3OgAA&quot;"/>
    <we:property name="datasetId" value="&quot;8550a81f-0db0-49f9-b4c7-81e539b4f119&quot;"/>
    <we:property name="embedUrl" value="&quot;/reportEmbed?reportId=9613cfd6-e674-467a-8580-63518394f3cc&amp;config=eyJjbHVzdGVyVXJsIjoiaHR0cHM6Ly9XQUJJLUlORElBLUNFTlRSQUwtQS1QUklNQVJZLXJlZGlyZWN0LmFuYWx5c2lzLndpbmRvd3MubmV0IiwiZW1iZWRGZWF0dXJlcyI6eyJ1c2FnZU1ldHJpY3NWTmV4dCI6dHJ1ZSwiZGlzYWJsZUFuZ3VsYXJKU0Jvb3RzdHJhcFJlcG9ydEVtYmVkIjp0cnVlfX0%3D&amp;disableSensitivityBanner=true&quot;"/>
    <we:property name="pageDisplayName" value="&quot;Hom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tarun yadav</cp:lastModifiedBy>
  <cp:revision>4</cp:revision>
  <dcterms:created xsi:type="dcterms:W3CDTF">2018-06-07T21:39:02Z</dcterms:created>
  <dcterms:modified xsi:type="dcterms:W3CDTF">2024-01-08T15:15:17Z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