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maticSC-bold.fntdata"/><Relationship Id="rId10" Type="http://schemas.openxmlformats.org/officeDocument/2006/relationships/slide" Target="slides/slide6.xml"/><Relationship Id="rId21" Type="http://schemas.openxmlformats.org/officeDocument/2006/relationships/font" Target="fonts/AmaticSC-regular.fntdata"/><Relationship Id="rId13" Type="http://schemas.openxmlformats.org/officeDocument/2006/relationships/slide" Target="slides/slide9.xml"/><Relationship Id="rId24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24475" y="465975"/>
            <a:ext cx="5124300" cy="96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Aspect Based Sentiment Analysis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Deepanshu Singhal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Tarun Kumar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Tejal Singh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ITR New Logo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75" y="465975"/>
            <a:ext cx="2830348" cy="28416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407775" y="1612300"/>
            <a:ext cx="5124300" cy="122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Supervisor</a:t>
            </a:r>
            <a:r>
              <a:rPr lang="en-GB" sz="24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Dr. Sugata Gangopadhyay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04800" y="503550"/>
            <a:ext cx="8537700" cy="134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LSTM (62%)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b="0" lang="en-GB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Glove pre-trained word embedding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b="0" lang="en-GB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Embedding Layer -&gt; LSTM -&gt; Layer with ‘relu’ -&gt; Softmax Layer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b="0" lang="en-GB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Last layer with ‘softmax’ for categorical classification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b="0" lang="en-GB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Dropout = 20%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" y="2122150"/>
            <a:ext cx="7757202" cy="23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81275"/>
            <a:ext cx="8520600" cy="43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service is outstanding and my crab-cake eggs benedict could not have been better.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 food arrived 20 minutes after I called, cold and soggy.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030975"/>
            <a:ext cx="6477000" cy="11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450" y="3274175"/>
            <a:ext cx="5732624" cy="1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Aspect Category Classification</a:t>
            </a:r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Similarity Matching - aspects with categories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Similarity Matching - aspects with aspects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Using Support Vector Machines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Threshold Decision Function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81275"/>
            <a:ext cx="8520600" cy="43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service is outstanding and my crab-cake eggs benedict could not have been better.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 food arrived 20 minutes after I called, cold and soggy.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00" y="1110250"/>
            <a:ext cx="5018874" cy="80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075" y="2809650"/>
            <a:ext cx="5732649" cy="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50" y="1223921"/>
            <a:ext cx="5818849" cy="359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Category Polarity Extraction and Grading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94375" cy="240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50" y="285375"/>
            <a:ext cx="3679324" cy="22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925" y="2560420"/>
            <a:ext cx="3679324" cy="2275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0912" y="2424224"/>
            <a:ext cx="3899596" cy="2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79675" y="1257550"/>
            <a:ext cx="8520600" cy="32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"It's not that I'm so smart, it's just that I stay with problems longer." --Albert Einstein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807824" cy="367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24" y="1060412"/>
            <a:ext cx="2164382" cy="37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475" y="2457850"/>
            <a:ext cx="1251162" cy="6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Dataset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4-29 11-47-41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7600"/>
            <a:ext cx="9143999" cy="27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Modules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Aspect Term Extraction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Aspect Term Polarity Extraction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Aspect Category Classification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Category Polarity Extraction and Grading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060350"/>
            <a:ext cx="8520601" cy="13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Sentences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4-29 18-32-56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39500"/>
            <a:ext cx="8520600" cy="181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29 18-33-30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40525"/>
            <a:ext cx="85206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Aspect Term Extraction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Preprocessing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Stanford CoreNLP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POS Tagger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Approaches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Hu and Liu, 2004 method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GB"/>
              <a:t>Aspects using frequency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GB"/>
              <a:t>Multi word aspect term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GB"/>
              <a:t>Extracting adjectives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Hu and Liu method with Lemmatization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215250"/>
            <a:ext cx="8520600" cy="43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service is outstanding and my crab-cake eggs benedict could not have been better.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 food arrived 20 minutes after I called, cold and soggy.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75" y="1030975"/>
            <a:ext cx="6740924" cy="89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25" y="2888975"/>
            <a:ext cx="6480349" cy="8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Module Scores (Aspect Term Extraction)</a:t>
            </a:r>
            <a:r>
              <a:rPr lang="en-GB"/>
              <a:t> </a:t>
            </a:r>
          </a:p>
        </p:txBody>
      </p:sp>
      <p:pic>
        <p:nvPicPr>
          <p:cNvPr id="114" name="Shape 1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600" y="1093849"/>
            <a:ext cx="7250749" cy="38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03150" y="28670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Aspect Term Polarity Extraction</a:t>
            </a: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311700" y="1228675"/>
            <a:ext cx="8520600" cy="359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SVM (67%)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Vectorizer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Tfidf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One Vs Rest Classifier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812" y="2147875"/>
            <a:ext cx="2752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106" y="3086100"/>
            <a:ext cx="4694725" cy="182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087" y="2133575"/>
            <a:ext cx="31718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