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matic SC"/>
      <p:regular r:id="rId34"/>
      <p:bold r:id="rId35"/>
    </p:embeddedFont>
    <p:embeddedFont>
      <p:font typeface="Source Code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maticSC-bold.fntdata"/><Relationship Id="rId12" Type="http://schemas.openxmlformats.org/officeDocument/2006/relationships/slide" Target="slides/slide7.xml"/><Relationship Id="rId34" Type="http://schemas.openxmlformats.org/officeDocument/2006/relationships/font" Target="fonts/AmaticSC-regular.fntdata"/><Relationship Id="rId15" Type="http://schemas.openxmlformats.org/officeDocument/2006/relationships/slide" Target="slides/slide10.xml"/><Relationship Id="rId37" Type="http://schemas.openxmlformats.org/officeDocument/2006/relationships/font" Target="fonts/SourceCodePro-bold.fntdata"/><Relationship Id="rId14" Type="http://schemas.openxmlformats.org/officeDocument/2006/relationships/slide" Target="slides/slide9.xml"/><Relationship Id="rId36" Type="http://schemas.openxmlformats.org/officeDocument/2006/relationships/font" Target="fonts/SourceCodePro-regular.fntdata"/><Relationship Id="rId17" Type="http://schemas.openxmlformats.org/officeDocument/2006/relationships/slide" Target="slides/slide12.xml"/><Relationship Id="rId39" Type="http://schemas.openxmlformats.org/officeDocument/2006/relationships/font" Target="fonts/SourceCodePro-boldItalic.fntdata"/><Relationship Id="rId16" Type="http://schemas.openxmlformats.org/officeDocument/2006/relationships/slide" Target="slides/slide11.xml"/><Relationship Id="rId38" Type="http://schemas.openxmlformats.org/officeDocument/2006/relationships/font" Target="fonts/SourceCodePr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79906c17a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79906c17a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79906c17a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9906c17a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9906c17a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9906c17a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79906c1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79906c1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79906c17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79906c17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9906c17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9906c17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9906c17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9906c17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79906c17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79906c17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9906c17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9906c17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79906c17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79906c17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79906c17a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79906c17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79906c17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79906c17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9906c17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9906c17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79906c17a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79906c17a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79906c17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79906c17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9906c17a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9906c17a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79906c17a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79906c17a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79906c17a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79906c17a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79906c17a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79906c17a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79906c17a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79906c17a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79906c1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79906c1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79906c17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79906c17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9906c17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9906c17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79906c17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79906c17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79906c17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79906c17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9906c17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9906c17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9906c17a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9906c17a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drive.google.com/file/d/1wNoxbThnMdoX28GVjUWidVrqE0zeh80w/view" TargetMode="Externa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Password manager application</a:t>
            </a:r>
            <a:endParaRPr/>
          </a:p>
        </p:txBody>
      </p:sp>
      <p:sp>
        <p:nvSpPr>
          <p:cNvPr id="57" name="Google Shape;57;p13"/>
          <p:cNvSpPr txBox="1"/>
          <p:nvPr>
            <p:ph idx="1" type="subTitle"/>
          </p:nvPr>
        </p:nvSpPr>
        <p:spPr>
          <a:xfrm>
            <a:off x="598100" y="271593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By- Tarush Rajput(1811035)</a:t>
            </a:r>
            <a:endParaRPr/>
          </a:p>
          <a:p>
            <a:pPr indent="0" lvl="0" marL="0" rtl="0" algn="l">
              <a:spcBef>
                <a:spcPts val="0"/>
              </a:spcBef>
              <a:spcAft>
                <a:spcPts val="0"/>
              </a:spcAft>
              <a:buNone/>
            </a:pPr>
            <a:r>
              <a:rPr lang="en"/>
              <a:t>						Kunal Rane(1811036)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credentials management page</a:t>
            </a:r>
            <a:endParaRPr/>
          </a:p>
        </p:txBody>
      </p:sp>
      <p:sp>
        <p:nvSpPr>
          <p:cNvPr id="109" name="Google Shape;109;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page is the main page of the application.On the left frame, we have a scrollable list of all the websites/ applications along with the passwords we have stored. The passwords are encrypted(AES encryption) and stored in the database. The right frame consists of an option to make a new entry, where we are required to enter the name of the website/application, the username and its password. The data is then encrypted and stored in firebase. Also once the work is done, it has an option for logout which takes you to the home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password generator page</a:t>
            </a:r>
            <a:endParaRPr/>
          </a:p>
        </p:txBody>
      </p:sp>
      <p:sp>
        <p:nvSpPr>
          <p:cNvPr id="115" name="Google Shape;115;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page generates for us new and foolproof passwords for any application or website we wish for.It hs a field to show the generated password. We have the liberty to select the length of password. There is another option to select the strength of the password, that is weak, medium or strong.</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Tools used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a:t>
            </a:r>
            <a:endParaRPr/>
          </a:p>
        </p:txBody>
      </p:sp>
      <p:sp>
        <p:nvSpPr>
          <p:cNvPr id="126" name="Google Shape;126;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Pycryptodomex for AES encryption</a:t>
            </a:r>
            <a:endParaRPr sz="2500"/>
          </a:p>
          <a:p>
            <a:pPr indent="-387350" lvl="0" marL="457200" rtl="0" algn="l">
              <a:spcBef>
                <a:spcPts val="0"/>
              </a:spcBef>
              <a:spcAft>
                <a:spcPts val="0"/>
              </a:spcAft>
              <a:buSzPts val="2500"/>
              <a:buChar char="●"/>
            </a:pPr>
            <a:r>
              <a:rPr lang="en" sz="2500"/>
              <a:t>Firebase-admin for firebase connectivity</a:t>
            </a:r>
            <a:endParaRPr sz="2500"/>
          </a:p>
          <a:p>
            <a:pPr indent="-387350" lvl="0" marL="457200" rtl="0" algn="l">
              <a:spcBef>
                <a:spcPts val="0"/>
              </a:spcBef>
              <a:spcAft>
                <a:spcPts val="0"/>
              </a:spcAft>
              <a:buSzPts val="2500"/>
              <a:buChar char="●"/>
            </a:pPr>
            <a:r>
              <a:rPr lang="en" sz="2500"/>
              <a:t>Tkinter for GUI</a:t>
            </a:r>
            <a:endParaRPr sz="2500"/>
          </a:p>
          <a:p>
            <a:pPr indent="0" lvl="0" marL="457200" rtl="0" algn="l">
              <a:spcBef>
                <a:spcPts val="1600"/>
              </a:spcBef>
              <a:spcAft>
                <a:spcPts val="1600"/>
              </a:spcAft>
              <a:buNone/>
            </a:pPr>
            <a:r>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the application looks like?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a:t>   homepage</a:t>
            </a:r>
            <a:endParaRPr/>
          </a:p>
        </p:txBody>
      </p:sp>
      <p:pic>
        <p:nvPicPr>
          <p:cNvPr id="137" name="Google Shape;137;p27"/>
          <p:cNvPicPr preferRelativeResize="0"/>
          <p:nvPr/>
        </p:nvPicPr>
        <p:blipFill rotWithShape="1">
          <a:blip r:embed="rId3">
            <a:alphaModFix/>
          </a:blip>
          <a:srcRect b="-4643" l="1894" r="-17407" t="-10869"/>
          <a:stretch/>
        </p:blipFill>
        <p:spPr>
          <a:xfrm>
            <a:off x="1581999" y="570375"/>
            <a:ext cx="7305724" cy="4406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The Transition page</a:t>
            </a:r>
            <a:endParaRPr/>
          </a:p>
        </p:txBody>
      </p:sp>
      <p:pic>
        <p:nvPicPr>
          <p:cNvPr id="143" name="Google Shape;143;p28"/>
          <p:cNvPicPr preferRelativeResize="0"/>
          <p:nvPr/>
        </p:nvPicPr>
        <p:blipFill>
          <a:blip r:embed="rId3">
            <a:alphaModFix/>
          </a:blip>
          <a:stretch>
            <a:fillRect/>
          </a:stretch>
        </p:blipFill>
        <p:spPr>
          <a:xfrm>
            <a:off x="1729275" y="1093850"/>
            <a:ext cx="6190575" cy="37441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Login page</a:t>
            </a:r>
            <a:endParaRPr/>
          </a:p>
        </p:txBody>
      </p:sp>
      <p:pic>
        <p:nvPicPr>
          <p:cNvPr id="149" name="Google Shape;149;p29"/>
          <p:cNvPicPr preferRelativeResize="0"/>
          <p:nvPr/>
        </p:nvPicPr>
        <p:blipFill>
          <a:blip r:embed="rId3">
            <a:alphaModFix/>
          </a:blip>
          <a:stretch>
            <a:fillRect/>
          </a:stretch>
        </p:blipFill>
        <p:spPr>
          <a:xfrm>
            <a:off x="1515875" y="1093850"/>
            <a:ext cx="6302462" cy="374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a:t>The register page</a:t>
            </a:r>
            <a:endParaRPr/>
          </a:p>
        </p:txBody>
      </p:sp>
      <p:pic>
        <p:nvPicPr>
          <p:cNvPr id="155" name="Google Shape;155;p30"/>
          <p:cNvPicPr preferRelativeResize="0"/>
          <p:nvPr/>
        </p:nvPicPr>
        <p:blipFill>
          <a:blip r:embed="rId3">
            <a:alphaModFix/>
          </a:blip>
          <a:stretch>
            <a:fillRect/>
          </a:stretch>
        </p:blipFill>
        <p:spPr>
          <a:xfrm>
            <a:off x="1626725" y="1093850"/>
            <a:ext cx="6251888" cy="374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THE PASSWORD MANAGER PAGE</a:t>
            </a:r>
            <a:endParaRPr/>
          </a:p>
        </p:txBody>
      </p:sp>
      <p:pic>
        <p:nvPicPr>
          <p:cNvPr id="161" name="Google Shape;161;p31"/>
          <p:cNvPicPr preferRelativeResize="0"/>
          <p:nvPr/>
        </p:nvPicPr>
        <p:blipFill>
          <a:blip r:embed="rId3">
            <a:alphaModFix/>
          </a:blip>
          <a:stretch>
            <a:fillRect/>
          </a:stretch>
        </p:blipFill>
        <p:spPr>
          <a:xfrm>
            <a:off x="1502200" y="1146475"/>
            <a:ext cx="6139600" cy="3744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t>	tHE PASSWORD GENERATOR PAGE</a:t>
            </a:r>
            <a:endParaRPr/>
          </a:p>
        </p:txBody>
      </p:sp>
      <p:pic>
        <p:nvPicPr>
          <p:cNvPr id="167" name="Google Shape;167;p32"/>
          <p:cNvPicPr preferRelativeResize="0"/>
          <p:nvPr/>
        </p:nvPicPr>
        <p:blipFill>
          <a:blip r:embed="rId3">
            <a:alphaModFix/>
          </a:blip>
          <a:stretch>
            <a:fillRect/>
          </a:stretch>
        </p:blipFill>
        <p:spPr>
          <a:xfrm>
            <a:off x="1560225" y="1093850"/>
            <a:ext cx="6235206" cy="374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MANUAL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OF USER MANUAL</a:t>
            </a:r>
            <a:endParaRPr/>
          </a:p>
        </p:txBody>
      </p:sp>
      <p:sp>
        <p:nvSpPr>
          <p:cNvPr id="178" name="Google Shape;178;p34"/>
          <p:cNvSpPr txBox="1"/>
          <p:nvPr>
            <p:ph idx="1" type="body"/>
          </p:nvPr>
        </p:nvSpPr>
        <p:spPr>
          <a:xfrm>
            <a:off x="311700" y="12175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https://drive.google.com/open?id=1V16AIPAu9fVp_1dzW3TQ7Z2wEDnqtGCP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DEMONSTRATION USING VIDEO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36" title="VideoRec.mp4">
            <a:hlinkClick r:id="rId3"/>
          </p:cNvPr>
          <p:cNvPicPr preferRelativeResize="0"/>
          <p:nvPr/>
        </p:nvPicPr>
        <p:blipFill>
          <a:blip r:embed="rId4">
            <a:alphaModFix/>
          </a:blip>
          <a:stretch>
            <a:fillRect/>
          </a:stretch>
        </p:blipFill>
        <p:spPr>
          <a:xfrm>
            <a:off x="66225" y="121425"/>
            <a:ext cx="9017675" cy="4922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for video!</a:t>
            </a:r>
            <a:endParaRPr/>
          </a:p>
        </p:txBody>
      </p:sp>
      <p:sp>
        <p:nvSpPr>
          <p:cNvPr id="194" name="Google Shape;194;p37"/>
          <p:cNvSpPr txBox="1"/>
          <p:nvPr>
            <p:ph idx="1" type="body"/>
          </p:nvPr>
        </p:nvSpPr>
        <p:spPr>
          <a:xfrm>
            <a:off x="311700" y="2170900"/>
            <a:ext cx="8520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https://drive.google.com/file/d/1IV5BUlvg6sAu1haP51UQ6eXTM_XS1yrR/view?usp=sharing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REPORT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FOR REPORT</a:t>
            </a:r>
            <a:endParaRPr/>
          </a:p>
        </p:txBody>
      </p:sp>
      <p:sp>
        <p:nvSpPr>
          <p:cNvPr id="205" name="Google Shape;205;p39"/>
          <p:cNvSpPr txBox="1"/>
          <p:nvPr>
            <p:ph idx="1" type="body"/>
          </p:nvPr>
        </p:nvSpPr>
        <p:spPr>
          <a:xfrm>
            <a:off x="311700" y="2072100"/>
            <a:ext cx="8520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https://drive.google.com/file/d/1dvBQS70F3vjwJQjGr8ZU7if-23Ev5RzE/view?usp=sharing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8" name="Google Shape;68;p15"/>
          <p:cNvSpPr txBox="1"/>
          <p:nvPr>
            <p:ph idx="1" type="body"/>
          </p:nvPr>
        </p:nvSpPr>
        <p:spPr>
          <a:xfrm>
            <a:off x="311700" y="1228675"/>
            <a:ext cx="8520600" cy="35490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400"/>
              <a:t>The application we have made is an interactive password manager. The app has been developed solely by using Tkinter(Python).The use of websites in this tech savvy world has been far and wide proclaimed. In this ruckus, remembering every bit of passwords and usernames that we use is very much difficult and confusing to remember. The tremendous amount of websites that we log in, require a manager to keep a track of all the passwords and usernames for a specific user.So to tackle this issue, we have built a simple tkinter application which can help us store the various </a:t>
            </a:r>
            <a:r>
              <a:rPr lang="en" sz="1400"/>
              <a:t>logins</a:t>
            </a:r>
            <a:r>
              <a:rPr lang="en" sz="1400"/>
              <a:t> to various </a:t>
            </a:r>
            <a:r>
              <a:rPr lang="en" sz="1400"/>
              <a:t>websites</a:t>
            </a:r>
            <a:r>
              <a:rPr lang="en" sz="1400"/>
              <a:t> and simultaneously ensuring safety to the accounts by encrypting the passwords that we </a:t>
            </a:r>
            <a:r>
              <a:rPr lang="en" sz="1400"/>
              <a:t>receive. The application is easy to use. Also as an additional feature, to increase more safety of your passwords, we have provided a password generator for</a:t>
            </a:r>
            <a:r>
              <a:rPr lang="en" sz="1400"/>
              <a:t> suggesting robust passwords of lengths and strength that you specify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FUNCTIONALITIES AND TOOLS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a:t>
            </a:r>
            <a:endParaRPr/>
          </a:p>
        </p:txBody>
      </p:sp>
      <p:sp>
        <p:nvSpPr>
          <p:cNvPr id="79" name="Google Shape;79;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app has a simple, straightforward and easy to use GUI. The code was written in such a way that a new window does not open when a user clicks a button, instead the content changes in the same window. This was done by implementing different windows in different frames and stacking those frames on top of each other. Whenever the user clicks a button the desired frame rises to the top and other frames become invisible </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HOMEPAGE</a:t>
            </a:r>
            <a:endParaRPr/>
          </a:p>
        </p:txBody>
      </p:sp>
      <p:sp>
        <p:nvSpPr>
          <p:cNvPr id="85" name="Google Shape;85;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homepage gives us the options to choose </a:t>
            </a:r>
            <a:r>
              <a:rPr lang="en"/>
              <a:t>whether we want to log into the main application (only if we have an existing account in the database) or else gives us an option to create a new account if we are using the app for the first time. The username and password are encrypted and stored in the firebase firestore </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Register Page</a:t>
            </a:r>
            <a:endParaRPr/>
          </a:p>
        </p:txBody>
      </p:sp>
      <p:sp>
        <p:nvSpPr>
          <p:cNvPr id="91" name="Google Shape;91;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register page will be used by new users. If you do not have an account, you can register into this application. The page asks for a username that you wish as well as a password for it. If the username clashes with any of the existing usernames, it gives a prompt indicating that the username has already been taken. Once the sign up is completed, we are guided to the login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login page</a:t>
            </a:r>
            <a:endParaRPr/>
          </a:p>
        </p:txBody>
      </p:sp>
      <p:sp>
        <p:nvSpPr>
          <p:cNvPr id="97" name="Google Shape;97;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page allows us to log into the application if we have an existing account , that is we have already created an account in this application. The database is referred to check the validity of the user and thus checks the password. Once the login is successful, we are directed to the next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transition page</a:t>
            </a:r>
            <a:endParaRPr/>
          </a:p>
        </p:txBody>
      </p:sp>
      <p:sp>
        <p:nvSpPr>
          <p:cNvPr id="103" name="Google Shape;103;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Once the user successfully logs into his account, another page appears in front of him. This page offers two options namely Credentials and Generate Password. We can click on any of these options as per our need.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