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E-Learning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(E-Learn)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13436724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636" y="775855"/>
            <a:ext cx="7370619" cy="53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422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https://github.com/SECE-BATCH-2022-2026/project-pitching-event-source-code-ppt-eee_team-16</a:t>
            </a:r>
          </a:p>
        </p:txBody>
      </p:sp>
    </p:spTree>
    <p:extLst>
      <p:ext uri="{BB962C8B-B14F-4D97-AF65-F5344CB8AC3E}">
        <p14:creationId xmlns:p14="http://schemas.microsoft.com/office/powerpoint/2010/main" val="62961516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PROJECT BY:</a:t>
            </a:r>
          </a:p>
          <a:p>
            <a:pPr marL="0" indent="0">
              <a:buNone/>
            </a:pPr>
            <a:r>
              <a:rPr lang="en-US" sz="3600" dirty="0" smtClean="0"/>
              <a:t>TARUUN PRASATH G S</a:t>
            </a:r>
          </a:p>
          <a:p>
            <a:pPr marL="0" indent="0">
              <a:buNone/>
            </a:pPr>
            <a:r>
              <a:rPr lang="en-US" sz="3600" dirty="0" smtClean="0"/>
              <a:t>MATHIMALAR C</a:t>
            </a:r>
          </a:p>
          <a:p>
            <a:pPr marL="0" indent="0">
              <a:buNone/>
            </a:pPr>
            <a:r>
              <a:rPr lang="en-US" sz="3600" dirty="0" smtClean="0"/>
              <a:t>SWETHA A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194963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Requirements Specification (SRS)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PURPOSE: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US" dirty="0"/>
              <a:t>THE PURPOSE OF THIS DOCUMENT IS TO SPECIFY THE REQUIREMENTS FOR THE DEVELOPMENT OF THE E-LEARNING MANAGEMENT SYSTEM</a:t>
            </a:r>
            <a:r>
              <a:rPr lang="en-US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SCOPE: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US" dirty="0"/>
              <a:t>THE E-LEARNING MANAGEMENT SYSTEM WILL PROVIDE A PLATFORM FOR THE CREATION, DELIVERY, AND MANAGEMENT OF ONLINE COURSES, ASSESSMENTS, AND OTHER EDUCATIONAL 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360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Requirements Specification (SRS)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PRODUCT FEATURES:</a:t>
            </a:r>
            <a:endParaRPr lang="en-GB" sz="2800" b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USER MANAGEMENT</a:t>
            </a:r>
            <a:endParaRPr lang="en-GB" dirty="0"/>
          </a:p>
          <a:p>
            <a:pPr lvl="0"/>
            <a:r>
              <a:rPr lang="en-US" dirty="0"/>
              <a:t>COURSE MANAGEMENT</a:t>
            </a:r>
            <a:endParaRPr lang="en-GB" dirty="0"/>
          </a:p>
          <a:p>
            <a:pPr lvl="0"/>
            <a:r>
              <a:rPr lang="en-US" dirty="0"/>
              <a:t>ASSESSMENT AND EVALUATION</a:t>
            </a:r>
            <a:endParaRPr lang="en-GB" dirty="0"/>
          </a:p>
          <a:p>
            <a:pPr lvl="0"/>
            <a:r>
              <a:rPr lang="en-US" dirty="0"/>
              <a:t>COMMUNICATION</a:t>
            </a:r>
            <a:endParaRPr lang="en-GB" dirty="0"/>
          </a:p>
          <a:p>
            <a:pPr lvl="0"/>
            <a:r>
              <a:rPr lang="en-US" dirty="0"/>
              <a:t>REPORTING AND ANALYTICS</a:t>
            </a:r>
            <a:endParaRPr lang="en-GB" dirty="0"/>
          </a:p>
          <a:p>
            <a:pPr lvl="0"/>
            <a:r>
              <a:rPr lang="en-US" dirty="0"/>
              <a:t>ADMINISTRATION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57677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Requirements Specification (SRS)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USERS:</a:t>
            </a:r>
            <a:endParaRPr lang="en-GB" sz="40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/>
              <a:t>STUDENTS</a:t>
            </a:r>
            <a:endParaRPr lang="en-GB" sz="2800" dirty="0"/>
          </a:p>
          <a:p>
            <a:pPr lvl="0"/>
            <a:r>
              <a:rPr lang="en-US" sz="2800" dirty="0"/>
              <a:t>INSTRUCTORS</a:t>
            </a:r>
            <a:endParaRPr lang="en-GB" sz="2800" dirty="0"/>
          </a:p>
          <a:p>
            <a:pPr lvl="0"/>
            <a:r>
              <a:rPr lang="en-US" sz="2800" dirty="0" smtClean="0"/>
              <a:t>ADMIN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196626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STUDENTS:</a:t>
            </a:r>
            <a:endParaRPr lang="en-GB" sz="3200" b="1" dirty="0">
              <a:solidFill>
                <a:srgbClr val="FF0000"/>
              </a:solidFill>
            </a:endParaRPr>
          </a:p>
          <a:p>
            <a:pPr lvl="0"/>
            <a:r>
              <a:rPr lang="en-US" sz="3200" dirty="0"/>
              <a:t>BUYS THE COURSE AND ENROLL IN IT.</a:t>
            </a:r>
            <a:endParaRPr lang="en-GB" sz="3200" dirty="0"/>
          </a:p>
          <a:p>
            <a:pPr lvl="0"/>
            <a:r>
              <a:rPr lang="en-US" sz="3200" dirty="0"/>
              <a:t>COMPLETES THE ASSESSMENTS.</a:t>
            </a:r>
            <a:endParaRPr lang="en-GB" sz="3200" dirty="0"/>
          </a:p>
          <a:p>
            <a:pPr lvl="0"/>
            <a:r>
              <a:rPr lang="en-US" sz="3200" dirty="0"/>
              <a:t>TRACKS THE PROGRESS.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60437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INSTRUCTORS:</a:t>
            </a:r>
            <a:endParaRPr lang="en-GB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/>
              <a:t>CREATES OR ADD THE COURSES.</a:t>
            </a:r>
            <a:endParaRPr lang="en-GB" sz="2800" dirty="0"/>
          </a:p>
          <a:p>
            <a:pPr lvl="0"/>
            <a:r>
              <a:rPr lang="en-US" sz="2800" dirty="0"/>
              <a:t>MANAGES THE COURSES.</a:t>
            </a:r>
            <a:endParaRPr lang="en-GB" sz="2800" dirty="0"/>
          </a:p>
          <a:p>
            <a:pPr lvl="0"/>
            <a:r>
              <a:rPr lang="en-US" sz="2800" dirty="0"/>
              <a:t>CONDUCTS ASSESSMENTS.</a:t>
            </a:r>
            <a:endParaRPr lang="en-GB" sz="2800" dirty="0"/>
          </a:p>
          <a:p>
            <a:pPr lvl="0"/>
            <a:r>
              <a:rPr lang="en-US" sz="2800" dirty="0"/>
              <a:t>MANAGES THE STUDENTS.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331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ADMINISTRATORS:</a:t>
            </a:r>
            <a:endParaRPr lang="en-GB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dirty="0"/>
              <a:t>MANAGES THE SYSTEM CONFIGURATION.</a:t>
            </a:r>
            <a:endParaRPr lang="en-GB" sz="2800" dirty="0"/>
          </a:p>
          <a:p>
            <a:pPr lvl="0"/>
            <a:r>
              <a:rPr lang="en-US" sz="2800" dirty="0"/>
              <a:t>MANAGES THE USER ROLES.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528407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7" y="842190"/>
            <a:ext cx="6530108" cy="5121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50080" y="1284547"/>
            <a:ext cx="253365" cy="2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6445" y="1520132"/>
            <a:ext cx="889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241800" y="1573472"/>
            <a:ext cx="334645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4860" y="1574107"/>
            <a:ext cx="280035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277360" y="2135447"/>
            <a:ext cx="29845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5335" y="2126557"/>
            <a:ext cx="31686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98686" y="2770447"/>
            <a:ext cx="253365" cy="2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25051" y="3006032"/>
            <a:ext cx="889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90406" y="3059372"/>
            <a:ext cx="334645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43466" y="3060007"/>
            <a:ext cx="280035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25966" y="3621347"/>
            <a:ext cx="29845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33941" y="3612457"/>
            <a:ext cx="31686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98051" y="4369493"/>
            <a:ext cx="253365" cy="2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624416" y="4605078"/>
            <a:ext cx="889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9771" y="4658418"/>
            <a:ext cx="334645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2831" y="4659053"/>
            <a:ext cx="280035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25331" y="5220393"/>
            <a:ext cx="29845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33306" y="5211503"/>
            <a:ext cx="31686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8871" y="842190"/>
            <a:ext cx="96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80769" y="4030699"/>
            <a:ext cx="124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827519" y="2473440"/>
            <a:ext cx="16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4352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0" y="822036"/>
            <a:ext cx="7620000" cy="5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96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</TotalTime>
  <Words>171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E-Learning Management System</vt:lpstr>
      <vt:lpstr>Software Requirements Specification (SRS)</vt:lpstr>
      <vt:lpstr>Software Requirements Specification (SRS)</vt:lpstr>
      <vt:lpstr>Software Requirements Specification (SRS)</vt:lpstr>
      <vt:lpstr>USERS</vt:lpstr>
      <vt:lpstr>USERS</vt:lpstr>
      <vt:lpstr>USERS</vt:lpstr>
      <vt:lpstr>CASE DIAGRAM</vt:lpstr>
      <vt:lpstr>ER-DIAGRAM</vt:lpstr>
      <vt:lpstr>CLASS DIAGRAM</vt:lpstr>
      <vt:lpstr>GITHUB</vt:lpstr>
      <vt:lpstr>THANK YOU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Management System</dc:title>
  <dc:creator>Taruun Prasath</dc:creator>
  <cp:lastModifiedBy>Taruun Prasath</cp:lastModifiedBy>
  <cp:revision>5</cp:revision>
  <dcterms:created xsi:type="dcterms:W3CDTF">2023-12-08T15:42:42Z</dcterms:created>
  <dcterms:modified xsi:type="dcterms:W3CDTF">2023-12-09T04:04:21Z</dcterms:modified>
</cp:coreProperties>
</file>