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lvl1pPr>
      <a:defRPr sz="1400">
        <a:latin typeface="Arial"/>
        <a:ea typeface="Arial"/>
        <a:cs typeface="Arial"/>
        <a:sym typeface="Arial"/>
      </a:defRPr>
    </a:lvl1pPr>
    <a:lvl2pPr>
      <a:defRPr sz="1400">
        <a:latin typeface="Arial"/>
        <a:ea typeface="Arial"/>
        <a:cs typeface="Arial"/>
        <a:sym typeface="Arial"/>
      </a:defRPr>
    </a:lvl2pPr>
    <a:lvl3pPr>
      <a:defRPr sz="1400">
        <a:latin typeface="Arial"/>
        <a:ea typeface="Arial"/>
        <a:cs typeface="Arial"/>
        <a:sym typeface="Arial"/>
      </a:defRPr>
    </a:lvl3pPr>
    <a:lvl4pPr>
      <a:defRPr sz="1400">
        <a:latin typeface="Arial"/>
        <a:ea typeface="Arial"/>
        <a:cs typeface="Arial"/>
        <a:sym typeface="Arial"/>
      </a:defRPr>
    </a:lvl4pPr>
    <a:lvl5pPr>
      <a:defRPr sz="1400">
        <a:latin typeface="Arial"/>
        <a:ea typeface="Arial"/>
        <a:cs typeface="Arial"/>
        <a:sym typeface="Arial"/>
      </a:defRPr>
    </a:lvl5pPr>
    <a:lvl6pPr>
      <a:defRPr sz="1400">
        <a:latin typeface="Arial"/>
        <a:ea typeface="Arial"/>
        <a:cs typeface="Arial"/>
        <a:sym typeface="Arial"/>
      </a:defRPr>
    </a:lvl6pPr>
    <a:lvl7pPr>
      <a:defRPr sz="1400">
        <a:latin typeface="Arial"/>
        <a:ea typeface="Arial"/>
        <a:cs typeface="Arial"/>
        <a:sym typeface="Arial"/>
      </a:defRPr>
    </a:lvl7pPr>
    <a:lvl8pPr>
      <a:defRPr sz="1400">
        <a:latin typeface="Arial"/>
        <a:ea typeface="Arial"/>
        <a:cs typeface="Arial"/>
        <a:sym typeface="Arial"/>
      </a:defRPr>
    </a:lvl8pPr>
    <a:lvl9pPr>
      <a:defRPr sz="1400"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81B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81BA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81BA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BAB42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BAB42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BAB42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3334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3334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3334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A81BA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A81BA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" name="Shape 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Married in 1764.  8 children in 15 years.  Jane Austen died young. Edward left…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Edward adopted by Thomas Knight. Child Fanny. Fanny &amp; Jane wrote letters. Charles and Fanny wrote “Pocket Books” found on next slide.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Pocket Book. Charles Austen. Locations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685800" y="297467"/>
            <a:ext cx="7772400" cy="2445732"/>
          </a:xfrm>
          <a:prstGeom prst="rect">
            <a:avLst/>
          </a:prstGeom>
        </p:spPr>
        <p:txBody>
          <a:bodyPr/>
          <a:lstStyle/>
          <a:p>
            <a:pPr lvl="0" algn="ctr">
              <a:defRPr sz="4800"/>
            </a:pP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685800" y="2840053"/>
            <a:ext cx="7772400" cy="2070612"/>
          </a:xfrm>
          <a:prstGeom prst="rect">
            <a:avLst/>
          </a:prstGeom>
        </p:spPr>
        <p:txBody>
          <a:bodyPr/>
          <a:lstStyle/>
          <a:p>
            <a:pPr lvl="0" algn="ctr">
              <a:defRPr>
                <a:solidFill>
                  <a:srgbClr val="666666"/>
                </a:solidFill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457200" y="1200150"/>
            <a:ext cx="3994526" cy="394335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body" idx="1"/>
          </p:nvPr>
        </p:nvSpPr>
        <p:spPr>
          <a:xfrm>
            <a:off x="457200" y="4406308"/>
            <a:ext cx="8229600" cy="737193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ts val="300"/>
              </a:spcBef>
              <a:defRPr sz="1800"/>
            </a:pP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b"/>
          <a:lstStyle/>
          <a:p>
            <a:pPr lvl="0"/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spd="med" advClick="1"/>
  <p:txStyles>
    <p:title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titleStyle>
    <p:body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defRPr sz="4800"/>
            </a:lvl1pPr>
          </a:lstStyle>
          <a:p>
            <a:pPr lvl="0">
              <a:defRPr sz="1800"/>
            </a:pPr>
            <a:r>
              <a:rPr sz="4800"/>
              <a:t>Jane Austen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666666"/>
                </a:solidFill>
              </a:rPr>
              <a:t>1775 - 1817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100949" y="1063375"/>
            <a:ext cx="2518802" cy="3976500"/>
          </a:xfrm>
          <a:prstGeom prst="rect">
            <a:avLst/>
          </a:prstGeom>
          <a:ln w="19050">
            <a:solidFill>
              <a:srgbClr val="EA9999"/>
            </a:solidFill>
            <a:prstDash val="dash"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 Bold"/>
                <a:ea typeface="Arial Bold"/>
                <a:cs typeface="Arial Bold"/>
                <a:sym typeface="Arial Bold"/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Austen Family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507999" y="1002557"/>
            <a:ext cx="4360202" cy="380235"/>
            <a:chOff x="0" y="0"/>
            <a:chExt cx="4360200" cy="380233"/>
          </a:xfrm>
        </p:grpSpPr>
        <p:sp>
          <p:nvSpPr>
            <p:cNvPr id="24" name="Shape 24"/>
            <p:cNvSpPr/>
            <p:nvPr/>
          </p:nvSpPr>
          <p:spPr>
            <a:xfrm>
              <a:off x="0" y="60817"/>
              <a:ext cx="4360201" cy="258600"/>
            </a:xfrm>
            <a:prstGeom prst="rect">
              <a:avLst/>
            </a:prstGeom>
            <a:solidFill>
              <a:srgbClr val="0000FF">
                <a:alpha val="18820"/>
              </a:srgbClr>
            </a:solidFill>
            <a:ln w="1905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0" y="0"/>
              <a:ext cx="43602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George Austen (1731 – 1805)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73674" y="1282307"/>
            <a:ext cx="5228101" cy="380235"/>
            <a:chOff x="0" y="0"/>
            <a:chExt cx="5228099" cy="380233"/>
          </a:xfrm>
        </p:grpSpPr>
        <p:sp>
          <p:nvSpPr>
            <p:cNvPr id="27" name="Shape 27"/>
            <p:cNvSpPr/>
            <p:nvPr/>
          </p:nvSpPr>
          <p:spPr>
            <a:xfrm>
              <a:off x="0" y="60817"/>
              <a:ext cx="5228100" cy="258600"/>
            </a:xfrm>
            <a:prstGeom prst="rect">
              <a:avLst/>
            </a:prstGeom>
            <a:solidFill>
              <a:srgbClr val="FF00FF">
                <a:alpha val="18820"/>
              </a:srgbClr>
            </a:solidFill>
            <a:ln w="19050" cap="flat">
              <a:solidFill>
                <a:srgbClr val="FF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0" y="0"/>
              <a:ext cx="52281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Cassandra (1739 – 1827)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518824" y="1562057"/>
            <a:ext cx="3185701" cy="380235"/>
            <a:chOff x="0" y="0"/>
            <a:chExt cx="3185700" cy="380233"/>
          </a:xfrm>
        </p:grpSpPr>
        <p:sp>
          <p:nvSpPr>
            <p:cNvPr id="30" name="Shape 30"/>
            <p:cNvSpPr/>
            <p:nvPr/>
          </p:nvSpPr>
          <p:spPr>
            <a:xfrm>
              <a:off x="0" y="60817"/>
              <a:ext cx="3185701" cy="258600"/>
            </a:xfrm>
            <a:prstGeom prst="rect">
              <a:avLst/>
            </a:prstGeom>
            <a:solidFill>
              <a:srgbClr val="0000FF">
                <a:alpha val="18820"/>
              </a:srgbClr>
            </a:solidFill>
            <a:ln w="1905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0"/>
              <a:ext cx="31857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James (1765 – 1819)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2592924" y="1841807"/>
            <a:ext cx="4201502" cy="380235"/>
            <a:chOff x="0" y="0"/>
            <a:chExt cx="4201500" cy="380233"/>
          </a:xfrm>
        </p:grpSpPr>
        <p:sp>
          <p:nvSpPr>
            <p:cNvPr id="33" name="Shape 33"/>
            <p:cNvSpPr/>
            <p:nvPr/>
          </p:nvSpPr>
          <p:spPr>
            <a:xfrm>
              <a:off x="0" y="60817"/>
              <a:ext cx="4201501" cy="258600"/>
            </a:xfrm>
            <a:prstGeom prst="rect">
              <a:avLst/>
            </a:prstGeom>
            <a:solidFill>
              <a:srgbClr val="0000FF">
                <a:alpha val="18820"/>
              </a:srgbClr>
            </a:solidFill>
            <a:ln w="1905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0"/>
              <a:ext cx="42015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George (1766 – 1838)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2666999" y="2121557"/>
            <a:ext cx="4942502" cy="380235"/>
            <a:chOff x="0" y="0"/>
            <a:chExt cx="4942500" cy="380233"/>
          </a:xfrm>
        </p:grpSpPr>
        <p:sp>
          <p:nvSpPr>
            <p:cNvPr id="36" name="Shape 36"/>
            <p:cNvSpPr/>
            <p:nvPr/>
          </p:nvSpPr>
          <p:spPr>
            <a:xfrm>
              <a:off x="0" y="60817"/>
              <a:ext cx="4942501" cy="258600"/>
            </a:xfrm>
            <a:prstGeom prst="rect">
              <a:avLst/>
            </a:prstGeom>
            <a:solidFill>
              <a:srgbClr val="0000FF">
                <a:alpha val="18820"/>
              </a:srgbClr>
            </a:solidFill>
            <a:ln w="1905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0" y="0"/>
              <a:ext cx="49425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Edward(1768 – 1852) 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457149" y="4720357"/>
            <a:ext cx="4114502" cy="380234"/>
            <a:chOff x="0" y="0"/>
            <a:chExt cx="4114500" cy="380233"/>
          </a:xfrm>
        </p:grpSpPr>
        <p:sp>
          <p:nvSpPr>
            <p:cNvPr id="39" name="Shape 39"/>
            <p:cNvSpPr/>
            <p:nvPr/>
          </p:nvSpPr>
          <p:spPr>
            <a:xfrm>
              <a:off x="0" y="60817"/>
              <a:ext cx="4114501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0" name="Shape 40"/>
            <p:cNvSpPr/>
            <p:nvPr/>
          </p:nvSpPr>
          <p:spPr>
            <a:xfrm>
              <a:off x="0" y="0"/>
              <a:ext cx="41145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1700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457200" y="4461757"/>
            <a:ext cx="587999" cy="380235"/>
            <a:chOff x="0" y="0"/>
            <a:chExt cx="587998" cy="380233"/>
          </a:xfrm>
        </p:grpSpPr>
        <p:sp>
          <p:nvSpPr>
            <p:cNvPr id="42" name="Shape 42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3" name="Shape 43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30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045021" y="4461757"/>
            <a:ext cx="587999" cy="380235"/>
            <a:chOff x="0" y="0"/>
            <a:chExt cx="587998" cy="380233"/>
          </a:xfrm>
        </p:grpSpPr>
        <p:sp>
          <p:nvSpPr>
            <p:cNvPr id="45" name="Shape 45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6" name="Shape 46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40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632842" y="4461757"/>
            <a:ext cx="588000" cy="380235"/>
            <a:chOff x="0" y="0"/>
            <a:chExt cx="587998" cy="380233"/>
          </a:xfrm>
        </p:grpSpPr>
        <p:sp>
          <p:nvSpPr>
            <p:cNvPr id="48" name="Shape 48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49" name="Shape 49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50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2220664" y="4461757"/>
            <a:ext cx="588000" cy="380235"/>
            <a:chOff x="0" y="0"/>
            <a:chExt cx="587998" cy="380233"/>
          </a:xfrm>
        </p:grpSpPr>
        <p:sp>
          <p:nvSpPr>
            <p:cNvPr id="51" name="Shape 51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2" name="Shape 52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60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2808485" y="4461757"/>
            <a:ext cx="588000" cy="380235"/>
            <a:chOff x="0" y="0"/>
            <a:chExt cx="587998" cy="380233"/>
          </a:xfrm>
        </p:grpSpPr>
        <p:sp>
          <p:nvSpPr>
            <p:cNvPr id="54" name="Shape 54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5" name="Shape 55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70</a:t>
              </a: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3396307" y="4461757"/>
            <a:ext cx="588000" cy="380235"/>
            <a:chOff x="0" y="0"/>
            <a:chExt cx="587998" cy="380233"/>
          </a:xfrm>
        </p:grpSpPr>
        <p:sp>
          <p:nvSpPr>
            <p:cNvPr id="57" name="Shape 57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58" name="Shape 58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80</a:t>
              </a:r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3984128" y="4461757"/>
            <a:ext cx="588000" cy="380235"/>
            <a:chOff x="0" y="0"/>
            <a:chExt cx="587998" cy="380233"/>
          </a:xfrm>
        </p:grpSpPr>
        <p:sp>
          <p:nvSpPr>
            <p:cNvPr id="60" name="Shape 60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90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4571950" y="4461757"/>
            <a:ext cx="587999" cy="380235"/>
            <a:chOff x="0" y="0"/>
            <a:chExt cx="587998" cy="380233"/>
          </a:xfrm>
        </p:grpSpPr>
        <p:sp>
          <p:nvSpPr>
            <p:cNvPr id="63" name="Shape 63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00</a:t>
              </a: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5159771" y="4461757"/>
            <a:ext cx="588000" cy="380235"/>
            <a:chOff x="0" y="0"/>
            <a:chExt cx="587998" cy="380233"/>
          </a:xfrm>
        </p:grpSpPr>
        <p:sp>
          <p:nvSpPr>
            <p:cNvPr id="66" name="Shape 66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7" name="Shape 67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10</a:t>
              </a:r>
            </a:p>
          </p:txBody>
        </p:sp>
      </p:grpSp>
      <p:grpSp>
        <p:nvGrpSpPr>
          <p:cNvPr id="71" name="Group 71"/>
          <p:cNvGrpSpPr/>
          <p:nvPr/>
        </p:nvGrpSpPr>
        <p:grpSpPr>
          <a:xfrm>
            <a:off x="5747592" y="4461757"/>
            <a:ext cx="588000" cy="380235"/>
            <a:chOff x="0" y="0"/>
            <a:chExt cx="587998" cy="380233"/>
          </a:xfrm>
        </p:grpSpPr>
        <p:sp>
          <p:nvSpPr>
            <p:cNvPr id="69" name="Shape 69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20</a:t>
              </a:r>
            </a:p>
          </p:txBody>
        </p:sp>
      </p:grpSp>
      <p:grpSp>
        <p:nvGrpSpPr>
          <p:cNvPr id="74" name="Group 74"/>
          <p:cNvGrpSpPr/>
          <p:nvPr/>
        </p:nvGrpSpPr>
        <p:grpSpPr>
          <a:xfrm>
            <a:off x="6335414" y="4461757"/>
            <a:ext cx="588000" cy="380235"/>
            <a:chOff x="0" y="0"/>
            <a:chExt cx="587998" cy="380233"/>
          </a:xfrm>
        </p:grpSpPr>
        <p:sp>
          <p:nvSpPr>
            <p:cNvPr id="72" name="Shape 72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30</a:t>
              </a:r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6923236" y="4461757"/>
            <a:ext cx="588000" cy="380235"/>
            <a:chOff x="0" y="0"/>
            <a:chExt cx="587998" cy="380233"/>
          </a:xfrm>
        </p:grpSpPr>
        <p:sp>
          <p:nvSpPr>
            <p:cNvPr id="75" name="Shape 75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6" name="Shape 76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40</a:t>
              </a:r>
            </a:p>
          </p:txBody>
        </p:sp>
      </p:grpSp>
      <p:grpSp>
        <p:nvGrpSpPr>
          <p:cNvPr id="80" name="Group 80"/>
          <p:cNvGrpSpPr/>
          <p:nvPr/>
        </p:nvGrpSpPr>
        <p:grpSpPr>
          <a:xfrm>
            <a:off x="7511057" y="4461757"/>
            <a:ext cx="588000" cy="380235"/>
            <a:chOff x="0" y="0"/>
            <a:chExt cx="587998" cy="380233"/>
          </a:xfrm>
        </p:grpSpPr>
        <p:sp>
          <p:nvSpPr>
            <p:cNvPr id="78" name="Shape 78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9" name="Shape 79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50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4572125" y="4720357"/>
            <a:ext cx="4114501" cy="380234"/>
            <a:chOff x="0" y="0"/>
            <a:chExt cx="4114500" cy="380233"/>
          </a:xfrm>
        </p:grpSpPr>
        <p:sp>
          <p:nvSpPr>
            <p:cNvPr id="81" name="Shape 81"/>
            <p:cNvSpPr/>
            <p:nvPr/>
          </p:nvSpPr>
          <p:spPr>
            <a:xfrm>
              <a:off x="0" y="60817"/>
              <a:ext cx="4114501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2" name="Shape 82"/>
            <p:cNvSpPr/>
            <p:nvPr/>
          </p:nvSpPr>
          <p:spPr>
            <a:xfrm>
              <a:off x="0" y="0"/>
              <a:ext cx="41145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1800</a:t>
              </a:r>
            </a:p>
          </p:txBody>
        </p:sp>
      </p:grpSp>
      <p:grpSp>
        <p:nvGrpSpPr>
          <p:cNvPr id="86" name="Group 86"/>
          <p:cNvGrpSpPr/>
          <p:nvPr/>
        </p:nvGrpSpPr>
        <p:grpSpPr>
          <a:xfrm>
            <a:off x="8098905" y="4461757"/>
            <a:ext cx="588000" cy="380235"/>
            <a:chOff x="0" y="0"/>
            <a:chExt cx="587998" cy="380233"/>
          </a:xfrm>
        </p:grpSpPr>
        <p:sp>
          <p:nvSpPr>
            <p:cNvPr id="84" name="Shape 84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60</a:t>
              </a:r>
            </a:p>
          </p:txBody>
        </p:sp>
      </p:grpSp>
      <p:sp>
        <p:nvSpPr>
          <p:cNvPr id="87" name="Shape 87"/>
          <p:cNvSpPr/>
          <p:nvPr/>
        </p:nvSpPr>
        <p:spPr>
          <a:xfrm>
            <a:off x="3101874" y="4522575"/>
            <a:ext cx="2518802" cy="517200"/>
          </a:xfrm>
          <a:prstGeom prst="rect">
            <a:avLst/>
          </a:prstGeom>
          <a:solidFill>
            <a:srgbClr val="FF00FF">
              <a:alpha val="1882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 Bold"/>
                <a:ea typeface="Arial Bold"/>
                <a:cs typeface="Arial Bold"/>
                <a:sym typeface="Arial Bold"/>
              </a:defRPr>
            </a:pPr>
          </a:p>
        </p:txBody>
      </p:sp>
      <p:grpSp>
        <p:nvGrpSpPr>
          <p:cNvPr id="90" name="Group 90"/>
          <p:cNvGrpSpPr/>
          <p:nvPr/>
        </p:nvGrpSpPr>
        <p:grpSpPr>
          <a:xfrm>
            <a:off x="2864174" y="2401294"/>
            <a:ext cx="4647002" cy="380235"/>
            <a:chOff x="0" y="0"/>
            <a:chExt cx="4647000" cy="380233"/>
          </a:xfrm>
        </p:grpSpPr>
        <p:sp>
          <p:nvSpPr>
            <p:cNvPr id="88" name="Shape 88"/>
            <p:cNvSpPr/>
            <p:nvPr/>
          </p:nvSpPr>
          <p:spPr>
            <a:xfrm>
              <a:off x="0" y="60817"/>
              <a:ext cx="4647001" cy="258600"/>
            </a:xfrm>
            <a:prstGeom prst="rect">
              <a:avLst/>
            </a:prstGeom>
            <a:solidFill>
              <a:srgbClr val="0000FF">
                <a:alpha val="18820"/>
              </a:srgbClr>
            </a:solidFill>
            <a:ln w="1905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0" y="0"/>
              <a:ext cx="46470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Henry (1771 – 1850)</a:t>
              </a:r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2984500" y="2681044"/>
            <a:ext cx="4243800" cy="380235"/>
            <a:chOff x="0" y="0"/>
            <a:chExt cx="4243799" cy="380233"/>
          </a:xfrm>
        </p:grpSpPr>
        <p:sp>
          <p:nvSpPr>
            <p:cNvPr id="91" name="Shape 91"/>
            <p:cNvSpPr/>
            <p:nvPr/>
          </p:nvSpPr>
          <p:spPr>
            <a:xfrm>
              <a:off x="0" y="60817"/>
              <a:ext cx="4243800" cy="258600"/>
            </a:xfrm>
            <a:prstGeom prst="rect">
              <a:avLst/>
            </a:prstGeom>
            <a:solidFill>
              <a:srgbClr val="FF00FF">
                <a:alpha val="18820"/>
              </a:srgbClr>
            </a:solidFill>
            <a:ln w="19050" cap="flat">
              <a:solidFill>
                <a:srgbClr val="FF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0"/>
              <a:ext cx="42438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Cassandra (1773 – 1845)</a:t>
              </a:r>
            </a:p>
          </p:txBody>
        </p:sp>
      </p:grpSp>
      <p:grpSp>
        <p:nvGrpSpPr>
          <p:cNvPr id="96" name="Group 96"/>
          <p:cNvGrpSpPr/>
          <p:nvPr/>
        </p:nvGrpSpPr>
        <p:grpSpPr>
          <a:xfrm>
            <a:off x="3058574" y="2960794"/>
            <a:ext cx="5334001" cy="380235"/>
            <a:chOff x="0" y="0"/>
            <a:chExt cx="5333999" cy="380233"/>
          </a:xfrm>
        </p:grpSpPr>
        <p:sp>
          <p:nvSpPr>
            <p:cNvPr id="94" name="Shape 94"/>
            <p:cNvSpPr/>
            <p:nvPr/>
          </p:nvSpPr>
          <p:spPr>
            <a:xfrm>
              <a:off x="0" y="60817"/>
              <a:ext cx="5334000" cy="258600"/>
            </a:xfrm>
            <a:prstGeom prst="rect">
              <a:avLst/>
            </a:prstGeom>
            <a:solidFill>
              <a:srgbClr val="0000FF">
                <a:alpha val="18820"/>
              </a:srgbClr>
            </a:solidFill>
            <a:ln w="1905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53340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Frank (1774 – 1865)</a:t>
              </a:r>
            </a:p>
          </p:txBody>
        </p:sp>
      </p:grpSp>
      <p:grpSp>
        <p:nvGrpSpPr>
          <p:cNvPr id="99" name="Group 99"/>
          <p:cNvGrpSpPr/>
          <p:nvPr/>
        </p:nvGrpSpPr>
        <p:grpSpPr>
          <a:xfrm>
            <a:off x="3100924" y="3240544"/>
            <a:ext cx="2518802" cy="380235"/>
            <a:chOff x="0" y="0"/>
            <a:chExt cx="2518800" cy="380233"/>
          </a:xfrm>
        </p:grpSpPr>
        <p:sp>
          <p:nvSpPr>
            <p:cNvPr id="97" name="Shape 97"/>
            <p:cNvSpPr/>
            <p:nvPr/>
          </p:nvSpPr>
          <p:spPr>
            <a:xfrm>
              <a:off x="0" y="60817"/>
              <a:ext cx="2518801" cy="258600"/>
            </a:xfrm>
            <a:prstGeom prst="rect">
              <a:avLst/>
            </a:prstGeom>
            <a:solidFill>
              <a:srgbClr val="FF00FF">
                <a:alpha val="18820"/>
              </a:srgbClr>
            </a:solidFill>
            <a:ln w="19050" cap="flat">
              <a:solidFill>
                <a:srgbClr val="FF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0" y="0"/>
              <a:ext cx="25188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Jane Austen (1775 – 1817)</a:t>
              </a:r>
            </a:p>
          </p:txBody>
        </p:sp>
      </p:grpSp>
      <p:grpSp>
        <p:nvGrpSpPr>
          <p:cNvPr id="102" name="Group 102"/>
          <p:cNvGrpSpPr/>
          <p:nvPr/>
        </p:nvGrpSpPr>
        <p:grpSpPr>
          <a:xfrm>
            <a:off x="3301999" y="3520294"/>
            <a:ext cx="4360202" cy="380235"/>
            <a:chOff x="0" y="0"/>
            <a:chExt cx="4360200" cy="380233"/>
          </a:xfrm>
        </p:grpSpPr>
        <p:sp>
          <p:nvSpPr>
            <p:cNvPr id="100" name="Shape 100"/>
            <p:cNvSpPr/>
            <p:nvPr/>
          </p:nvSpPr>
          <p:spPr>
            <a:xfrm>
              <a:off x="0" y="60817"/>
              <a:ext cx="4360201" cy="258600"/>
            </a:xfrm>
            <a:prstGeom prst="rect">
              <a:avLst/>
            </a:prstGeom>
            <a:solidFill>
              <a:srgbClr val="0000FF">
                <a:alpha val="18820"/>
              </a:srgbClr>
            </a:solidFill>
            <a:ln w="1905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0"/>
              <a:ext cx="43602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Charles (1779 – 1852) </a:t>
              </a:r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2284450" y="4135923"/>
            <a:ext cx="394356" cy="386651"/>
            <a:chOff x="0" y="0"/>
            <a:chExt cx="394354" cy="386650"/>
          </a:xfrm>
        </p:grpSpPr>
        <p:sp>
          <p:nvSpPr>
            <p:cNvPr id="103" name="Shape 103"/>
            <p:cNvSpPr/>
            <p:nvPr/>
          </p:nvSpPr>
          <p:spPr>
            <a:xfrm>
              <a:off x="-1" y="0"/>
              <a:ext cx="394356" cy="38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657" h="15999" fill="norm" stroke="1" extrusionOk="0">
                  <a:moveTo>
                    <a:pt x="5328" y="3849"/>
                  </a:moveTo>
                  <a:cubicBezTo>
                    <a:pt x="7532" y="-5601"/>
                    <a:pt x="16128" y="3849"/>
                    <a:pt x="5328" y="15999"/>
                  </a:cubicBezTo>
                  <a:cubicBezTo>
                    <a:pt x="-5472" y="3849"/>
                    <a:pt x="3124" y="-5601"/>
                    <a:pt x="5328" y="3849"/>
                  </a:cubicBezTo>
                  <a:close/>
                </a:path>
              </a:pathLst>
            </a:custGeom>
            <a:solidFill>
              <a:srgbClr val="FF0000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52501" y="53524"/>
              <a:ext cx="36900" cy="139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  <a:lnTo>
                    <a:pt x="21600" y="0"/>
                  </a:lnTo>
                  <a:cubicBezTo>
                    <a:pt x="9671" y="4473"/>
                    <a:pt x="7253" y="12935"/>
                    <a:pt x="16200" y="18900"/>
                  </a:cubicBezTo>
                  <a:cubicBezTo>
                    <a:pt x="17735" y="19923"/>
                    <a:pt x="19553" y="20832"/>
                    <a:pt x="21600" y="21600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nodeType="afterEffect" presetClass="entr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nodeType="afterEffect" presetClass="entr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nodeType="afterEffect" presetClass="entr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400"/>
                            </p:stCondLst>
                            <p:childTnLst>
                              <p:par>
                                <p:cTn id="31" nodeType="afterEffect" presetClass="entr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nodeType="afterEffect" presetClass="entr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nodeType="afterEffect" presetClass="entr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nodeType="afterEffect" presetClass="entr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presetClass="entr" presetSubtype="0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4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"/>
                            </p:stCondLst>
                            <p:childTnLst>
                              <p:par>
                                <p:cTn id="56" nodeType="afterEffect" presetClass="entr" presetSubtype="0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"/>
                            </p:stCondLst>
                            <p:childTnLst>
                              <p:par>
                                <p:cTn id="60" nodeType="afterEffect" presetClass="exit" presetSubtype="0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1" dur="1000" fill="hold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presetClass="exi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" grpId="3"/>
      <p:bldP build="whole" bldLvl="1" animBg="1" rev="0" advAuto="0" spid="105" grpId="12"/>
      <p:bldP build="whole" bldLvl="1" animBg="1" rev="0" advAuto="0" spid="96" grpId="7"/>
      <p:bldP build="whole" bldLvl="1" animBg="1" rev="0" advAuto="0" spid="93" grpId="6"/>
      <p:bldP build="whole" bldLvl="1" animBg="1" rev="0" advAuto="0" spid="38" grpId="4"/>
      <p:bldP build="whole" bldLvl="1" animBg="1" rev="0" advAuto="0" spid="87" grpId="10"/>
      <p:bldP build="whole" bldLvl="1" animBg="1" rev="0" advAuto="0" spid="102" grpId="9"/>
      <p:bldP build="whole" bldLvl="1" animBg="1" rev="0" advAuto="0" spid="22" grpId="11"/>
      <p:bldP build="whole" bldLvl="1" animBg="1" rev="0" advAuto="0" spid="105" grpId="1"/>
      <p:bldP build="whole" bldLvl="1" animBg="1" rev="0" advAuto="0" spid="90" grpId="5"/>
      <p:bldP build="whole" bldLvl="1" animBg="1" rev="0" advAuto="0" spid="38" grpId="13"/>
      <p:bldP build="whole" bldLvl="1" animBg="1" rev="0" advAuto="0" spid="99" grpId="8"/>
      <p:bldP build="whole" bldLvl="1" animBg="1" rev="0" advAuto="0" spid="3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3100949" y="1063375"/>
            <a:ext cx="2518802" cy="3976500"/>
          </a:xfrm>
          <a:prstGeom prst="rect">
            <a:avLst/>
          </a:prstGeom>
          <a:ln w="19050">
            <a:solidFill>
              <a:srgbClr val="EA9999"/>
            </a:solidFill>
            <a:prstDash val="dash"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 Bold"/>
                <a:ea typeface="Arial Bold"/>
                <a:cs typeface="Arial Bold"/>
                <a:sym typeface="Arial Bold"/>
              </a:defRPr>
            </a:pPr>
          </a:p>
        </p:txBody>
      </p:sp>
      <p:sp>
        <p:nvSpPr>
          <p:cNvPr id="110" name="Shape 110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Austen Family</a:t>
            </a:r>
          </a:p>
        </p:txBody>
      </p:sp>
      <p:grpSp>
        <p:nvGrpSpPr>
          <p:cNvPr id="113" name="Group 113"/>
          <p:cNvGrpSpPr/>
          <p:nvPr/>
        </p:nvGrpSpPr>
        <p:grpSpPr>
          <a:xfrm>
            <a:off x="507999" y="1002557"/>
            <a:ext cx="4360202" cy="380235"/>
            <a:chOff x="0" y="0"/>
            <a:chExt cx="4360200" cy="380233"/>
          </a:xfrm>
        </p:grpSpPr>
        <p:sp>
          <p:nvSpPr>
            <p:cNvPr id="111" name="Shape 111"/>
            <p:cNvSpPr/>
            <p:nvPr/>
          </p:nvSpPr>
          <p:spPr>
            <a:xfrm>
              <a:off x="0" y="60817"/>
              <a:ext cx="4360201" cy="258600"/>
            </a:xfrm>
            <a:prstGeom prst="rect">
              <a:avLst/>
            </a:prstGeom>
            <a:solidFill>
              <a:srgbClr val="0000FF">
                <a:alpha val="18820"/>
              </a:srgbClr>
            </a:solidFill>
            <a:ln w="1905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0" y="0"/>
              <a:ext cx="43602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George Austen (1731 – 1805)</a:t>
              </a:r>
            </a:p>
          </p:txBody>
        </p:sp>
      </p:grpSp>
      <p:grpSp>
        <p:nvGrpSpPr>
          <p:cNvPr id="116" name="Group 116"/>
          <p:cNvGrpSpPr/>
          <p:nvPr/>
        </p:nvGrpSpPr>
        <p:grpSpPr>
          <a:xfrm>
            <a:off x="973674" y="1282307"/>
            <a:ext cx="5228101" cy="380235"/>
            <a:chOff x="0" y="0"/>
            <a:chExt cx="5228099" cy="380233"/>
          </a:xfrm>
        </p:grpSpPr>
        <p:sp>
          <p:nvSpPr>
            <p:cNvPr id="114" name="Shape 114"/>
            <p:cNvSpPr/>
            <p:nvPr/>
          </p:nvSpPr>
          <p:spPr>
            <a:xfrm>
              <a:off x="0" y="60817"/>
              <a:ext cx="5228100" cy="258600"/>
            </a:xfrm>
            <a:prstGeom prst="rect">
              <a:avLst/>
            </a:prstGeom>
            <a:solidFill>
              <a:srgbClr val="FF00FF">
                <a:alpha val="18820"/>
              </a:srgbClr>
            </a:solidFill>
            <a:ln w="19050" cap="flat">
              <a:solidFill>
                <a:srgbClr val="FF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0" y="0"/>
              <a:ext cx="52281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Cassandra (1739 – 1827)</a:t>
              </a:r>
            </a:p>
          </p:txBody>
        </p:sp>
      </p:grpSp>
      <p:grpSp>
        <p:nvGrpSpPr>
          <p:cNvPr id="119" name="Group 119"/>
          <p:cNvGrpSpPr/>
          <p:nvPr/>
        </p:nvGrpSpPr>
        <p:grpSpPr>
          <a:xfrm>
            <a:off x="2518824" y="1562057"/>
            <a:ext cx="3185701" cy="380235"/>
            <a:chOff x="0" y="0"/>
            <a:chExt cx="3185700" cy="380233"/>
          </a:xfrm>
        </p:grpSpPr>
        <p:sp>
          <p:nvSpPr>
            <p:cNvPr id="117" name="Shape 117"/>
            <p:cNvSpPr/>
            <p:nvPr/>
          </p:nvSpPr>
          <p:spPr>
            <a:xfrm>
              <a:off x="0" y="60817"/>
              <a:ext cx="3185701" cy="258600"/>
            </a:xfrm>
            <a:prstGeom prst="rect">
              <a:avLst/>
            </a:prstGeom>
            <a:solidFill>
              <a:srgbClr val="0000FF">
                <a:alpha val="18820"/>
              </a:srgbClr>
            </a:solidFill>
            <a:ln w="1905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0"/>
              <a:ext cx="31857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James (1765 – 1819)</a:t>
              </a:r>
            </a:p>
          </p:txBody>
        </p:sp>
      </p:grpSp>
      <p:grpSp>
        <p:nvGrpSpPr>
          <p:cNvPr id="122" name="Group 122"/>
          <p:cNvGrpSpPr/>
          <p:nvPr/>
        </p:nvGrpSpPr>
        <p:grpSpPr>
          <a:xfrm>
            <a:off x="2592924" y="1841807"/>
            <a:ext cx="4201502" cy="380235"/>
            <a:chOff x="0" y="0"/>
            <a:chExt cx="4201500" cy="380233"/>
          </a:xfrm>
        </p:grpSpPr>
        <p:sp>
          <p:nvSpPr>
            <p:cNvPr id="120" name="Shape 120"/>
            <p:cNvSpPr/>
            <p:nvPr/>
          </p:nvSpPr>
          <p:spPr>
            <a:xfrm>
              <a:off x="0" y="60817"/>
              <a:ext cx="4201501" cy="258600"/>
            </a:xfrm>
            <a:prstGeom prst="rect">
              <a:avLst/>
            </a:prstGeom>
            <a:solidFill>
              <a:srgbClr val="0000FF">
                <a:alpha val="18820"/>
              </a:srgbClr>
            </a:solidFill>
            <a:ln w="1905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0" y="0"/>
              <a:ext cx="42015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George (1766 – 1838)</a:t>
              </a:r>
            </a:p>
          </p:txBody>
        </p:sp>
      </p:grpSp>
      <p:grpSp>
        <p:nvGrpSpPr>
          <p:cNvPr id="125" name="Group 125"/>
          <p:cNvGrpSpPr/>
          <p:nvPr/>
        </p:nvGrpSpPr>
        <p:grpSpPr>
          <a:xfrm>
            <a:off x="2666999" y="3851158"/>
            <a:ext cx="4942502" cy="380234"/>
            <a:chOff x="0" y="0"/>
            <a:chExt cx="4942500" cy="380233"/>
          </a:xfrm>
        </p:grpSpPr>
        <p:sp>
          <p:nvSpPr>
            <p:cNvPr id="123" name="Shape 123"/>
            <p:cNvSpPr/>
            <p:nvPr/>
          </p:nvSpPr>
          <p:spPr>
            <a:xfrm>
              <a:off x="0" y="60817"/>
              <a:ext cx="4942501" cy="258600"/>
            </a:xfrm>
            <a:prstGeom prst="rect">
              <a:avLst/>
            </a:prstGeom>
            <a:solidFill>
              <a:srgbClr val="0000FF">
                <a:alpha val="18820"/>
              </a:srgbClr>
            </a:solidFill>
            <a:ln w="1905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0"/>
              <a:ext cx="49425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Edward (1768 – 1852) 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457149" y="4720357"/>
            <a:ext cx="4114502" cy="380234"/>
            <a:chOff x="0" y="0"/>
            <a:chExt cx="4114500" cy="380233"/>
          </a:xfrm>
        </p:grpSpPr>
        <p:sp>
          <p:nvSpPr>
            <p:cNvPr id="126" name="Shape 126"/>
            <p:cNvSpPr/>
            <p:nvPr/>
          </p:nvSpPr>
          <p:spPr>
            <a:xfrm>
              <a:off x="0" y="60817"/>
              <a:ext cx="4114501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0"/>
              <a:ext cx="41145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1700</a:t>
              </a:r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457200" y="4461757"/>
            <a:ext cx="587999" cy="380235"/>
            <a:chOff x="0" y="0"/>
            <a:chExt cx="587998" cy="380233"/>
          </a:xfrm>
        </p:grpSpPr>
        <p:sp>
          <p:nvSpPr>
            <p:cNvPr id="129" name="Shape 129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30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1045021" y="4461757"/>
            <a:ext cx="587999" cy="380235"/>
            <a:chOff x="0" y="0"/>
            <a:chExt cx="587998" cy="380233"/>
          </a:xfrm>
        </p:grpSpPr>
        <p:sp>
          <p:nvSpPr>
            <p:cNvPr id="132" name="Shape 132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3" name="Shape 133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40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1632842" y="4461757"/>
            <a:ext cx="588000" cy="380235"/>
            <a:chOff x="0" y="0"/>
            <a:chExt cx="587998" cy="380233"/>
          </a:xfrm>
        </p:grpSpPr>
        <p:sp>
          <p:nvSpPr>
            <p:cNvPr id="135" name="Shape 135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50</a:t>
              </a:r>
            </a:p>
          </p:txBody>
        </p:sp>
      </p:grpSp>
      <p:grpSp>
        <p:nvGrpSpPr>
          <p:cNvPr id="140" name="Group 140"/>
          <p:cNvGrpSpPr/>
          <p:nvPr/>
        </p:nvGrpSpPr>
        <p:grpSpPr>
          <a:xfrm>
            <a:off x="2220664" y="4461757"/>
            <a:ext cx="588000" cy="380235"/>
            <a:chOff x="0" y="0"/>
            <a:chExt cx="587998" cy="380233"/>
          </a:xfrm>
        </p:grpSpPr>
        <p:sp>
          <p:nvSpPr>
            <p:cNvPr id="138" name="Shape 138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9" name="Shape 139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60</a:t>
              </a:r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2808485" y="4461757"/>
            <a:ext cx="588000" cy="380235"/>
            <a:chOff x="0" y="0"/>
            <a:chExt cx="587998" cy="380233"/>
          </a:xfrm>
        </p:grpSpPr>
        <p:sp>
          <p:nvSpPr>
            <p:cNvPr id="141" name="Shape 141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42" name="Shape 142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70</a:t>
              </a:r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3396307" y="4461757"/>
            <a:ext cx="588000" cy="380235"/>
            <a:chOff x="0" y="0"/>
            <a:chExt cx="587998" cy="380233"/>
          </a:xfrm>
        </p:grpSpPr>
        <p:sp>
          <p:nvSpPr>
            <p:cNvPr id="144" name="Shape 144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45" name="Shape 145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80</a:t>
              </a:r>
            </a:p>
          </p:txBody>
        </p:sp>
      </p:grpSp>
      <p:grpSp>
        <p:nvGrpSpPr>
          <p:cNvPr id="149" name="Group 149"/>
          <p:cNvGrpSpPr/>
          <p:nvPr/>
        </p:nvGrpSpPr>
        <p:grpSpPr>
          <a:xfrm>
            <a:off x="3984128" y="4461757"/>
            <a:ext cx="588000" cy="380235"/>
            <a:chOff x="0" y="0"/>
            <a:chExt cx="587998" cy="380233"/>
          </a:xfrm>
        </p:grpSpPr>
        <p:sp>
          <p:nvSpPr>
            <p:cNvPr id="147" name="Shape 147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48" name="Shape 148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90</a:t>
              </a:r>
            </a:p>
          </p:txBody>
        </p:sp>
      </p:grpSp>
      <p:grpSp>
        <p:nvGrpSpPr>
          <p:cNvPr id="152" name="Group 152"/>
          <p:cNvGrpSpPr/>
          <p:nvPr/>
        </p:nvGrpSpPr>
        <p:grpSpPr>
          <a:xfrm>
            <a:off x="4571950" y="4461757"/>
            <a:ext cx="587999" cy="380235"/>
            <a:chOff x="0" y="0"/>
            <a:chExt cx="587998" cy="380233"/>
          </a:xfrm>
        </p:grpSpPr>
        <p:sp>
          <p:nvSpPr>
            <p:cNvPr id="150" name="Shape 150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51" name="Shape 151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00</a:t>
              </a:r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5159771" y="4461757"/>
            <a:ext cx="588000" cy="380235"/>
            <a:chOff x="0" y="0"/>
            <a:chExt cx="587998" cy="380233"/>
          </a:xfrm>
        </p:grpSpPr>
        <p:sp>
          <p:nvSpPr>
            <p:cNvPr id="153" name="Shape 153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10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5747592" y="4461757"/>
            <a:ext cx="588000" cy="380235"/>
            <a:chOff x="0" y="0"/>
            <a:chExt cx="587998" cy="380233"/>
          </a:xfrm>
        </p:grpSpPr>
        <p:sp>
          <p:nvSpPr>
            <p:cNvPr id="156" name="Shape 156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57" name="Shape 157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20</a:t>
              </a:r>
            </a:p>
          </p:txBody>
        </p:sp>
      </p:grpSp>
      <p:grpSp>
        <p:nvGrpSpPr>
          <p:cNvPr id="161" name="Group 161"/>
          <p:cNvGrpSpPr/>
          <p:nvPr/>
        </p:nvGrpSpPr>
        <p:grpSpPr>
          <a:xfrm>
            <a:off x="6335414" y="4461757"/>
            <a:ext cx="588000" cy="380235"/>
            <a:chOff x="0" y="0"/>
            <a:chExt cx="587998" cy="380233"/>
          </a:xfrm>
        </p:grpSpPr>
        <p:sp>
          <p:nvSpPr>
            <p:cNvPr id="159" name="Shape 159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30</a:t>
              </a:r>
            </a:p>
          </p:txBody>
        </p:sp>
      </p:grpSp>
      <p:grpSp>
        <p:nvGrpSpPr>
          <p:cNvPr id="164" name="Group 164"/>
          <p:cNvGrpSpPr/>
          <p:nvPr/>
        </p:nvGrpSpPr>
        <p:grpSpPr>
          <a:xfrm>
            <a:off x="6923236" y="4461757"/>
            <a:ext cx="588000" cy="380235"/>
            <a:chOff x="0" y="0"/>
            <a:chExt cx="587998" cy="380233"/>
          </a:xfrm>
        </p:grpSpPr>
        <p:sp>
          <p:nvSpPr>
            <p:cNvPr id="162" name="Shape 162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40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7511057" y="4461757"/>
            <a:ext cx="588000" cy="380235"/>
            <a:chOff x="0" y="0"/>
            <a:chExt cx="587998" cy="380233"/>
          </a:xfrm>
        </p:grpSpPr>
        <p:sp>
          <p:nvSpPr>
            <p:cNvPr id="165" name="Shape 165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66" name="Shape 166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50</a:t>
              </a:r>
            </a:p>
          </p:txBody>
        </p:sp>
      </p:grpSp>
      <p:grpSp>
        <p:nvGrpSpPr>
          <p:cNvPr id="170" name="Group 170"/>
          <p:cNvGrpSpPr/>
          <p:nvPr/>
        </p:nvGrpSpPr>
        <p:grpSpPr>
          <a:xfrm>
            <a:off x="4572125" y="4720357"/>
            <a:ext cx="4114501" cy="380234"/>
            <a:chOff x="0" y="0"/>
            <a:chExt cx="4114500" cy="380233"/>
          </a:xfrm>
        </p:grpSpPr>
        <p:sp>
          <p:nvSpPr>
            <p:cNvPr id="168" name="Shape 168"/>
            <p:cNvSpPr/>
            <p:nvPr/>
          </p:nvSpPr>
          <p:spPr>
            <a:xfrm>
              <a:off x="0" y="60817"/>
              <a:ext cx="4114501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69" name="Shape 169"/>
            <p:cNvSpPr/>
            <p:nvPr/>
          </p:nvSpPr>
          <p:spPr>
            <a:xfrm>
              <a:off x="0" y="0"/>
              <a:ext cx="41145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1800</a:t>
              </a:r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8098905" y="4461757"/>
            <a:ext cx="588000" cy="380235"/>
            <a:chOff x="0" y="0"/>
            <a:chExt cx="587998" cy="380233"/>
          </a:xfrm>
        </p:grpSpPr>
        <p:sp>
          <p:nvSpPr>
            <p:cNvPr id="171" name="Shape 171"/>
            <p:cNvSpPr/>
            <p:nvPr/>
          </p:nvSpPr>
          <p:spPr>
            <a:xfrm>
              <a:off x="0" y="60817"/>
              <a:ext cx="587999" cy="258600"/>
            </a:xfrm>
            <a:prstGeom prst="rect">
              <a:avLst/>
            </a:prstGeom>
            <a:solidFill>
              <a:srgbClr val="F3F3F3"/>
            </a:solidFill>
            <a:ln w="19050" cap="flat">
              <a:solidFill>
                <a:srgbClr val="666666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72" name="Shape 172"/>
            <p:cNvSpPr/>
            <p:nvPr/>
          </p:nvSpPr>
          <p:spPr>
            <a:xfrm>
              <a:off x="0" y="0"/>
              <a:ext cx="587999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60</a:t>
              </a:r>
            </a:p>
          </p:txBody>
        </p:sp>
      </p:grpSp>
      <p:sp>
        <p:nvSpPr>
          <p:cNvPr id="174" name="Shape 174"/>
          <p:cNvSpPr/>
          <p:nvPr/>
        </p:nvSpPr>
        <p:spPr>
          <a:xfrm>
            <a:off x="3101874" y="4522575"/>
            <a:ext cx="2518802" cy="517200"/>
          </a:xfrm>
          <a:prstGeom prst="rect">
            <a:avLst/>
          </a:prstGeom>
          <a:solidFill>
            <a:srgbClr val="FF00FF">
              <a:alpha val="1882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 Bold"/>
                <a:ea typeface="Arial Bold"/>
                <a:cs typeface="Arial Bold"/>
                <a:sym typeface="Arial Bold"/>
              </a:defRPr>
            </a:pPr>
          </a:p>
        </p:txBody>
      </p:sp>
      <p:grpSp>
        <p:nvGrpSpPr>
          <p:cNvPr id="177" name="Group 177"/>
          <p:cNvGrpSpPr/>
          <p:nvPr/>
        </p:nvGrpSpPr>
        <p:grpSpPr>
          <a:xfrm>
            <a:off x="4106324" y="4130898"/>
            <a:ext cx="4580701" cy="380234"/>
            <a:chOff x="0" y="0"/>
            <a:chExt cx="4580700" cy="380233"/>
          </a:xfrm>
        </p:grpSpPr>
        <p:sp>
          <p:nvSpPr>
            <p:cNvPr id="175" name="Shape 175"/>
            <p:cNvSpPr/>
            <p:nvPr/>
          </p:nvSpPr>
          <p:spPr>
            <a:xfrm>
              <a:off x="0" y="60817"/>
              <a:ext cx="4580701" cy="25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990" y="0"/>
                  </a:lnTo>
                  <a:lnTo>
                    <a:pt x="21600" y="10800"/>
                  </a:lnTo>
                  <a:lnTo>
                    <a:pt x="2099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00FF">
                <a:alpha val="18820"/>
              </a:srgbClr>
            </a:solidFill>
            <a:ln w="19050" cap="flat">
              <a:solidFill>
                <a:srgbClr val="FF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0" y="0"/>
              <a:ext cx="451605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Fanny (1793 – 1882)</a:t>
              </a:r>
            </a:p>
          </p:txBody>
        </p:sp>
      </p:grpSp>
      <p:grpSp>
        <p:nvGrpSpPr>
          <p:cNvPr id="180" name="Group 180"/>
          <p:cNvGrpSpPr/>
          <p:nvPr/>
        </p:nvGrpSpPr>
        <p:grpSpPr>
          <a:xfrm>
            <a:off x="2864174" y="2121544"/>
            <a:ext cx="4647002" cy="380235"/>
            <a:chOff x="0" y="0"/>
            <a:chExt cx="4647000" cy="380233"/>
          </a:xfrm>
        </p:grpSpPr>
        <p:sp>
          <p:nvSpPr>
            <p:cNvPr id="178" name="Shape 178"/>
            <p:cNvSpPr/>
            <p:nvPr/>
          </p:nvSpPr>
          <p:spPr>
            <a:xfrm>
              <a:off x="0" y="60817"/>
              <a:ext cx="4647001" cy="258600"/>
            </a:xfrm>
            <a:prstGeom prst="rect">
              <a:avLst/>
            </a:prstGeom>
            <a:solidFill>
              <a:srgbClr val="0000FF">
                <a:alpha val="18820"/>
              </a:srgbClr>
            </a:solidFill>
            <a:ln w="1905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0" y="0"/>
              <a:ext cx="46470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Henry (1771 – 1850)</a:t>
              </a:r>
            </a:p>
          </p:txBody>
        </p:sp>
      </p:grpSp>
      <p:grpSp>
        <p:nvGrpSpPr>
          <p:cNvPr id="183" name="Group 183"/>
          <p:cNvGrpSpPr/>
          <p:nvPr/>
        </p:nvGrpSpPr>
        <p:grpSpPr>
          <a:xfrm>
            <a:off x="2984500" y="2401294"/>
            <a:ext cx="4243800" cy="380235"/>
            <a:chOff x="0" y="0"/>
            <a:chExt cx="4243799" cy="380233"/>
          </a:xfrm>
        </p:grpSpPr>
        <p:sp>
          <p:nvSpPr>
            <p:cNvPr id="181" name="Shape 181"/>
            <p:cNvSpPr/>
            <p:nvPr/>
          </p:nvSpPr>
          <p:spPr>
            <a:xfrm>
              <a:off x="0" y="60817"/>
              <a:ext cx="4243800" cy="258600"/>
            </a:xfrm>
            <a:prstGeom prst="rect">
              <a:avLst/>
            </a:prstGeom>
            <a:solidFill>
              <a:srgbClr val="FF00FF">
                <a:alpha val="18820"/>
              </a:srgbClr>
            </a:solidFill>
            <a:ln w="19050" cap="flat">
              <a:solidFill>
                <a:srgbClr val="FF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0" y="0"/>
              <a:ext cx="42438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Cassandra (1773 – 1845)</a:t>
              </a:r>
            </a:p>
          </p:txBody>
        </p:sp>
      </p:grpSp>
      <p:grpSp>
        <p:nvGrpSpPr>
          <p:cNvPr id="186" name="Group 186"/>
          <p:cNvGrpSpPr/>
          <p:nvPr/>
        </p:nvGrpSpPr>
        <p:grpSpPr>
          <a:xfrm>
            <a:off x="3058574" y="2681044"/>
            <a:ext cx="5334001" cy="380235"/>
            <a:chOff x="0" y="0"/>
            <a:chExt cx="5333999" cy="380233"/>
          </a:xfrm>
        </p:grpSpPr>
        <p:sp>
          <p:nvSpPr>
            <p:cNvPr id="184" name="Shape 184"/>
            <p:cNvSpPr/>
            <p:nvPr/>
          </p:nvSpPr>
          <p:spPr>
            <a:xfrm>
              <a:off x="0" y="60817"/>
              <a:ext cx="5334000" cy="258600"/>
            </a:xfrm>
            <a:prstGeom prst="rect">
              <a:avLst/>
            </a:prstGeom>
            <a:solidFill>
              <a:srgbClr val="0000FF">
                <a:alpha val="18820"/>
              </a:srgbClr>
            </a:solidFill>
            <a:ln w="1905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0" y="0"/>
              <a:ext cx="5334000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Frank (1774 – 1865)</a:t>
              </a:r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3100924" y="2960794"/>
            <a:ext cx="2518802" cy="380235"/>
            <a:chOff x="0" y="0"/>
            <a:chExt cx="2518800" cy="380233"/>
          </a:xfrm>
        </p:grpSpPr>
        <p:sp>
          <p:nvSpPr>
            <p:cNvPr id="187" name="Shape 187"/>
            <p:cNvSpPr/>
            <p:nvPr/>
          </p:nvSpPr>
          <p:spPr>
            <a:xfrm>
              <a:off x="0" y="60817"/>
              <a:ext cx="2518801" cy="258600"/>
            </a:xfrm>
            <a:prstGeom prst="rect">
              <a:avLst/>
            </a:prstGeom>
            <a:solidFill>
              <a:srgbClr val="FF00FF">
                <a:alpha val="18820"/>
              </a:srgbClr>
            </a:solidFill>
            <a:ln w="19050" cap="flat">
              <a:solidFill>
                <a:srgbClr val="FF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0" y="0"/>
              <a:ext cx="25188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Jane Austen (1775 – 1817)</a:t>
              </a:r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3301999" y="3240544"/>
            <a:ext cx="4360202" cy="380235"/>
            <a:chOff x="0" y="0"/>
            <a:chExt cx="4360200" cy="380233"/>
          </a:xfrm>
        </p:grpSpPr>
        <p:sp>
          <p:nvSpPr>
            <p:cNvPr id="190" name="Shape 190"/>
            <p:cNvSpPr/>
            <p:nvPr/>
          </p:nvSpPr>
          <p:spPr>
            <a:xfrm>
              <a:off x="0" y="60817"/>
              <a:ext cx="4360201" cy="258600"/>
            </a:xfrm>
            <a:prstGeom prst="rect">
              <a:avLst/>
            </a:prstGeom>
            <a:solidFill>
              <a:srgbClr val="0000FF">
                <a:alpha val="18820"/>
              </a:srgbClr>
            </a:solidFill>
            <a:ln w="1905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0" y="0"/>
              <a:ext cx="43602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Charles (1779 – 1852) </a:t>
              </a:r>
            </a:p>
          </p:txBody>
        </p:sp>
      </p:grpSp>
      <p:grpSp>
        <p:nvGrpSpPr>
          <p:cNvPr id="195" name="Group 195"/>
          <p:cNvGrpSpPr/>
          <p:nvPr/>
        </p:nvGrpSpPr>
        <p:grpSpPr>
          <a:xfrm>
            <a:off x="507999" y="3571408"/>
            <a:ext cx="8178602" cy="380234"/>
            <a:chOff x="0" y="0"/>
            <a:chExt cx="8178600" cy="380233"/>
          </a:xfrm>
        </p:grpSpPr>
        <p:sp>
          <p:nvSpPr>
            <p:cNvPr id="193" name="Shape 193"/>
            <p:cNvSpPr/>
            <p:nvPr/>
          </p:nvSpPr>
          <p:spPr>
            <a:xfrm>
              <a:off x="0" y="60817"/>
              <a:ext cx="8178601" cy="258600"/>
            </a:xfrm>
            <a:prstGeom prst="rect">
              <a:avLst/>
            </a:prstGeom>
            <a:solidFill>
              <a:srgbClr val="D9D9D9"/>
            </a:solidFill>
            <a:ln w="19050" cap="flat">
              <a:solidFill>
                <a:srgbClr val="666666"/>
              </a:solidFill>
              <a:prstDash val="dash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0" y="0"/>
              <a:ext cx="8178601" cy="380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/>
              </a:pPr>
              <a:r>
                <a:rPr sz="1400"/>
                <a:t>Thomas &amp; Catherine Knight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3"/>
      <p:bldP build="whole" bldLvl="1" animBg="1" rev="0" advAuto="0" spid="125" grpId="2"/>
      <p:bldP build="whole" bldLvl="1" animBg="1" rev="0" advAuto="0" spid="19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Pocket-Book</a:t>
            </a:r>
          </a:p>
        </p:txBody>
      </p:sp>
      <p:pic>
        <p:nvPicPr>
          <p:cNvPr id="200" name="image1.jpg"/>
          <p:cNvPicPr/>
          <p:nvPr/>
        </p:nvPicPr>
        <p:blipFill>
          <a:blip r:embed="rId3">
            <a:extLst/>
          </a:blip>
          <a:srcRect l="7464" t="9933" r="8366" b="45542"/>
          <a:stretch>
            <a:fillRect/>
          </a:stretch>
        </p:blipFill>
        <p:spPr>
          <a:xfrm>
            <a:off x="457200" y="1063372"/>
            <a:ext cx="4686498" cy="3825327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2990574" y="1095125"/>
            <a:ext cx="5696101" cy="3752099"/>
          </a:xfrm>
          <a:prstGeom prst="rect">
            <a:avLst/>
          </a:prstGeom>
          <a:solidFill>
            <a:srgbClr val="CCCCCC"/>
          </a:solidFill>
          <a:ln w="19050">
            <a:solidFill>
              <a:srgbClr val="666666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xfrm>
            <a:off x="3014850" y="1121825"/>
            <a:ext cx="5644501" cy="3693600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 u="sng"/>
              <a:t>June 14, Saturday</a:t>
            </a:r>
            <a:endParaRPr sz="1400" u="sng"/>
          </a:p>
          <a:p>
            <a:pPr lvl="0">
              <a:defRPr sz="1800"/>
            </a:pPr>
            <a:r>
              <a:rPr sz="2400">
                <a:latin typeface="Arial Bold"/>
                <a:ea typeface="Arial Bold"/>
                <a:cs typeface="Arial Bold"/>
                <a:sym typeface="Arial Bold"/>
              </a:rPr>
              <a:t>Godmersham</a:t>
            </a:r>
            <a:r>
              <a:rPr sz="2000">
                <a:latin typeface="Arial Bold"/>
                <a:ea typeface="Arial Bold"/>
                <a:cs typeface="Arial Bold"/>
                <a:sym typeface="Arial Bold"/>
              </a:rPr>
              <a:t>:</a:t>
            </a:r>
            <a:r>
              <a:rPr sz="2000"/>
              <a:t> A letter to me from Uncle HA - a sad account of my poor dear Aunt Jane.</a:t>
            </a:r>
            <a:endParaRPr sz="2000"/>
          </a:p>
          <a:p>
            <a:pPr lvl="0">
              <a:defRPr sz="1800"/>
            </a:pPr>
            <a:r>
              <a:rPr sz="2400">
                <a:latin typeface="Arial Bold"/>
                <a:ea typeface="Arial Bold"/>
                <a:cs typeface="Arial Bold"/>
                <a:sym typeface="Arial Bold"/>
              </a:rPr>
              <a:t>Winchester</a:t>
            </a:r>
            <a:r>
              <a:rPr sz="2000">
                <a:latin typeface="Arial Bold"/>
                <a:ea typeface="Arial Bold"/>
                <a:cs typeface="Arial Bold"/>
                <a:sym typeface="Arial Bold"/>
              </a:rPr>
              <a:t>:</a:t>
            </a:r>
            <a:r>
              <a:rPr sz="2000"/>
              <a:t> Henry went to Chawton. Jane continuing very ill.</a:t>
            </a:r>
            <a:endParaRPr sz="2000"/>
          </a:p>
          <a:p>
            <a:pPr lvl="0">
              <a:defRPr sz="1800"/>
            </a:pPr>
            <a:endParaRPr sz="800"/>
          </a:p>
          <a:p>
            <a:pPr lvl="0">
              <a:defRPr sz="1800"/>
            </a:pPr>
            <a:r>
              <a:rPr sz="1400" u="sng"/>
              <a:t>June 15, Sunday</a:t>
            </a:r>
            <a:endParaRPr sz="1400" u="sng"/>
          </a:p>
          <a:p>
            <a:pPr lvl="0">
              <a:defRPr sz="1800"/>
            </a:pPr>
            <a:r>
              <a:rPr sz="2400">
                <a:latin typeface="Arial Bold"/>
                <a:ea typeface="Arial Bold"/>
                <a:cs typeface="Arial Bold"/>
                <a:sym typeface="Arial Bold"/>
              </a:rPr>
              <a:t>Godmersham</a:t>
            </a:r>
            <a:r>
              <a:rPr sz="2000">
                <a:latin typeface="Arial Bold"/>
                <a:ea typeface="Arial Bold"/>
                <a:cs typeface="Arial Bold"/>
                <a:sym typeface="Arial Bold"/>
              </a:rPr>
              <a:t>:</a:t>
            </a:r>
            <a:r>
              <a:rPr sz="2000"/>
              <a:t> Another hopeless account fm. Winchester.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2"/>
      <p:bldP build="whole" bldLvl="1" animBg="1" rev="0" advAuto="0" spid="20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Major Books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Major Books cont. 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Sense &amp; Sensibility (1811)</a:t>
            </a:r>
            <a:endParaRPr sz="1400"/>
          </a:p>
          <a:p>
            <a:pPr lvl="0" marL="457200" indent="-457200">
              <a:buSzPct val="100000"/>
              <a:buFont typeface="Arial"/>
              <a:buChar char="•"/>
              <a:defRPr sz="1800"/>
            </a:pPr>
            <a:r>
              <a:rPr sz="1400"/>
              <a:t>Dashwood sisters, Elinor &amp; Marianne</a:t>
            </a:r>
            <a:endParaRPr sz="1400"/>
          </a:p>
          <a:p>
            <a:pPr lvl="0" marL="457200" indent="-457200">
              <a:buSzPct val="100000"/>
              <a:buFont typeface="Arial"/>
              <a:buChar char="•"/>
              <a:defRPr sz="1800"/>
            </a:pPr>
            <a:r>
              <a:rPr sz="1400"/>
              <a:t>Move to cottage</a:t>
            </a:r>
            <a:endParaRPr sz="1400"/>
          </a:p>
          <a:p>
            <a:pPr lvl="0" marL="457200" indent="-457200">
              <a:buSzPct val="100000"/>
              <a:buFont typeface="Arial"/>
              <a:buChar char="•"/>
              <a:defRPr sz="1800"/>
            </a:pPr>
            <a:r>
              <a:rPr sz="1400"/>
              <a:t>Love, romance, and heartbreak</a:t>
            </a:r>
            <a:endParaRPr sz="1400"/>
          </a:p>
          <a:p>
            <a:pPr lvl="0" marL="514350" indent="-514350">
              <a:buSzPct val="100000"/>
              <a:buFont typeface="Arial"/>
              <a:buChar char="•"/>
              <a:defRPr sz="1800"/>
            </a:pPr>
            <a:r>
              <a:rPr sz="1400"/>
              <a:t>Does sense and sensibility merge into one?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Major Books cont.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1400"/>
              <a:t>Pride &amp; Prejudice (1813)</a:t>
            </a:r>
            <a:endParaRPr sz="1400"/>
          </a:p>
          <a:p>
            <a:pPr lvl="0" marL="457200" indent="-457200">
              <a:buSzPct val="100000"/>
              <a:buFont typeface="Arial"/>
              <a:buChar char="•"/>
              <a:defRPr sz="1800"/>
            </a:pPr>
            <a:r>
              <a:rPr sz="1400"/>
              <a:t>Elizabeth Bennet</a:t>
            </a:r>
            <a:endParaRPr sz="1400"/>
          </a:p>
          <a:p>
            <a:pPr lvl="0" marL="457200" indent="-457200">
              <a:buSzPct val="100000"/>
              <a:buFont typeface="Arial"/>
              <a:buChar char="•"/>
              <a:defRPr sz="1800"/>
            </a:pPr>
            <a:r>
              <a:rPr sz="1400"/>
              <a:t>Manners, upbringing, morality, education, and marriage of high upper class England</a:t>
            </a:r>
            <a:endParaRPr sz="1400"/>
          </a:p>
          <a:p>
            <a:pPr lvl="0" marL="457200" indent="-457200">
              <a:buSzPct val="100000"/>
              <a:buFont typeface="Arial"/>
              <a:buChar char="•"/>
              <a:defRPr sz="1800"/>
            </a:pPr>
            <a:r>
              <a:rPr sz="1400"/>
              <a:t>Land Gentry</a:t>
            </a:r>
            <a:endParaRPr sz="1400"/>
          </a:p>
          <a:p>
            <a:pPr lvl="0" marL="457200" indent="-457200">
              <a:buSzPct val="100000"/>
              <a:buFont typeface="Arial"/>
              <a:buChar char="•"/>
              <a:defRPr sz="1800"/>
            </a:pPr>
            <a:r>
              <a:rPr sz="1400"/>
              <a:t>Pride of the upper class</a:t>
            </a:r>
            <a:endParaRPr sz="1400"/>
          </a:p>
          <a:p>
            <a:pPr lvl="0" marL="457200" indent="-457200">
              <a:buSzPct val="100000"/>
              <a:buFont typeface="Arial"/>
              <a:buChar char="•"/>
              <a:defRPr sz="1800"/>
            </a:pPr>
            <a:r>
              <a:rPr sz="1400"/>
              <a:t>Prejudice to all else and all else to them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3A81BA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