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7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6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03D7-5E6C-0346-9A95-B0C36F301E2D}" type="datetimeFigureOut">
              <a:rPr lang="en-US" smtClean="0"/>
              <a:t>6/9/20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0E340-BABD-8C46-88D0-8E7C7B367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1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0E340-BABD-8C46-88D0-8E7C7B367F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76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6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1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8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3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2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7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1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2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7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9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0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6" r:id="rId6"/>
    <p:sldLayoutId id="2147483751" r:id="rId7"/>
    <p:sldLayoutId id="2147483752" r:id="rId8"/>
    <p:sldLayoutId id="2147483753" r:id="rId9"/>
    <p:sldLayoutId id="2147483755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4A1F54-D8F7-4395-8D67-952DA6F531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5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ED8FC7E-742C-4B53-B6FF-F19F8EDA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1928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97635-20E9-104F-AFC5-CC4CA9197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1804" y="2099608"/>
            <a:ext cx="5541264" cy="2212848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latin typeface="Times" pitchFamily="2" charset="0"/>
              </a:rPr>
              <a:t>VISUAL SERVOING WITH CAMERA ON DJI TELLO DRONE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6BDB8-4F84-464E-BA55-995C09001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5848" y="4310014"/>
            <a:ext cx="4434840" cy="1188720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tx1">
                    <a:alpha val="80000"/>
                  </a:schemeClr>
                </a:solidFill>
                <a:latin typeface="Times" pitchFamily="2" charset="0"/>
              </a:rPr>
              <a:t>Taryar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latin typeface="Times" pitchFamily="2" charset="0"/>
              </a:rPr>
              <a:t>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  <a:latin typeface="Times" pitchFamily="2" charset="0"/>
              </a:rPr>
              <a:t>Myint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latin typeface="Times" pitchFamily="2" charset="0"/>
              </a:rPr>
              <a:t> Mo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98D3DD-23B7-41EE-9021-C8F9A8E2C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C072688-BFC7-4FE8-A45E-B3C63CBB9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3002ED9-43C6-4BA8-8941-9AFCB04E4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EB09750-C9B1-40CE-AB9B-FEB308A1F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415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2F98-C324-6C4C-B55A-CB25A216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Project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C469A-F66D-D846-858B-9FF82DAF0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" pitchFamily="2" charset="0"/>
              </a:rPr>
              <a:t>Camera Calibration using checkerboard.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" pitchFamily="2" charset="0"/>
              </a:rPr>
              <a:t>Develop object detection algorithm.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" pitchFamily="2" charset="0"/>
              </a:rPr>
              <a:t>Develop visual </a:t>
            </a:r>
            <a:r>
              <a:rPr lang="en-US" dirty="0" err="1">
                <a:latin typeface="Times" pitchFamily="2" charset="0"/>
              </a:rPr>
              <a:t>servoing</a:t>
            </a:r>
            <a:r>
              <a:rPr lang="en-US" dirty="0">
                <a:latin typeface="Times" pitchFamily="2" charset="0"/>
              </a:rPr>
              <a:t> algorithm on webcam.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" pitchFamily="2" charset="0"/>
              </a:rPr>
              <a:t>Develop drone interface.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" pitchFamily="2" charset="0"/>
              </a:rPr>
              <a:t>Integrate control velocities with drone navigation.</a:t>
            </a:r>
          </a:p>
        </p:txBody>
      </p:sp>
    </p:spTree>
    <p:extLst>
      <p:ext uri="{BB962C8B-B14F-4D97-AF65-F5344CB8AC3E}">
        <p14:creationId xmlns:p14="http://schemas.microsoft.com/office/powerpoint/2010/main" val="139785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79BD3-947F-A840-9B1D-C369AFD4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Object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AA803-16B1-0E43-BA69-FD4B8D8F1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Experience with machine learning.</a:t>
            </a:r>
          </a:p>
          <a:p>
            <a:r>
              <a:rPr lang="en-US" dirty="0">
                <a:latin typeface="Times" pitchFamily="2" charset="0"/>
              </a:rPr>
              <a:t>Computer Vision Toolbox.</a:t>
            </a:r>
          </a:p>
          <a:p>
            <a:r>
              <a:rPr lang="en-US" dirty="0" err="1">
                <a:latin typeface="Times" pitchFamily="2" charset="0"/>
              </a:rPr>
              <a:t>Vision.CascadeObjectDetector</a:t>
            </a:r>
            <a:r>
              <a:rPr lang="en-US" dirty="0">
                <a:latin typeface="Times" pitchFamily="2" charset="0"/>
              </a:rPr>
              <a:t>().</a:t>
            </a:r>
          </a:p>
          <a:p>
            <a:r>
              <a:rPr lang="en-US" dirty="0">
                <a:latin typeface="Times" pitchFamily="2" charset="0"/>
              </a:rPr>
              <a:t>Output = Coordinates for the bounding box.</a:t>
            </a:r>
          </a:p>
          <a:p>
            <a:r>
              <a:rPr lang="en-US" dirty="0">
                <a:latin typeface="Times" pitchFamily="2" charset="0"/>
              </a:rPr>
              <a:t>Results in similar (but different) type of information from </a:t>
            </a:r>
            <a:r>
              <a:rPr lang="en-US" dirty="0" err="1">
                <a:latin typeface="Times" pitchFamily="2" charset="0"/>
              </a:rPr>
              <a:t>HarrisCornerDetector</a:t>
            </a:r>
            <a:r>
              <a:rPr lang="en-US" dirty="0">
                <a:latin typeface="Times" pitchFamily="2" charset="0"/>
              </a:rPr>
              <a:t>.</a:t>
            </a:r>
          </a:p>
          <a:p>
            <a:endParaRPr lang="en-US" dirty="0">
              <a:latin typeface="Times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C92DEE-295D-2B45-B29E-149C0ABA4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977" y="1475458"/>
            <a:ext cx="3784023" cy="331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3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A9D4A-2B8C-3648-B4DF-7FA7F4199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Visual </a:t>
            </a:r>
            <a:r>
              <a:rPr lang="en-US" dirty="0" err="1">
                <a:latin typeface="Times" pitchFamily="2" charset="0"/>
              </a:rPr>
              <a:t>Servoing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7B67B-431E-6044-8D13-F04C2BBB9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Intrinsic parameters are obtained from calibration.</a:t>
            </a:r>
          </a:p>
          <a:p>
            <a:r>
              <a:rPr lang="en-US" dirty="0">
                <a:latin typeface="Times" pitchFamily="2" charset="0"/>
              </a:rPr>
              <a:t>Z is derived through extrapolation.</a:t>
            </a:r>
          </a:p>
          <a:p>
            <a:r>
              <a:rPr lang="en-US" dirty="0">
                <a:latin typeface="Times" pitchFamily="2" charset="0"/>
              </a:rPr>
              <a:t>Image Jacobian is calculated using derived Z value.</a:t>
            </a:r>
          </a:p>
          <a:p>
            <a:r>
              <a:rPr lang="en-US" dirty="0">
                <a:latin typeface="Times" pitchFamily="2" charset="0"/>
              </a:rPr>
              <a:t>Algorithm is looped to continuously get the control velocity.</a:t>
            </a:r>
          </a:p>
        </p:txBody>
      </p:sp>
    </p:spTree>
    <p:extLst>
      <p:ext uri="{BB962C8B-B14F-4D97-AF65-F5344CB8AC3E}">
        <p14:creationId xmlns:p14="http://schemas.microsoft.com/office/powerpoint/2010/main" val="246904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A618C-6113-1C49-810B-759EDBE9E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Drone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BF795-C422-5E4E-A3F2-74C2AF91A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MATLAB support package.</a:t>
            </a:r>
          </a:p>
          <a:p>
            <a:r>
              <a:rPr lang="en-US" dirty="0">
                <a:latin typeface="Times" pitchFamily="2" charset="0"/>
              </a:rPr>
              <a:t>Pros: easy interfacing.</a:t>
            </a:r>
          </a:p>
          <a:p>
            <a:r>
              <a:rPr lang="en-US" dirty="0">
                <a:latin typeface="Times" pitchFamily="2" charset="0"/>
              </a:rPr>
              <a:t>Cons: Blocking and not versatile.</a:t>
            </a:r>
          </a:p>
          <a:p>
            <a:r>
              <a:rPr lang="en-US" dirty="0">
                <a:latin typeface="Times" pitchFamily="2" charset="0"/>
              </a:rPr>
              <a:t>Coordinate transformations.</a:t>
            </a:r>
          </a:p>
          <a:p>
            <a:r>
              <a:rPr lang="en-US" dirty="0">
                <a:latin typeface="Times" pitchFamily="2" charset="0"/>
              </a:rPr>
              <a:t> Translations and rotations.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34BC9-EF5A-0843-8D6C-67EE80BDB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288" y="2286000"/>
            <a:ext cx="4992250" cy="333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41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3C24E-21DD-8146-8711-17E93A4D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Further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0F16F-21F0-1645-861A-8FF0D6FD6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Better control over the drone is required.</a:t>
            </a:r>
          </a:p>
          <a:p>
            <a:r>
              <a:rPr lang="en-US" dirty="0">
                <a:latin typeface="Times" pitchFamily="2" charset="0"/>
              </a:rPr>
              <a:t>Python script for seamless interfacing.</a:t>
            </a:r>
          </a:p>
          <a:p>
            <a:r>
              <a:rPr lang="en-US" dirty="0">
                <a:latin typeface="Times" pitchFamily="2" charset="0"/>
              </a:rPr>
              <a:t>Acute velocity controls the drone would allow a very decent drone visual </a:t>
            </a:r>
            <a:r>
              <a:rPr lang="en-US" dirty="0" err="1">
                <a:latin typeface="Times" pitchFamily="2" charset="0"/>
              </a:rPr>
              <a:t>servoing</a:t>
            </a:r>
            <a:r>
              <a:rPr lang="en-US" dirty="0">
                <a:latin typeface="Times" pitchFamily="2" charset="0"/>
              </a:rPr>
              <a:t> system.</a:t>
            </a:r>
          </a:p>
          <a:p>
            <a:r>
              <a:rPr lang="en-US" dirty="0">
                <a:latin typeface="Times" pitchFamily="2" charset="0"/>
              </a:rPr>
              <a:t>Better object detection mechanisms for more accurate controls.</a:t>
            </a:r>
          </a:p>
        </p:txBody>
      </p:sp>
    </p:spTree>
    <p:extLst>
      <p:ext uri="{BB962C8B-B14F-4D97-AF65-F5344CB8AC3E}">
        <p14:creationId xmlns:p14="http://schemas.microsoft.com/office/powerpoint/2010/main" val="1339172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58C81-C3F8-5F44-A2ED-90F3C048D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99787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Times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67691589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412524"/>
      </a:dk2>
      <a:lt2>
        <a:srgbClr val="E2E3E8"/>
      </a:lt2>
      <a:accent1>
        <a:srgbClr val="B4A22F"/>
      </a:accent1>
      <a:accent2>
        <a:srgbClr val="C66E26"/>
      </a:accent2>
      <a:accent3>
        <a:srgbClr val="D83E38"/>
      </a:accent3>
      <a:accent4>
        <a:srgbClr val="C62663"/>
      </a:accent4>
      <a:accent5>
        <a:srgbClr val="D838B7"/>
      </a:accent5>
      <a:accent6>
        <a:srgbClr val="A426C6"/>
      </a:accent6>
      <a:hlink>
        <a:srgbClr val="C14693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181</Words>
  <Application>Microsoft Macintosh PowerPoint</Application>
  <PresentationFormat>Widescreen</PresentationFormat>
  <Paragraphs>32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Avenir Next LT Pro</vt:lpstr>
      <vt:lpstr>Avenir Next LT Pro Light</vt:lpstr>
      <vt:lpstr>Calibri</vt:lpstr>
      <vt:lpstr>Sitka Subheading</vt:lpstr>
      <vt:lpstr>Times</vt:lpstr>
      <vt:lpstr>PebbleVTI</vt:lpstr>
      <vt:lpstr>VISUAL SERVOING WITH CAMERA ON DJI TELLO DRONE</vt:lpstr>
      <vt:lpstr>Project Brief</vt:lpstr>
      <vt:lpstr>Object Detection</vt:lpstr>
      <vt:lpstr>Visual Servoing</vt:lpstr>
      <vt:lpstr>Drone Interface</vt:lpstr>
      <vt:lpstr>Further Improvements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SERVOING WITH CAMERA ON DJI TELLO DRONE</dc:title>
  <dc:creator>Taryar Myint Mo</dc:creator>
  <cp:lastModifiedBy>Taryar Myint Mo</cp:lastModifiedBy>
  <cp:revision>7</cp:revision>
  <dcterms:created xsi:type="dcterms:W3CDTF">2020-06-08T12:45:46Z</dcterms:created>
  <dcterms:modified xsi:type="dcterms:W3CDTF">2020-06-08T15:27:39Z</dcterms:modified>
</cp:coreProperties>
</file>