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47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5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41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6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econ/bf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om1/nashville-food-deserts/blob/master/test_notebooks/grocery_google_api_test.ipynb" TargetMode="External"/><Relationship Id="rId2" Type="http://schemas.openxmlformats.org/officeDocument/2006/relationships/hyperlink" Target="https://censusreporter.org/data/table/?table=B02001&amp;geo_ids=04000US47,01000US,05000US47037,140|05000US47037&amp;primary_geo_id=05000US47037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4F1DF-F7CD-4EC7-AC11-5170CC92B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8" b="23372"/>
          <a:stretch/>
        </p:blipFill>
        <p:spPr>
          <a:xfrm>
            <a:off x="0" y="0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84EB2-4E48-4753-963A-BC4F2C07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Nashville Businesses in Black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69416-311E-4C22-88FA-06B544FB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Taryn Patterson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Data Analyst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Nashville Software School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9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0FA9-E5FE-4657-9D25-5AF31B2B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477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0FED-14FF-49FD-AF4F-62185501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71601"/>
            <a:ext cx="10134600" cy="4759644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yt-imperial"/>
              </a:rPr>
              <a:t>Americans filed paperwork to start 4.3 million businesses last year, according to </a:t>
            </a:r>
            <a:r>
              <a:rPr lang="en-US" b="0" i="0" dirty="0">
                <a:solidFill>
                  <a:srgbClr val="326891"/>
                </a:solidFill>
                <a:effectLst/>
                <a:latin typeface="nyt-imperial"/>
                <a:hlinkClick r:id="rId2"/>
              </a:rPr>
              <a:t>data from the Census Bureau</a:t>
            </a:r>
            <a:r>
              <a:rPr lang="en-US" b="0" i="0" dirty="0">
                <a:solidFill>
                  <a:srgbClr val="333333"/>
                </a:solidFill>
                <a:effectLst/>
                <a:latin typeface="nyt-imperial"/>
              </a:rPr>
              <a:t>, a 24 percent increase from the year before and by far the most in the decade and a half that the government has kept track. </a:t>
            </a:r>
            <a:r>
              <a:rPr lang="en-US" b="0" i="0">
                <a:solidFill>
                  <a:srgbClr val="333333"/>
                </a:solidFill>
                <a:effectLst/>
                <a:latin typeface="nyt-imperial"/>
              </a:rPr>
              <a:t>Applications are on a pace to be even higher this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0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315B-98B8-40B1-ADA5-26EB56F3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677281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7774-E807-49E2-AB82-B80CEFA4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560978"/>
            <a:ext cx="4849036" cy="81438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B3C-D09A-46E0-8985-34DD223CD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Census Data: </a:t>
            </a:r>
            <a:r>
              <a:rPr lang="en-US" dirty="0">
                <a:hlinkClick r:id="rId2"/>
              </a:rPr>
              <a:t>Census Reporter</a:t>
            </a:r>
            <a:r>
              <a:rPr lang="en-US" dirty="0"/>
              <a:t>. This website pulls census data from the 2019 5-year American Community Survey</a:t>
            </a:r>
          </a:p>
          <a:p>
            <a:endParaRPr lang="en-US" dirty="0"/>
          </a:p>
          <a:p>
            <a:r>
              <a:rPr lang="en-US" dirty="0"/>
              <a:t>Business Data: Google Places API (code heavily adopted from </a:t>
            </a:r>
            <a:r>
              <a:rPr lang="en-US" dirty="0">
                <a:hlinkClick r:id="rId3"/>
              </a:rPr>
              <a:t>Nashville Food Deserts</a:t>
            </a:r>
            <a:r>
              <a:rPr lang="en-US" dirty="0"/>
              <a:t>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5FFB-B503-40C7-A29D-1199592C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8715" y="1560978"/>
            <a:ext cx="4904585" cy="814387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D6639-18D0-4900-A526-26412734B4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endParaRPr lang="en-US" dirty="0"/>
          </a:p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266420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63C7-EDDA-4388-93A2-BDA01DF3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57639"/>
          </a:xfrm>
        </p:spPr>
        <p:txBody>
          <a:bodyPr/>
          <a:lstStyle/>
          <a:p>
            <a:r>
              <a:rPr lang="en-US" dirty="0"/>
              <a:t>Summary of Gathering and 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CDB6-CE16-4F7F-8A59-6731FFAE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39348"/>
            <a:ext cx="10134600" cy="47012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a Percentage of Total Population column in the census data geojson file and filtered the dataframe to only include census tracts in Davidson County with a Black population of 50% or more.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Obtained the length of the perimeter and centroid of each tract’s polygon and used that to get an approximate radius. I added a half mile buffer to this radius to make sure nothing got left out.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Narrowed down the types of businesses I was looking for to a few key types. Those were “gas station”, “supermarket”, “hospital”, “clothing store”, “restaurant”, “bar”, and “store”.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the centroid and radius for each tract and ran these through the Google Places API to get businesses of the aforementioned types, created a dataframe with the info and got rid of any duplicates.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a spatial join between the Census dataframe and the businesses dataframe to get only businesses in  </a:t>
            </a:r>
          </a:p>
        </p:txBody>
      </p:sp>
    </p:spTree>
    <p:extLst>
      <p:ext uri="{BB962C8B-B14F-4D97-AF65-F5344CB8AC3E}">
        <p14:creationId xmlns:p14="http://schemas.microsoft.com/office/powerpoint/2010/main" val="227710913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Bembo</vt:lpstr>
      <vt:lpstr>nyt-imperial</vt:lpstr>
      <vt:lpstr>AdornVTI</vt:lpstr>
      <vt:lpstr>Nashville Businesses in Black Communities</vt:lpstr>
      <vt:lpstr>Motivation</vt:lpstr>
      <vt:lpstr>The Data</vt:lpstr>
      <vt:lpstr>Summary of Gathering and Analysis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Businesses in Black Communities</dc:title>
  <dc:creator>Taryn Patterson</dc:creator>
  <cp:lastModifiedBy>Taryn Patterson</cp:lastModifiedBy>
  <cp:revision>2</cp:revision>
  <dcterms:created xsi:type="dcterms:W3CDTF">2021-12-18T15:27:36Z</dcterms:created>
  <dcterms:modified xsi:type="dcterms:W3CDTF">2021-12-18T16:58:36Z</dcterms:modified>
</cp:coreProperties>
</file>