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>
      <p:cViewPr>
        <p:scale>
          <a:sx n="110" d="100"/>
          <a:sy n="110" d="100"/>
        </p:scale>
        <p:origin x="-160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26.01.16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Planner</a:t>
            </a:r>
            <a:r>
              <a:rPr lang="de-DE" dirty="0" smtClean="0"/>
              <a:t> (TLP)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 smtClean="0"/>
              <a:t>Requirements</a:t>
            </a:r>
            <a:r>
              <a:rPr lang="de-DE" b="1" dirty="0" smtClean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de-DE" dirty="0" err="1"/>
              <a:t>a</a:t>
            </a:r>
            <a:r>
              <a:rPr lang="de-DE" dirty="0" err="1" smtClean="0"/>
              <a:t>ckermann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obstacles</a:t>
            </a:r>
            <a:r>
              <a:rPr lang="de-DE" dirty="0" smtClean="0"/>
              <a:t> (</a:t>
            </a: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avoidance</a:t>
            </a:r>
            <a:r>
              <a:rPr lang="de-DE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endParaRPr lang="de-DE" dirty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global plan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plan</a:t>
            </a:r>
          </a:p>
          <a:p>
            <a:pPr marL="0" indent="0"/>
            <a:r>
              <a:rPr lang="de-DE" b="1" dirty="0" smtClean="0"/>
              <a:t>Design:</a:t>
            </a:r>
          </a:p>
          <a:p>
            <a:pPr marL="0" indent="0"/>
            <a:endParaRPr lang="de-DE" dirty="0"/>
          </a:p>
          <a:p>
            <a:pPr marL="0" indent="0"/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827584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alculate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r>
              <a:rPr lang="de-DE" dirty="0" smtClean="0"/>
              <a:t> in </a:t>
            </a:r>
            <a:r>
              <a:rPr lang="de-DE" dirty="0" err="1" smtClean="0"/>
              <a:t>path</a:t>
            </a:r>
            <a:endParaRPr lang="de-DE" dirty="0"/>
          </a:p>
        </p:txBody>
      </p:sp>
      <p:sp>
        <p:nvSpPr>
          <p:cNvPr id="21" name="Nach rechts gekrümmter Pfeil 20"/>
          <p:cNvSpPr/>
          <p:nvPr/>
        </p:nvSpPr>
        <p:spPr>
          <a:xfrm rot="5400000">
            <a:off x="2987824" y="3068960"/>
            <a:ext cx="576064" cy="3024336"/>
          </a:xfrm>
          <a:prstGeom prst="curvedRightArrow">
            <a:avLst>
              <a:gd name="adj1" fmla="val 15029"/>
              <a:gd name="adj2" fmla="val 55831"/>
              <a:gd name="adj3" fmla="val 326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2987824" y="5373216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6156176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alculate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angle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>
            <a:off x="5652120" y="5373216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4644008" y="486916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alculation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23" name="Gerade Verbindung 22"/>
          <p:cNvCxnSpPr/>
          <p:nvPr/>
        </p:nvCxnSpPr>
        <p:spPr>
          <a:xfrm>
            <a:off x="2699792" y="1916832"/>
            <a:ext cx="5688632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699792" y="2636912"/>
            <a:ext cx="5688632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699792" y="1916832"/>
            <a:ext cx="0" cy="72008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2230783" y="894522"/>
            <a:ext cx="6316869" cy="1406355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ing 35"/>
          <p:cNvSpPr/>
          <p:nvPr/>
        </p:nvSpPr>
        <p:spPr>
          <a:xfrm>
            <a:off x="6876256" y="1772816"/>
            <a:ext cx="288032" cy="288032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3" name="Freihandform 52"/>
          <p:cNvSpPr/>
          <p:nvPr/>
        </p:nvSpPr>
        <p:spPr>
          <a:xfrm>
            <a:off x="2195737" y="4509120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2195736" y="4077072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2195736" y="5013176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61"/>
          <p:cNvCxnSpPr/>
          <p:nvPr/>
        </p:nvCxnSpPr>
        <p:spPr>
          <a:xfrm>
            <a:off x="2051720" y="4077072"/>
            <a:ext cx="2088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4139952" y="3501008"/>
            <a:ext cx="1368152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2051720" y="5661248"/>
            <a:ext cx="48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ing 73"/>
          <p:cNvSpPr/>
          <p:nvPr/>
        </p:nvSpPr>
        <p:spPr>
          <a:xfrm>
            <a:off x="3923928" y="4437112"/>
            <a:ext cx="936104" cy="936104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Freihandform 41"/>
          <p:cNvSpPr/>
          <p:nvPr/>
        </p:nvSpPr>
        <p:spPr>
          <a:xfrm>
            <a:off x="2195736" y="4365104"/>
            <a:ext cx="2232248" cy="542259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 rot="5400000">
            <a:off x="1295636" y="1808820"/>
            <a:ext cx="720080" cy="936104"/>
            <a:chOff x="2304900" y="5367780"/>
            <a:chExt cx="466200" cy="679680"/>
          </a:xfrm>
        </p:grpSpPr>
        <p:sp>
          <p:nvSpPr>
            <p:cNvPr id="50" name="CustomShape 9"/>
            <p:cNvSpPr/>
            <p:nvPr/>
          </p:nvSpPr>
          <p:spPr>
            <a:xfrm rot="16209000">
              <a:off x="2198880" y="5572080"/>
              <a:ext cx="679680" cy="271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0"/>
            <p:cNvSpPr/>
            <p:nvPr/>
          </p:nvSpPr>
          <p:spPr>
            <a:xfrm rot="16209000">
              <a:off x="2266920" y="587052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" name="CustomShape 11"/>
            <p:cNvSpPr/>
            <p:nvPr/>
          </p:nvSpPr>
          <p:spPr>
            <a:xfrm rot="16209000">
              <a:off x="2269440" y="54558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CustomShape 12"/>
            <p:cNvSpPr/>
            <p:nvPr/>
          </p:nvSpPr>
          <p:spPr>
            <a:xfrm rot="16209000">
              <a:off x="2637000" y="54522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3"/>
            <p:cNvSpPr/>
            <p:nvPr/>
          </p:nvSpPr>
          <p:spPr>
            <a:xfrm rot="16209000">
              <a:off x="2638800" y="586908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" name="Gruppierung 56"/>
          <p:cNvGrpSpPr/>
          <p:nvPr/>
        </p:nvGrpSpPr>
        <p:grpSpPr>
          <a:xfrm rot="5400000">
            <a:off x="1223628" y="4473116"/>
            <a:ext cx="720080" cy="936104"/>
            <a:chOff x="2304900" y="5367780"/>
            <a:chExt cx="466200" cy="679680"/>
          </a:xfrm>
        </p:grpSpPr>
        <p:sp>
          <p:nvSpPr>
            <p:cNvPr id="59" name="CustomShape 9"/>
            <p:cNvSpPr/>
            <p:nvPr/>
          </p:nvSpPr>
          <p:spPr>
            <a:xfrm rot="16209000">
              <a:off x="2198880" y="5572080"/>
              <a:ext cx="679680" cy="271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" name="CustomShape 10"/>
            <p:cNvSpPr/>
            <p:nvPr/>
          </p:nvSpPr>
          <p:spPr>
            <a:xfrm rot="16209000">
              <a:off x="2266920" y="587052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" name="CustomShape 11"/>
            <p:cNvSpPr/>
            <p:nvPr/>
          </p:nvSpPr>
          <p:spPr>
            <a:xfrm rot="16209000">
              <a:off x="2269440" y="54558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3" name="CustomShape 12"/>
            <p:cNvSpPr/>
            <p:nvPr/>
          </p:nvSpPr>
          <p:spPr>
            <a:xfrm rot="16209000">
              <a:off x="2637000" y="54522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5" name="CustomShape 13"/>
            <p:cNvSpPr/>
            <p:nvPr/>
          </p:nvSpPr>
          <p:spPr>
            <a:xfrm rot="16209000">
              <a:off x="2638800" y="586908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6" name="Ring 65"/>
          <p:cNvSpPr/>
          <p:nvPr/>
        </p:nvSpPr>
        <p:spPr>
          <a:xfrm>
            <a:off x="3923928" y="4005064"/>
            <a:ext cx="936104" cy="936104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6" grpId="0" animBg="1"/>
      <p:bldP spid="53" grpId="0" animBg="1"/>
      <p:bldP spid="53" grpId="1" animBg="1"/>
      <p:bldP spid="56" grpId="0" animBg="1"/>
      <p:bldP spid="56" grpId="1" animBg="1"/>
      <p:bldP spid="58" grpId="0" animBg="1"/>
      <p:bldP spid="58" grpId="1" animBg="1"/>
      <p:bldP spid="74" grpId="1" animBg="1"/>
      <p:bldP spid="74" grpId="2" animBg="1"/>
      <p:bldP spid="42" grpId="0" animBg="1"/>
      <p:bldP spid="66" grpId="0" animBg="1"/>
      <p:bldP spid="6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ung 27"/>
          <p:cNvGrpSpPr/>
          <p:nvPr/>
        </p:nvGrpSpPr>
        <p:grpSpPr>
          <a:xfrm>
            <a:off x="3779912" y="4581128"/>
            <a:ext cx="720080" cy="1152128"/>
            <a:chOff x="2304900" y="5367780"/>
            <a:chExt cx="466200" cy="679680"/>
          </a:xfrm>
        </p:grpSpPr>
        <p:sp>
          <p:nvSpPr>
            <p:cNvPr id="31" name="CustomShape 9"/>
            <p:cNvSpPr/>
            <p:nvPr/>
          </p:nvSpPr>
          <p:spPr>
            <a:xfrm rot="16209000">
              <a:off x="2198880" y="5572080"/>
              <a:ext cx="679680" cy="271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3" name="CustomShape 10"/>
            <p:cNvSpPr/>
            <p:nvPr/>
          </p:nvSpPr>
          <p:spPr>
            <a:xfrm rot="16209000">
              <a:off x="2266920" y="587052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" name="CustomShape 11"/>
            <p:cNvSpPr/>
            <p:nvPr/>
          </p:nvSpPr>
          <p:spPr>
            <a:xfrm rot="16209000">
              <a:off x="2269440" y="54558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" name="CustomShape 12"/>
            <p:cNvSpPr/>
            <p:nvPr/>
          </p:nvSpPr>
          <p:spPr>
            <a:xfrm rot="16209000">
              <a:off x="2637000" y="54522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8" name="CustomShape 13"/>
            <p:cNvSpPr/>
            <p:nvPr/>
          </p:nvSpPr>
          <p:spPr>
            <a:xfrm rot="16209000">
              <a:off x="2638800" y="586908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8" name="Rechtwinkliges Dreieck 47"/>
          <p:cNvSpPr/>
          <p:nvPr/>
        </p:nvSpPr>
        <p:spPr>
          <a:xfrm rot="5400000">
            <a:off x="3455876" y="3609020"/>
            <a:ext cx="1800200" cy="432048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  <a:alpha val="63000"/>
                </a:schemeClr>
              </a:gs>
              <a:gs pos="100000">
                <a:schemeClr val="accent1">
                  <a:shade val="94000"/>
                  <a:satMod val="135000"/>
                  <a:alpha val="6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/>
          <p:cNvSpPr/>
          <p:nvPr/>
        </p:nvSpPr>
        <p:spPr>
          <a:xfrm>
            <a:off x="7596336" y="544522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4067944" y="1916832"/>
            <a:ext cx="7200800" cy="7200800"/>
          </a:xfrm>
          <a:prstGeom prst="ellipse">
            <a:avLst/>
          </a:prstGeom>
          <a:noFill/>
          <a:ln w="28575" cmpd="sng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Steering</a:t>
            </a:r>
            <a:r>
              <a:rPr lang="de-DE" dirty="0" smtClean="0"/>
              <a:t> angle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251520" y="5517232"/>
            <a:ext cx="8496944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1403648" y="479715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4139952" y="1484784"/>
            <a:ext cx="8384" cy="3320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52120" y="24208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2" idx="5"/>
          </p:cNvCxnSpPr>
          <p:nvPr/>
        </p:nvCxnSpPr>
        <p:spPr>
          <a:xfrm>
            <a:off x="5775045" y="2543813"/>
            <a:ext cx="1893299" cy="2973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4139952" y="4797152"/>
            <a:ext cx="352839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4139952" y="2348880"/>
            <a:ext cx="576064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427984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TARGET POINT (</a:t>
            </a:r>
            <a:r>
              <a:rPr lang="de-DE" dirty="0" err="1" smtClean="0"/>
              <a:t>x,y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843808" y="4797152"/>
            <a:ext cx="0" cy="72008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19672" y="50131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wheelbase</a:t>
            </a:r>
            <a:endParaRPr lang="de-DE" dirty="0"/>
          </a:p>
        </p:txBody>
      </p:sp>
      <p:sp>
        <p:nvSpPr>
          <p:cNvPr id="11" name="Eckige Klammer links/rechts 10"/>
          <p:cNvSpPr/>
          <p:nvPr/>
        </p:nvSpPr>
        <p:spPr>
          <a:xfrm>
            <a:off x="6516216" y="2348880"/>
            <a:ext cx="2232248" cy="129614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11398"/>
              </p:ext>
            </p:extLst>
          </p:nvPr>
        </p:nvGraphicFramePr>
        <p:xfrm>
          <a:off x="7020272" y="2564904"/>
          <a:ext cx="1152128" cy="26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Formel" r:id="rId3" imgW="762000" imgH="177800" progId="Equation.3">
                  <p:embed/>
                </p:oleObj>
              </mc:Choice>
              <mc:Fallback>
                <p:oleObj name="Formel" r:id="rId3" imgW="762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2564904"/>
                        <a:ext cx="1152128" cy="26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29542"/>
              </p:ext>
            </p:extLst>
          </p:nvPr>
        </p:nvGraphicFramePr>
        <p:xfrm>
          <a:off x="6516216" y="2924944"/>
          <a:ext cx="220344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el" r:id="rId5" imgW="1511300" imgH="444500" progId="Equation.3">
                  <p:embed/>
                </p:oleObj>
              </mc:Choice>
              <mc:Fallback>
                <p:oleObj name="Formel" r:id="rId5" imgW="1511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216" y="2924944"/>
                        <a:ext cx="2203445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19870"/>
              </p:ext>
            </p:extLst>
          </p:nvPr>
        </p:nvGraphicFramePr>
        <p:xfrm>
          <a:off x="1115616" y="2924944"/>
          <a:ext cx="285911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el" r:id="rId7" imgW="2311400" imgH="393700" progId="Equation.3">
                  <p:embed/>
                </p:oleObj>
              </mc:Choice>
              <mc:Fallback>
                <p:oleObj name="Formel" r:id="rId7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2924944"/>
                        <a:ext cx="285911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2" grpId="0" animBg="1"/>
      <p:bldP spid="35" grpId="0" animBg="1"/>
      <p:bldP spid="11" grpId="0" animBg="1"/>
    </p:bldLst>
  </p:timing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Macintosh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LSR_VorlageTUMci</vt:lpstr>
      <vt:lpstr>Formel</vt:lpstr>
      <vt:lpstr>TAS Local Planner (TLP)</vt:lpstr>
      <vt:lpstr>Target point calculation</vt:lpstr>
      <vt:lpstr>Steering angle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Sebastian Eger</cp:lastModifiedBy>
  <cp:revision>44</cp:revision>
  <dcterms:created xsi:type="dcterms:W3CDTF">2013-06-24T08:16:35Z</dcterms:created>
  <dcterms:modified xsi:type="dcterms:W3CDTF">2016-01-26T22:34:27Z</dcterms:modified>
</cp:coreProperties>
</file>