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BC60-DB7B-4CC1-AADF-896D144C0BB3}" type="datetimeFigureOut">
              <a:rPr lang="pt-PT" smtClean="0"/>
              <a:t>27/06/2020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BB00C-83E4-4C70-89D1-65FB1E72D6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08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25B89-B7AB-4126-A76C-D6A765408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9928F2-FCD6-4847-9F87-10BA6B202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0975C-E7D8-4D24-9AF3-CB363C29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81D0-2849-4501-96EB-287DBC9683A0}" type="datetime1">
              <a:rPr lang="pt-PT" smtClean="0"/>
              <a:t>27/06/2020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E041F2-14DF-4BBF-B1BF-0EE128D5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AD2125-F40F-4FAB-BE1F-844DC184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38D9-5180-4B49-9A57-5BCB06F357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69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C771C-B97C-443E-B523-39B0F8B7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0B1379-E05C-4FEB-8D54-79E11132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9EC35B-6890-4634-800F-41BF7203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FCA-D1FA-4475-8123-53D7092FD87F}" type="datetime1">
              <a:rPr lang="pt-PT" smtClean="0"/>
              <a:t>27/06/2020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968C2-6D53-4CE8-9DC6-6023352E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72F96-F728-4B15-969D-36FCC534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38D9-5180-4B49-9A57-5BCB06F357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231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A6CADD-DB21-4EE7-80C5-4171FA045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8C491C-8E9D-4221-A04B-43462F3F9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0C7735-836C-4CEB-871E-39285D05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F383-2DF0-4AEA-9052-6FCD2A14AD17}" type="datetime1">
              <a:rPr lang="pt-PT" smtClean="0"/>
              <a:t>27/06/2020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C487C-58E2-43EE-9CD4-287E7580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E4366-FF06-4C3A-980C-49A63247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38D9-5180-4B49-9A57-5BCB06F357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599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UFCD – 6557 - REDE NACIONAL DE CUIDADOS DE SAÚDE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6334-6A7C-4B24-A95D-BC18DF075B72}" type="datetime1">
              <a:rPr lang="pt-PT" smtClean="0"/>
              <a:t>27/06/2020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80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014E-1985-4B5D-9356-4FAED791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3C39F-C9F0-43A9-AD3A-C395028B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6032F0-F8A2-43FB-8E3A-1EA7CE25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A716-44CC-4748-8A63-0A4FB81959EC}" type="datetime1">
              <a:rPr lang="pt-PT" smtClean="0"/>
              <a:t>27/06/2020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C6A06-2F8C-4FCC-8AB6-72A22685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755792-DC52-4952-949B-A82E1292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38D9-5180-4B49-9A57-5BCB06F357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385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6A6AC-EC2C-43F3-9F76-E0C246D4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124517-C634-4748-B0B0-E458EE99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9168D-6475-4427-8E37-2020BFFD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6C3-4E7A-4D23-BCE1-2697E1446E79}" type="datetime1">
              <a:rPr lang="pt-PT" smtClean="0"/>
              <a:t>27/06/2020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2F607-C499-40D8-BB88-9F94FB2A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C9B2D-7436-45B5-B589-ABE696DC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38D9-5180-4B49-9A57-5BCB06F357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59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1D833-0779-47DF-BCF9-3182A1C4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FD2DC-A253-41B3-81CA-B52BFD627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5F44D8-0E34-41D2-82C0-B3D7C124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FE33A-978B-4FBB-BE60-31629D08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B7AE-0377-4380-A488-C023031F3965}" type="datetime1">
              <a:rPr lang="pt-PT" smtClean="0"/>
              <a:t>27/06/2020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A17F3F-2A77-4972-9B81-E219EB80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0AB37D-21B8-46AA-A68D-1DE08803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38D9-5180-4B49-9A57-5BCB06F357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443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AB88B-51F2-4759-9BA9-1DA411EB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78EFC1-43D4-4A79-95E3-3AAF7300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9326E9-5035-4E06-BE31-D790DBB38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A15438-8799-436A-880C-ABD868314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809A1B-B1CF-4BAC-AD43-42FA2FB73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C60307-CF4D-4A16-8424-8CB9BAEB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532E-AC7C-4201-9A16-A5E621E4A38A}" type="datetime1">
              <a:rPr lang="pt-PT" smtClean="0"/>
              <a:t>27/06/2020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C3E4D-FAC1-432B-A86E-3AA34A8E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C8E876-3184-49CC-8AAC-BDE73FE2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38D9-5180-4B49-9A57-5BCB06F357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411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39C5A-8BE2-4290-B2F6-653F6F0C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E699CB-5A38-48CF-ADD4-30B7F9E3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71-F5FA-4D25-8EB0-BB44555A5427}" type="datetime1">
              <a:rPr lang="pt-PT" smtClean="0"/>
              <a:t>27/06/2020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3E6DFF-2BDA-4F70-B45C-5E29912D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7A0145-4B6D-4396-9814-D93D3B5D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38D9-5180-4B49-9A57-5BCB06F357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53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F75664-A62C-46C8-AC25-D9C35FE5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42AD-C7FB-4D09-971E-5FC04EAE03BC}" type="datetime1">
              <a:rPr lang="pt-PT" smtClean="0"/>
              <a:t>27/06/2020</a:t>
            </a:fld>
            <a:endParaRPr lang="pt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6DFA35-8B2E-4828-B1D9-579B5F03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A3C308-65B8-493D-B167-DE33A472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38D9-5180-4B49-9A57-5BCB06F357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788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8EE38-4F60-424C-96AA-6EAB1B2B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49471E-F92A-4ECD-BB0A-1CF8D2F9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F9C99E-9D97-4E39-BE66-B06F5DFC4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41643B-FDAA-4130-8D7F-24868C66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1710-1731-4CF5-A79B-A2EB64D05D16}" type="datetime1">
              <a:rPr lang="pt-PT" smtClean="0"/>
              <a:t>27/06/2020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CB58E4-6D5D-4A33-A282-3D4080A1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AE3DBA-214B-4410-ABF3-998665E4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38D9-5180-4B49-9A57-5BCB06F357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307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01B58-D105-4752-977D-3A0B2E00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E576FF-CF72-4767-8766-60B7A399F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B37392-F84B-4675-9458-C23A03CE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3466FF-BF95-487F-B8E2-16ADA873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B785-3D7B-4A6D-BAC0-A8693CB61E5D}" type="datetime1">
              <a:rPr lang="pt-PT" smtClean="0"/>
              <a:t>27/06/2020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263A0C-118D-4975-B604-79515C10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DBD0EE-2DA7-4357-9D71-8015E852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38D9-5180-4B49-9A57-5BCB06F357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24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436F1C-9995-4CFE-A47B-B67CF996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22293D-E9A9-4072-9F1E-ED3EDFF3E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F46B04-BB0A-4B6A-80FC-955337890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AEE1-4C8A-4DCA-AC80-EA04F192FF02}" type="datetime1">
              <a:rPr lang="pt-PT" smtClean="0"/>
              <a:t>27/06/2020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79636D-7A60-42C1-830A-B3A3B8AC9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UFCD – 6557 - REDE NACIONAL DE CUIDADOS DE SAÚDE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10DFA-30A3-4C9A-8B62-0A92F4BE4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38D9-5180-4B49-9A57-5BCB06F357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00599"/>
            <a:ext cx="12192000" cy="2057400"/>
          </a:xfrm>
          <a:custGeom>
            <a:avLst/>
            <a:gdLst/>
            <a:ahLst/>
            <a:cxnLst/>
            <a:rect l="l" t="t" r="r" b="b"/>
            <a:pathLst>
              <a:path w="12192000" h="2057400">
                <a:moveTo>
                  <a:pt x="12192000" y="0"/>
                </a:moveTo>
                <a:lnTo>
                  <a:pt x="0" y="0"/>
                </a:lnTo>
                <a:lnTo>
                  <a:pt x="0" y="2057400"/>
                </a:lnTo>
                <a:lnTo>
                  <a:pt x="12192000" y="20574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endParaRPr lang="pt-PT" sz="4000" b="1" dirty="0">
              <a:solidFill>
                <a:schemeClr val="bg1"/>
              </a:solidFill>
            </a:endParaRPr>
          </a:p>
          <a:p>
            <a:pPr algn="r"/>
            <a:r>
              <a:rPr lang="pt-PT" b="1" i="1" dirty="0">
                <a:solidFill>
                  <a:schemeClr val="bg1"/>
                </a:solidFill>
              </a:rPr>
              <a:t>Formadora: Susana Fernandes   </a:t>
            </a:r>
            <a:endParaRPr b="1" i="1" dirty="0">
              <a:solidFill>
                <a:schemeClr val="bg1"/>
              </a:solidFill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564286" y="609600"/>
            <a:ext cx="11063427" cy="1723549"/>
          </a:xfrm>
        </p:spPr>
        <p:txBody>
          <a:bodyPr>
            <a:normAutofit/>
          </a:bodyPr>
          <a:lstStyle/>
          <a:p>
            <a:pPr algn="ctr"/>
            <a:r>
              <a:rPr lang="pt-PT" b="1" dirty="0">
                <a:solidFill>
                  <a:schemeClr val="accent2">
                    <a:lumMod val="75000"/>
                  </a:schemeClr>
                </a:solidFill>
              </a:rPr>
              <a:t>TÉCNICO AUXILIAR DE SAÚDE</a:t>
            </a:r>
            <a:br>
              <a:rPr lang="pt-PT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pt-PT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PT" b="1" dirty="0">
                <a:solidFill>
                  <a:schemeClr val="accent2">
                    <a:lumMod val="75000"/>
                  </a:schemeClr>
                </a:solidFill>
              </a:rPr>
              <a:t>UFCD – 6557 - REDE NACIONAL DE CUIDADOS DE SAÚDE</a:t>
            </a:r>
            <a:br>
              <a:rPr lang="pt-PT" b="1" dirty="0">
                <a:solidFill>
                  <a:schemeClr val="accent2">
                    <a:lumMod val="75000"/>
                  </a:schemeClr>
                </a:solidFill>
              </a:rPr>
            </a:b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852737-89CA-49B4-BA81-48AF01E3E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5" t="29990" r="54375" b="42219"/>
          <a:stretch/>
        </p:blipFill>
        <p:spPr>
          <a:xfrm>
            <a:off x="3534250" y="2057401"/>
            <a:ext cx="5123499" cy="2561748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16EF63-0918-476F-9CCA-ECD1E1E96FD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49B23-9675-427E-989E-21ABFB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3"/>
          </a:xfrm>
        </p:spPr>
        <p:txBody>
          <a:bodyPr/>
          <a:lstStyle/>
          <a:p>
            <a:r>
              <a:rPr lang="pt-PT" b="1" i="1" u="sng" dirty="0"/>
              <a:t>Objectivos: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09184-2A5C-43E4-85A2-FDAA76FA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889"/>
            <a:ext cx="10515600" cy="4953074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10000"/>
              </a:lnSpc>
            </a:pPr>
            <a:r>
              <a:rPr lang="pt-PT" dirty="0"/>
              <a:t>Identificar os principais marcos históricos relativos à evolução da </a:t>
            </a:r>
            <a:r>
              <a:rPr lang="pt-PT" b="1" i="1" dirty="0"/>
              <a:t>Rede Nacional de Cuidados de Saúde</a:t>
            </a:r>
            <a:r>
              <a:rPr lang="pt-PT" dirty="0"/>
              <a:t>.</a:t>
            </a:r>
          </a:p>
          <a:p>
            <a:pPr marL="0" lvl="0" indent="0" algn="just">
              <a:lnSpc>
                <a:spcPct val="110000"/>
              </a:lnSpc>
              <a:buNone/>
            </a:pPr>
            <a:endParaRPr lang="pt-PT" dirty="0"/>
          </a:p>
          <a:p>
            <a:pPr lvl="0" algn="just">
              <a:lnSpc>
                <a:spcPct val="110000"/>
              </a:lnSpc>
            </a:pPr>
            <a:r>
              <a:rPr lang="pt-PT" dirty="0"/>
              <a:t>Identificar e explicar as </a:t>
            </a:r>
            <a:r>
              <a:rPr lang="pt-PT" b="1" i="1" dirty="0"/>
              <a:t>principais políticas e orientações</a:t>
            </a:r>
            <a:r>
              <a:rPr lang="pt-PT" dirty="0"/>
              <a:t> no domínio da saúde.</a:t>
            </a:r>
          </a:p>
          <a:p>
            <a:pPr marL="0" lvl="0" indent="0" algn="just">
              <a:lnSpc>
                <a:spcPct val="110000"/>
              </a:lnSpc>
              <a:buNone/>
            </a:pPr>
            <a:endParaRPr lang="pt-PT" dirty="0"/>
          </a:p>
          <a:p>
            <a:pPr lvl="0" algn="just">
              <a:lnSpc>
                <a:spcPct val="110000"/>
              </a:lnSpc>
            </a:pPr>
            <a:r>
              <a:rPr lang="pt-PT" dirty="0"/>
              <a:t>Identificar os </a:t>
            </a:r>
            <a:r>
              <a:rPr lang="pt-PT" b="1" i="1" dirty="0"/>
              <a:t>direitos e deveres do utente </a:t>
            </a:r>
            <a:r>
              <a:rPr lang="pt-PT" dirty="0"/>
              <a:t>que recorre aos serviços de saúde previstos na </a:t>
            </a:r>
            <a:r>
              <a:rPr lang="pt-PT" b="1" i="1" dirty="0"/>
              <a:t>Lei de Bases da Saúde</a:t>
            </a:r>
            <a:r>
              <a:rPr lang="pt-PT" dirty="0"/>
              <a:t>.</a:t>
            </a:r>
          </a:p>
          <a:p>
            <a:pPr marL="0" lvl="0" indent="0" algn="just">
              <a:lnSpc>
                <a:spcPct val="110000"/>
              </a:lnSpc>
              <a:buNone/>
            </a:pPr>
            <a:endParaRPr lang="pt-PT" dirty="0"/>
          </a:p>
          <a:p>
            <a:pPr lvl="0" algn="just">
              <a:lnSpc>
                <a:spcPct val="110000"/>
              </a:lnSpc>
            </a:pPr>
            <a:r>
              <a:rPr lang="pt-PT" dirty="0"/>
              <a:t>Identificar as dificuldades de acesso à saúde de comunidades migrantes em Portugal.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A8DC30-96A6-4825-99C4-1C31D11A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UFCD – 6557 - </a:t>
            </a:r>
            <a:r>
              <a:rPr lang="pt-PT" i="1" dirty="0"/>
              <a:t>REDE NACIONAL DE CUIDADOS DE SAÚDE</a:t>
            </a:r>
          </a:p>
        </p:txBody>
      </p:sp>
    </p:spTree>
    <p:extLst>
      <p:ext uri="{BB962C8B-B14F-4D97-AF65-F5344CB8AC3E}">
        <p14:creationId xmlns:p14="http://schemas.microsoft.com/office/powerpoint/2010/main" val="57317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4653F-A089-403D-B20A-1E8516FF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12"/>
            <a:ext cx="10515600" cy="50937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PT" dirty="0"/>
              <a:t>Identificar os aspetos de </a:t>
            </a:r>
            <a:r>
              <a:rPr lang="pt-PT" b="1" i="1" dirty="0"/>
              <a:t>desigualdade de género </a:t>
            </a:r>
            <a:r>
              <a:rPr lang="pt-PT" dirty="0"/>
              <a:t>no acesso aos cuidados de saúde.</a:t>
            </a:r>
          </a:p>
          <a:p>
            <a:pPr marL="0" lvl="0" indent="0">
              <a:lnSpc>
                <a:spcPct val="100000"/>
              </a:lnSpc>
              <a:buNone/>
            </a:pPr>
            <a:endParaRPr lang="pt-PT" dirty="0"/>
          </a:p>
          <a:p>
            <a:pPr lvl="0">
              <a:lnSpc>
                <a:spcPct val="100000"/>
              </a:lnSpc>
            </a:pPr>
            <a:r>
              <a:rPr lang="pt-PT" dirty="0"/>
              <a:t>Identificar os diferentes </a:t>
            </a:r>
            <a:r>
              <a:rPr lang="pt-PT" b="1" i="1" dirty="0"/>
              <a:t>Subsistemas no Sistemas Nacional de Saúde</a:t>
            </a:r>
            <a:r>
              <a:rPr lang="pt-PT" dirty="0"/>
              <a:t>.</a:t>
            </a:r>
          </a:p>
          <a:p>
            <a:pPr lvl="0">
              <a:lnSpc>
                <a:spcPct val="100000"/>
              </a:lnSpc>
            </a:pPr>
            <a:endParaRPr lang="pt-PT" dirty="0"/>
          </a:p>
          <a:p>
            <a:pPr lvl="0">
              <a:lnSpc>
                <a:spcPct val="100000"/>
              </a:lnSpc>
            </a:pPr>
            <a:r>
              <a:rPr lang="pt-PT" dirty="0"/>
              <a:t>Explicar a orgânica do </a:t>
            </a:r>
            <a:r>
              <a:rPr lang="pt-PT" b="1" i="1" dirty="0"/>
              <a:t>Sistema Nacional de Saúde </a:t>
            </a:r>
            <a:r>
              <a:rPr lang="pt-PT" dirty="0"/>
              <a:t>e serviços associados.</a:t>
            </a:r>
          </a:p>
          <a:p>
            <a:pPr lvl="0">
              <a:lnSpc>
                <a:spcPct val="100000"/>
              </a:lnSpc>
            </a:pPr>
            <a:endParaRPr lang="pt-PT" dirty="0"/>
          </a:p>
          <a:p>
            <a:pPr lvl="0">
              <a:lnSpc>
                <a:spcPct val="100000"/>
              </a:lnSpc>
            </a:pPr>
            <a:r>
              <a:rPr lang="pt-PT" dirty="0"/>
              <a:t>Caracterizar as estruturas da </a:t>
            </a:r>
            <a:r>
              <a:rPr lang="pt-PT" b="1" i="1" dirty="0"/>
              <a:t>Rede Nacional de Cuidados de Saúde</a:t>
            </a:r>
            <a:r>
              <a:rPr lang="pt-PT" dirty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pt-PT" dirty="0"/>
          </a:p>
          <a:p>
            <a:pPr lvl="0">
              <a:lnSpc>
                <a:spcPct val="100000"/>
              </a:lnSpc>
            </a:pPr>
            <a:r>
              <a:rPr lang="pt-PT" dirty="0"/>
              <a:t>Identificar o domínio de atuação de outros organismos que intervêm na área da saúde.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D99735-C112-4EA2-890C-44C3AFE3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BC6E851-5086-4839-91A0-3D72216A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r>
              <a:rPr lang="pt-PT" b="1" i="1" u="sng" dirty="0"/>
              <a:t>Objectivos:</a:t>
            </a:r>
          </a:p>
        </p:txBody>
      </p:sp>
    </p:spTree>
    <p:extLst>
      <p:ext uri="{BB962C8B-B14F-4D97-AF65-F5344CB8AC3E}">
        <p14:creationId xmlns:p14="http://schemas.microsoft.com/office/powerpoint/2010/main" val="154415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0F810-51B9-44A3-833E-FB910D2E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11"/>
            <a:ext cx="10515600" cy="509250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pt-PT" dirty="0"/>
              <a:t>Explicar a importância de adequar a sua </a:t>
            </a:r>
            <a:r>
              <a:rPr lang="pt-PT" b="1" i="1" dirty="0"/>
              <a:t>ação profissional a diferentes públicos e culturas</a:t>
            </a:r>
            <a:r>
              <a:rPr lang="pt-PT" dirty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pt-PT" dirty="0"/>
          </a:p>
          <a:p>
            <a:pPr lvl="0">
              <a:lnSpc>
                <a:spcPct val="100000"/>
              </a:lnSpc>
            </a:pPr>
            <a:r>
              <a:rPr lang="pt-PT" dirty="0"/>
              <a:t>Explicar a importância de adequar a sua </a:t>
            </a:r>
            <a:r>
              <a:rPr lang="pt-PT" b="1" i="1" dirty="0"/>
              <a:t>ação profissional a diferentes contextos institucionais no âmbito dos cuidados de saúde</a:t>
            </a:r>
            <a:r>
              <a:rPr lang="pt-PT" dirty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pt-PT" dirty="0"/>
          </a:p>
          <a:p>
            <a:pPr lvl="0">
              <a:lnSpc>
                <a:spcPct val="100000"/>
              </a:lnSpc>
            </a:pPr>
            <a:r>
              <a:rPr lang="pt-PT" dirty="0"/>
              <a:t>Explicar a </a:t>
            </a:r>
            <a:r>
              <a:rPr lang="pt-PT" b="1" i="1" dirty="0"/>
              <a:t>importância da cultura institucional no agir profissional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3BEBDD-54AA-4B53-A718-C435953E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B8BC959-1733-467A-B1FD-1F710FA5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r>
              <a:rPr lang="pt-PT" b="1" i="1" u="sng" dirty="0"/>
              <a:t>Objectivos:</a:t>
            </a:r>
          </a:p>
        </p:txBody>
      </p:sp>
    </p:spTree>
    <p:extLst>
      <p:ext uri="{BB962C8B-B14F-4D97-AF65-F5344CB8AC3E}">
        <p14:creationId xmlns:p14="http://schemas.microsoft.com/office/powerpoint/2010/main" val="244714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FFA6D-E16D-4DBF-B885-0BA4BB6E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/>
          <a:lstStyle/>
          <a:p>
            <a:r>
              <a:rPr lang="pt-PT" b="1" u="sng" dirty="0"/>
              <a:t>Temas a abordar na UFCD - 6557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E9167-2274-48DD-BF60-E2BB3768B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1"/>
            <a:ext cx="10515600" cy="502216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endParaRPr lang="pt-PT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pt-PT" dirty="0"/>
              <a:t>Perspectiva histórica da Rede Nacional de Cuidados de Saúde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pt-PT" dirty="0"/>
              <a:t>A política de Saúde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pt-PT" dirty="0"/>
              <a:t>Sistema, subsistemas e seguros de saúde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pt-PT" dirty="0"/>
              <a:t>Serviços e estabelecimentos do Sistema Nacional de Saúde em Portugal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pt-PT" dirty="0"/>
              <a:t>Outros prestadores que intervêm no domínio da Saúde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pt-PT" dirty="0"/>
              <a:t>Ambiente e cultura organizacional: noções gerais nas instituições de saúde </a:t>
            </a:r>
          </a:p>
          <a:p>
            <a:pPr marL="514350" indent="-514350">
              <a:buAutoNum type="arabicPeriod"/>
            </a:pPr>
            <a:endParaRPr lang="pt-PT" dirty="0"/>
          </a:p>
          <a:p>
            <a:pPr marL="514350" indent="-514350">
              <a:buAutoNum type="arabicPeriod"/>
            </a:pPr>
            <a:endParaRPr lang="pt-PT" dirty="0"/>
          </a:p>
          <a:p>
            <a:pPr marL="514350" indent="-514350">
              <a:buAutoNum type="arabicPeriod"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514350" indent="-514350">
              <a:buAutoNum type="arabicPeriod"/>
            </a:pPr>
            <a:endParaRPr lang="pt-PT" dirty="0"/>
          </a:p>
          <a:p>
            <a:pPr marL="514350" indent="-514350">
              <a:buAutoNum type="arabicPeriod"/>
            </a:pPr>
            <a:endParaRPr lang="pt-PT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D4C0C3-851C-40B4-821D-2A31FF0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UFCD – 6557 - REDE NACIONAL DE CUIDADOS DE SAÚDE</a:t>
            </a:r>
          </a:p>
        </p:txBody>
      </p:sp>
    </p:spTree>
    <p:extLst>
      <p:ext uri="{BB962C8B-B14F-4D97-AF65-F5344CB8AC3E}">
        <p14:creationId xmlns:p14="http://schemas.microsoft.com/office/powerpoint/2010/main" val="1931231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52B5E3D4076344BDB4334243B20B71" ma:contentTypeVersion="2" ma:contentTypeDescription="Criar um novo documento." ma:contentTypeScope="" ma:versionID="a48bf3778637078c7b23402a979ee37c">
  <xsd:schema xmlns:xsd="http://www.w3.org/2001/XMLSchema" xmlns:xs="http://www.w3.org/2001/XMLSchema" xmlns:p="http://schemas.microsoft.com/office/2006/metadata/properties" xmlns:ns2="6638e4a7-a24a-4dff-9a97-a279f6151ace" targetNamespace="http://schemas.microsoft.com/office/2006/metadata/properties" ma:root="true" ma:fieldsID="f8e28b6989dc345b66f56846c9d9f27b" ns2:_="">
    <xsd:import namespace="6638e4a7-a24a-4dff-9a97-a279f6151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38e4a7-a24a-4dff-9a97-a279f6151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EFB20D-C5BE-45F8-877A-2330D48D66C0}"/>
</file>

<file path=customXml/itemProps2.xml><?xml version="1.0" encoding="utf-8"?>
<ds:datastoreItem xmlns:ds="http://schemas.openxmlformats.org/officeDocument/2006/customXml" ds:itemID="{8D2EAC48-2C6D-47BE-AFFD-80847195E2DF}"/>
</file>

<file path=customXml/itemProps3.xml><?xml version="1.0" encoding="utf-8"?>
<ds:datastoreItem xmlns:ds="http://schemas.openxmlformats.org/officeDocument/2006/customXml" ds:itemID="{BF823AA1-3535-4DC2-939B-1F2D1162E30A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303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TÉCNICO AUXILIAR DE SAÚDE  UFCD – 6557 - REDE NACIONAL DE CUIDADOS DE SAÚDE </vt:lpstr>
      <vt:lpstr>Objectivos:</vt:lpstr>
      <vt:lpstr>Objectivos:</vt:lpstr>
      <vt:lpstr>Objectivos:</vt:lpstr>
      <vt:lpstr>Temas a abordar na UFCD - 6557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AUXILIAR DE SAÚDE  UFCD – 6557 - REDE NACIONAL DE CUIDADOS DE SAÚDE </dc:title>
  <dc:creator>MOV SOLUÇÕES</dc:creator>
  <cp:lastModifiedBy>MOV SOLUÇÕES</cp:lastModifiedBy>
  <cp:revision>5</cp:revision>
  <dcterms:created xsi:type="dcterms:W3CDTF">2020-06-26T20:00:07Z</dcterms:created>
  <dcterms:modified xsi:type="dcterms:W3CDTF">2020-06-27T10:06:51Z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0x010100A052B5E3D4076344BDB4334243B20B71</vt:lpwstr>
  </property>
</Properties>
</file>