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8D0B4-34B1-4334-B900-47DFBCC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30CB3B-F00C-4588-B122-12DFB6203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40363-E07B-4FAE-9C0D-09EF8DC7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399937-E9A3-41D7-9EE7-62230421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5EF63-260B-4A55-8BCE-FF405F0A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0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A656F-8068-4AB7-9C86-8B62C3E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EEDA7E-EE85-42D8-9304-51B1D05D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4783A-2E90-4F32-A083-B01926F1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69025-D91A-4CA3-9F02-9B21B338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1B767-7630-423A-9A19-AFA8A4E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0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95E76F-7F74-4AFF-A73E-7F0C13D4B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8E354-709A-4B17-BC9B-7F82AE4C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83F23-745D-4AD5-836C-C3ADAE20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E4990-CF82-4D01-A8A0-890BE1AA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75DDD-7B7E-428B-B74D-CD890A0B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0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EF024-E39A-42FE-9639-9AAFF81A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193761-72B4-488C-B5AE-3CC96E4F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9F513-A711-48A1-8778-90FAE87B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244179-D011-4CCB-972A-83737B37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C53452-2692-490E-81EE-BD83043B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3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ADDA1-DAA9-4ED2-97B6-35FDCA0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A49801-DBA9-41F7-9A18-D593DE4A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A22074-7248-4A7E-8057-F61E8281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49F207-65F4-415B-A6F3-9CA7301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3597A-7BD2-4BC6-B52B-94D8B50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8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E36D9-927C-4BB9-8B16-B416D07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FCE32-1DB9-407D-84AA-19B54E81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B574AC-0B12-4B46-A471-266CF566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98EA8-1AED-4FE0-8EEA-539CD54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7E361-198A-46A4-8C5A-EF0A2622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21876-EB31-4C2B-9EF4-5F13A9DA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8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2B582-662B-4C87-A39C-334B73CB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9A971-DF94-4680-914E-23632A64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766A30-61B8-4233-B400-3F921724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57CD45-AF3A-4262-A0DB-937C4AE88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461105-F140-4134-BD72-AAB7EF627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8F9788-E08F-457E-9249-40D343D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FC385C-1754-409D-A7D8-6B6FCC63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C0F91-9BD9-45C6-9FB8-9BD6B8E2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9ABC1-2944-4383-8BE1-1722AD1C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A30E36-DCDD-4184-B94B-46B2FDC5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48B17-EF88-46FA-8AD2-24A8C368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B69AD3-0F44-43C2-ABD9-91C7B51B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7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68C2EA-858F-4865-B42A-9C77F0DC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991A0A-FE19-4548-BB63-97A41C15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0A4D52-4116-4A1C-AAC1-EA7D713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F89E2-A28C-4436-AACE-0ACC86A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54C064-9C21-4809-AA56-A4C71056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BC733A-DBB2-48BF-B826-7491E9FF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53787-38BC-4C55-95A1-58DAEB0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58CB7D-1C63-438A-AB91-C559283A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0528B1-E10C-4974-8270-EB827F29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1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B481D-6F98-4B56-A363-D5CD7ABC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002FCD-479B-491A-A926-2E38BB87A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E81644-34FE-4473-A6D7-561B6ADC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726EF-0A59-4757-B6C0-9AAB9785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1853A-F95B-494F-A145-60FE62F9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8F9FBC-299D-40E3-8637-B7E53BE4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4486FF-9A19-48D4-8E2B-AC795F10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F9430-6A99-4495-ADBE-B0CC6E8D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EC1AF-1DD4-46BC-A193-2AB2295EE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244-56D1-4DCE-B9C9-DEF2BD917AE1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905CE-AF92-4C45-B8FA-916F608E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363E6-4615-43B4-9604-4DB72CF8D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9DA7-86B7-4E0A-A268-AE848180F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9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DF13C0E-CA02-48DD-AF89-0F8A80F68D26}"/>
              </a:ext>
            </a:extLst>
          </p:cNvPr>
          <p:cNvSpPr/>
          <p:nvPr/>
        </p:nvSpPr>
        <p:spPr>
          <a:xfrm>
            <a:off x="564860" y="484302"/>
            <a:ext cx="3242341" cy="31392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39F056-DD02-4472-8264-9F1395FC41DE}"/>
              </a:ext>
            </a:extLst>
          </p:cNvPr>
          <p:cNvSpPr/>
          <p:nvPr/>
        </p:nvSpPr>
        <p:spPr>
          <a:xfrm>
            <a:off x="4757954" y="248178"/>
            <a:ext cx="6610525" cy="63959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FB6E35-FAB8-437D-AB02-B5A50DC8CB92}"/>
              </a:ext>
            </a:extLst>
          </p:cNvPr>
          <p:cNvSpPr/>
          <p:nvPr/>
        </p:nvSpPr>
        <p:spPr>
          <a:xfrm>
            <a:off x="1309381" y="1512839"/>
            <a:ext cx="1753299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ケース④</a:t>
            </a:r>
            <a:endParaRPr lang="en-US" altLang="ja-JP" dirty="0"/>
          </a:p>
          <a:p>
            <a:pPr algn="ctr"/>
            <a:r>
              <a:rPr kumimoji="1" lang="ja-JP" altLang="en-US" dirty="0"/>
              <a:t>サーバー間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BA01169-046E-4330-9DB3-73B3F2452FD3}"/>
              </a:ext>
            </a:extLst>
          </p:cNvPr>
          <p:cNvSpPr/>
          <p:nvPr/>
        </p:nvSpPr>
        <p:spPr>
          <a:xfrm>
            <a:off x="5292053" y="4523114"/>
            <a:ext cx="5542327" cy="190757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7A5CB3-5604-482C-80C9-C1A9E2ADFE3D}"/>
              </a:ext>
            </a:extLst>
          </p:cNvPr>
          <p:cNvSpPr/>
          <p:nvPr/>
        </p:nvSpPr>
        <p:spPr>
          <a:xfrm>
            <a:off x="5651381" y="4893169"/>
            <a:ext cx="4823670" cy="144628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CDF99D-2847-4E22-998E-6DFCDC1DA2EC}"/>
              </a:ext>
            </a:extLst>
          </p:cNvPr>
          <p:cNvSpPr/>
          <p:nvPr/>
        </p:nvSpPr>
        <p:spPr>
          <a:xfrm>
            <a:off x="5954088" y="5218649"/>
            <a:ext cx="1753299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ケース③</a:t>
            </a:r>
            <a:endParaRPr lang="en-US" altLang="ja-JP" dirty="0"/>
          </a:p>
          <a:p>
            <a:pPr algn="ctr"/>
            <a:r>
              <a:rPr kumimoji="1" lang="ja-JP" altLang="en-US" dirty="0"/>
              <a:t>ポッド間</a:t>
            </a:r>
            <a:endParaRPr kumimoji="1" lang="en-US" altLang="ja-JP" dirty="0"/>
          </a:p>
          <a:p>
            <a:pPr algn="ctr"/>
            <a:r>
              <a:rPr lang="ja-JP" altLang="en-US" sz="1200" dirty="0"/>
              <a:t>（別</a:t>
            </a:r>
            <a:r>
              <a:rPr lang="en-US" altLang="ja-JP" sz="1200" dirty="0"/>
              <a:t>namespace</a:t>
            </a:r>
            <a:r>
              <a:rPr lang="ja-JP" altLang="en-US" sz="1200" dirty="0"/>
              <a:t>）</a:t>
            </a:r>
            <a:endParaRPr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95C237-74A7-4C34-8428-76C49765E7D5}"/>
              </a:ext>
            </a:extLst>
          </p:cNvPr>
          <p:cNvSpPr/>
          <p:nvPr/>
        </p:nvSpPr>
        <p:spPr>
          <a:xfrm>
            <a:off x="5292053" y="600038"/>
            <a:ext cx="5542327" cy="385066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4C5C1C0-211D-4CA3-B100-10A1EB5D286D}"/>
              </a:ext>
            </a:extLst>
          </p:cNvPr>
          <p:cNvSpPr/>
          <p:nvPr/>
        </p:nvSpPr>
        <p:spPr>
          <a:xfrm>
            <a:off x="5651381" y="2747924"/>
            <a:ext cx="4823670" cy="162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310A5AE-FD19-4C90-906E-8B2A40E460F9}"/>
              </a:ext>
            </a:extLst>
          </p:cNvPr>
          <p:cNvSpPr/>
          <p:nvPr/>
        </p:nvSpPr>
        <p:spPr>
          <a:xfrm>
            <a:off x="5651381" y="972734"/>
            <a:ext cx="4823670" cy="162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CB29DD-11EC-4AC0-91B5-DD2EC65FE4BC}"/>
              </a:ext>
            </a:extLst>
          </p:cNvPr>
          <p:cNvSpPr/>
          <p:nvPr/>
        </p:nvSpPr>
        <p:spPr>
          <a:xfrm>
            <a:off x="5953384" y="1397659"/>
            <a:ext cx="1753299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FB3A4A9-A3AB-4AB4-8D0D-B33337261611}"/>
              </a:ext>
            </a:extLst>
          </p:cNvPr>
          <p:cNvSpPr/>
          <p:nvPr/>
        </p:nvSpPr>
        <p:spPr>
          <a:xfrm>
            <a:off x="8436527" y="1397658"/>
            <a:ext cx="1753299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ケース①</a:t>
            </a:r>
            <a:endParaRPr lang="en-US" altLang="ja-JP" dirty="0"/>
          </a:p>
          <a:p>
            <a:pPr algn="ctr"/>
            <a:r>
              <a:rPr kumimoji="1" lang="ja-JP" altLang="en-US" dirty="0"/>
              <a:t>コンテナ間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CF8DE9-307E-4E9D-9476-269980B7D01B}"/>
              </a:ext>
            </a:extLst>
          </p:cNvPr>
          <p:cNvSpPr/>
          <p:nvPr/>
        </p:nvSpPr>
        <p:spPr>
          <a:xfrm>
            <a:off x="8348443" y="3008904"/>
            <a:ext cx="1753299" cy="1082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ケース②</a:t>
            </a:r>
            <a:endParaRPr lang="en-US" altLang="ja-JP" dirty="0"/>
          </a:p>
          <a:p>
            <a:pPr algn="ctr"/>
            <a:r>
              <a:rPr lang="ja-JP" altLang="en-US" dirty="0"/>
              <a:t>ポッド間</a:t>
            </a:r>
            <a:endParaRPr lang="en-US" altLang="ja-JP" dirty="0"/>
          </a:p>
          <a:p>
            <a:pPr algn="ctr"/>
            <a:r>
              <a:rPr kumimoji="1" lang="ja-JP" altLang="en-US" sz="1200" dirty="0"/>
              <a:t>（同一</a:t>
            </a:r>
            <a:r>
              <a:rPr kumimoji="1" lang="en-US" altLang="ja-JP" sz="1200" dirty="0"/>
              <a:t>namespace</a:t>
            </a:r>
            <a:r>
              <a:rPr kumimoji="1" lang="ja-JP" altLang="en-US" sz="1200" dirty="0"/>
              <a:t>）</a:t>
            </a:r>
            <a:endParaRPr kumimoji="1" lang="ja-JP" altLang="en-US" dirty="0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E5D75293-FA2B-4110-AA7C-5FD75A447B3B}"/>
              </a:ext>
            </a:extLst>
          </p:cNvPr>
          <p:cNvSpPr/>
          <p:nvPr/>
        </p:nvSpPr>
        <p:spPr>
          <a:xfrm>
            <a:off x="7689907" y="1712246"/>
            <a:ext cx="746620" cy="45300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折線 8">
            <a:extLst>
              <a:ext uri="{FF2B5EF4-FFF2-40B4-BE49-F238E27FC236}">
                <a16:creationId xmlns:a16="http://schemas.microsoft.com/office/drawing/2014/main" id="{A6F8EDAA-86CF-4E0D-9134-5EF95C78DB1A}"/>
              </a:ext>
            </a:extLst>
          </p:cNvPr>
          <p:cNvSpPr/>
          <p:nvPr/>
        </p:nvSpPr>
        <p:spPr>
          <a:xfrm rot="16200000">
            <a:off x="7135366" y="2459732"/>
            <a:ext cx="1192975" cy="1233185"/>
          </a:xfrm>
          <a:prstGeom prst="bentArrow">
            <a:avLst>
              <a:gd name="adj1" fmla="val 16751"/>
              <a:gd name="adj2" fmla="val 16838"/>
              <a:gd name="adj3" fmla="val 17517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左 19">
            <a:extLst>
              <a:ext uri="{FF2B5EF4-FFF2-40B4-BE49-F238E27FC236}">
                <a16:creationId xmlns:a16="http://schemas.microsoft.com/office/drawing/2014/main" id="{9DD54731-BE84-40DB-BDFF-F16B9B5DC8C9}"/>
              </a:ext>
            </a:extLst>
          </p:cNvPr>
          <p:cNvSpPr/>
          <p:nvPr/>
        </p:nvSpPr>
        <p:spPr>
          <a:xfrm rot="5400000">
            <a:off x="5160022" y="3622741"/>
            <a:ext cx="2738809" cy="45300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左 29">
            <a:extLst>
              <a:ext uri="{FF2B5EF4-FFF2-40B4-BE49-F238E27FC236}">
                <a16:creationId xmlns:a16="http://schemas.microsoft.com/office/drawing/2014/main" id="{7B7E4CD1-C18A-479A-8CF2-0285D070F24D}"/>
              </a:ext>
            </a:extLst>
          </p:cNvPr>
          <p:cNvSpPr/>
          <p:nvPr/>
        </p:nvSpPr>
        <p:spPr>
          <a:xfrm flipH="1">
            <a:off x="3062680" y="1710684"/>
            <a:ext cx="2890704" cy="45300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B910CD-D808-4F56-A895-6FB15917771C}"/>
              </a:ext>
            </a:extLst>
          </p:cNvPr>
          <p:cNvSpPr txBox="1"/>
          <p:nvPr/>
        </p:nvSpPr>
        <p:spPr>
          <a:xfrm>
            <a:off x="5755135" y="100881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ポッド</a:t>
            </a:r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2D7CFA-9122-4551-A203-FE3BF237EE5B}"/>
              </a:ext>
            </a:extLst>
          </p:cNvPr>
          <p:cNvSpPr txBox="1"/>
          <p:nvPr/>
        </p:nvSpPr>
        <p:spPr>
          <a:xfrm>
            <a:off x="5755135" y="27479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ポッド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D2F9CA-4234-4512-BA51-528AF2F930D2}"/>
              </a:ext>
            </a:extLst>
          </p:cNvPr>
          <p:cNvSpPr txBox="1"/>
          <p:nvPr/>
        </p:nvSpPr>
        <p:spPr>
          <a:xfrm>
            <a:off x="5755135" y="489996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ポッド</a:t>
            </a:r>
            <a:r>
              <a:rPr lang="en-US" altLang="ja-JP" b="1" dirty="0"/>
              <a:t>C</a:t>
            </a:r>
            <a:endParaRPr kumimoji="1" lang="ja-JP" altLang="en-US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4282F9-F399-4167-AB96-5CD735FF054E}"/>
              </a:ext>
            </a:extLst>
          </p:cNvPr>
          <p:cNvSpPr txBox="1"/>
          <p:nvPr/>
        </p:nvSpPr>
        <p:spPr>
          <a:xfrm>
            <a:off x="5654919" y="24817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Kubernetes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C0F9FE3-A544-4C79-B03C-19E2794B1D5E}"/>
              </a:ext>
            </a:extLst>
          </p:cNvPr>
          <p:cNvSpPr txBox="1"/>
          <p:nvPr/>
        </p:nvSpPr>
        <p:spPr>
          <a:xfrm>
            <a:off x="5654919" y="60003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ネームスペース </a:t>
            </a:r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0045D1-36AC-47B1-918D-27411BFAA8AF}"/>
              </a:ext>
            </a:extLst>
          </p:cNvPr>
          <p:cNvSpPr txBox="1"/>
          <p:nvPr/>
        </p:nvSpPr>
        <p:spPr>
          <a:xfrm>
            <a:off x="5654919" y="452383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ネームスペース </a:t>
            </a:r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D1BA6ED-18D9-4748-9934-7B0CDD1F1777}"/>
              </a:ext>
            </a:extLst>
          </p:cNvPr>
          <p:cNvSpPr txBox="1"/>
          <p:nvPr/>
        </p:nvSpPr>
        <p:spPr>
          <a:xfrm>
            <a:off x="1064797" y="484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サーバー</a:t>
            </a:r>
          </a:p>
        </p:txBody>
      </p:sp>
    </p:spTree>
    <p:extLst>
      <p:ext uri="{BB962C8B-B14F-4D97-AF65-F5344CB8AC3E}">
        <p14:creationId xmlns:p14="http://schemas.microsoft.com/office/powerpoint/2010/main" val="34503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榎坂 亘恭</dc:creator>
  <cp:lastModifiedBy>榎坂 亘恭</cp:lastModifiedBy>
  <cp:revision>6</cp:revision>
  <dcterms:created xsi:type="dcterms:W3CDTF">2019-10-06T08:46:34Z</dcterms:created>
  <dcterms:modified xsi:type="dcterms:W3CDTF">2019-10-06T10:43:41Z</dcterms:modified>
</cp:coreProperties>
</file>