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1" r:id="rId2"/>
    <p:sldId id="269" r:id="rId3"/>
    <p:sldId id="26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9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57667-AEDC-4703-B2FC-5B8363979F05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6E527-3E42-4EB2-8578-C5D581D19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3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1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4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6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9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0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1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0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0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C89A4-7F2E-4419-9B19-13C21B9B0165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2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8620" y="2244060"/>
            <a:ext cx="9994760" cy="23698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b="1" dirty="0" smtClean="0">
                <a:solidFill>
                  <a:srgbClr val="00B0F0"/>
                </a:solidFill>
                <a:latin typeface="Roboto"/>
              </a:rPr>
              <a:t>Day-6</a:t>
            </a:r>
            <a:endParaRPr lang="en-US" sz="7200" b="1" dirty="0">
              <a:solidFill>
                <a:srgbClr val="00B0F0"/>
              </a:solidFill>
              <a:latin typeface="Roboto"/>
            </a:endParaRPr>
          </a:p>
          <a:p>
            <a:pPr algn="ctr"/>
            <a:r>
              <a:rPr lang="en-US" sz="3200" b="1" dirty="0" smtClean="0">
                <a:latin typeface="Roboto"/>
              </a:rPr>
              <a:t>By </a:t>
            </a:r>
            <a:r>
              <a:rPr lang="en-US" sz="3200" b="1" dirty="0">
                <a:latin typeface="Roboto"/>
              </a:rPr>
              <a:t>Aksadur Rahman</a:t>
            </a:r>
          </a:p>
          <a:p>
            <a:pPr algn="ctr"/>
            <a:r>
              <a:rPr lang="en-US" sz="4400" b="1" dirty="0">
                <a:solidFill>
                  <a:schemeClr val="accent1"/>
                </a:solidFill>
                <a:latin typeface="Roboto"/>
              </a:rPr>
              <a:t>aksadur@yahoo.com</a:t>
            </a:r>
          </a:p>
        </p:txBody>
      </p:sp>
    </p:spTree>
    <p:extLst>
      <p:ext uri="{BB962C8B-B14F-4D97-AF65-F5344CB8AC3E}">
        <p14:creationId xmlns:p14="http://schemas.microsoft.com/office/powerpoint/2010/main" val="300141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1072" y="1120247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UNION selects only distinct values. Use UNION ALL to also select duplicate values!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91718" y="290822"/>
            <a:ext cx="21226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UNION ALL </a:t>
            </a:r>
          </a:p>
        </p:txBody>
      </p:sp>
      <p:sp>
        <p:nvSpPr>
          <p:cNvPr id="7" name="Rectangle 6"/>
          <p:cNvSpPr/>
          <p:nvPr/>
        </p:nvSpPr>
        <p:spPr>
          <a:xfrm>
            <a:off x="2581656" y="224362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Patient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ALL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Guardian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0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91718" y="290822"/>
            <a:ext cx="16490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5"/>
                </a:solidFill>
              </a:rPr>
              <a:t>Intersect</a:t>
            </a:r>
          </a:p>
        </p:txBody>
      </p:sp>
      <p:sp>
        <p:nvSpPr>
          <p:cNvPr id="3" name="Rectangle 2"/>
          <p:cNvSpPr/>
          <p:nvPr/>
        </p:nvSpPr>
        <p:spPr>
          <a:xfrm>
            <a:off x="3322320" y="160354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Patient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INTERSECT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Guardian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4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91718" y="290822"/>
            <a:ext cx="12829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Except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67456" y="183214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Patient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Guardian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32069" y="1147227"/>
            <a:ext cx="42397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Sql</a:t>
            </a:r>
            <a:r>
              <a:rPr lang="en-US" dirty="0"/>
              <a:t> server join types</a:t>
            </a:r>
          </a:p>
          <a:p>
            <a:r>
              <a:rPr lang="en-US" dirty="0"/>
              <a:t>Inner join</a:t>
            </a:r>
          </a:p>
          <a:p>
            <a:r>
              <a:rPr lang="en-US" dirty="0"/>
              <a:t>Left Join</a:t>
            </a:r>
          </a:p>
          <a:p>
            <a:r>
              <a:rPr lang="en-US" dirty="0"/>
              <a:t>Right Join</a:t>
            </a:r>
          </a:p>
          <a:p>
            <a:r>
              <a:rPr lang="en-US" dirty="0"/>
              <a:t>Full Join</a:t>
            </a:r>
          </a:p>
          <a:p>
            <a:r>
              <a:rPr lang="en-US" dirty="0"/>
              <a:t>Union </a:t>
            </a:r>
          </a:p>
          <a:p>
            <a:r>
              <a:rPr lang="en-US" dirty="0"/>
              <a:t>Union all</a:t>
            </a:r>
          </a:p>
          <a:p>
            <a:r>
              <a:rPr lang="en-US" dirty="0"/>
              <a:t>Intersect</a:t>
            </a:r>
          </a:p>
          <a:p>
            <a:r>
              <a:rPr lang="en-US" dirty="0"/>
              <a:t>Except</a:t>
            </a:r>
          </a:p>
        </p:txBody>
      </p:sp>
      <p:sp>
        <p:nvSpPr>
          <p:cNvPr id="2" name="Rectangle 1"/>
          <p:cNvSpPr/>
          <p:nvPr/>
        </p:nvSpPr>
        <p:spPr>
          <a:xfrm>
            <a:off x="4432069" y="390297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66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176879"/>
              </p:ext>
            </p:extLst>
          </p:nvPr>
        </p:nvGraphicFramePr>
        <p:xfrm>
          <a:off x="878032" y="1789113"/>
          <a:ext cx="971550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Bitmap Image" r:id="rId3" imgW="9715680" imgH="3886200" progId="PBrush">
                  <p:embed/>
                </p:oleObj>
              </mc:Choice>
              <mc:Fallback>
                <p:oleObj name="Bitmap Image" r:id="rId3" imgW="9715680" imgH="3886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8032" y="1789113"/>
                        <a:ext cx="9715500" cy="388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314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646595"/>
              </p:ext>
            </p:extLst>
          </p:nvPr>
        </p:nvGraphicFramePr>
        <p:xfrm>
          <a:off x="1640320" y="1197841"/>
          <a:ext cx="8078238" cy="497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Bitmap Image" r:id="rId3" imgW="7155360" imgH="4404240" progId="PBrush">
                  <p:embed/>
                </p:oleObj>
              </mc:Choice>
              <mc:Fallback>
                <p:oleObj name="Bitmap Image" r:id="rId3" imgW="7155360" imgH="4404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0320" y="1197841"/>
                        <a:ext cx="8078238" cy="497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413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923350" y="1833944"/>
          <a:ext cx="6308725" cy="408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Bitmap Image" r:id="rId3" imgW="6309360" imgH="4084200" progId="Paint.Picture">
                  <p:embed/>
                </p:oleObj>
              </mc:Choice>
              <mc:Fallback>
                <p:oleObj name="Bitmap Image" r:id="rId3" imgW="6309360" imgH="40842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23350" y="1833944"/>
                        <a:ext cx="6308725" cy="408463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5151844" y="629150"/>
            <a:ext cx="20585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Union </a:t>
            </a:r>
            <a:r>
              <a:rPr lang="en-US" sz="2400" b="1" dirty="0" err="1">
                <a:solidFill>
                  <a:schemeClr val="accent5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2400" b="1" dirty="0">
                <a:solidFill>
                  <a:schemeClr val="accent5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Join</a:t>
            </a:r>
          </a:p>
        </p:txBody>
      </p:sp>
    </p:spTree>
    <p:extLst>
      <p:ext uri="{BB962C8B-B14F-4D97-AF65-F5344CB8AC3E}">
        <p14:creationId xmlns:p14="http://schemas.microsoft.com/office/powerpoint/2010/main" val="85248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89" y="1017841"/>
            <a:ext cx="11510604" cy="584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1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QL Server UNION: The Ultimate Gu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151" y="1686750"/>
            <a:ext cx="6199550" cy="362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43127" y="638294"/>
            <a:ext cx="20585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Union </a:t>
            </a:r>
            <a:r>
              <a:rPr lang="en-US" sz="2400" b="1" dirty="0" err="1">
                <a:solidFill>
                  <a:schemeClr val="accent5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2400" b="1" dirty="0">
                <a:solidFill>
                  <a:schemeClr val="accent5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Join</a:t>
            </a:r>
          </a:p>
        </p:txBody>
      </p:sp>
    </p:spTree>
    <p:extLst>
      <p:ext uri="{BB962C8B-B14F-4D97-AF65-F5344CB8AC3E}">
        <p14:creationId xmlns:p14="http://schemas.microsoft.com/office/powerpoint/2010/main" val="270006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00711" y="574286"/>
            <a:ext cx="470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Union/Union All/Intersect/Except</a:t>
            </a:r>
            <a:endParaRPr lang="en-US" sz="24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2717925" y="1932559"/>
          <a:ext cx="6080125" cy="410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Bitmap Image" r:id="rId3" imgW="6080760" imgH="4107240" progId="Paint.Picture">
                  <p:embed/>
                </p:oleObj>
              </mc:Choice>
              <mc:Fallback>
                <p:oleObj name="Bitmap Image" r:id="rId3" imgW="6080760" imgH="41072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7925" y="1932559"/>
                        <a:ext cx="6080125" cy="4106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426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76984" y="819603"/>
            <a:ext cx="915924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The SQL UNION Operator</a:t>
            </a:r>
          </a:p>
          <a:p>
            <a:r>
              <a:rPr lang="en-US" dirty="0"/>
              <a:t>The UNION operator is used to combine the result-set of two or more SELECT statements.</a:t>
            </a:r>
          </a:p>
          <a:p>
            <a:endParaRPr lang="en-US" dirty="0"/>
          </a:p>
          <a:p>
            <a:r>
              <a:rPr lang="en-US" dirty="0"/>
              <a:t>Every SELECT statement within UNION must have the same number of columns</a:t>
            </a:r>
          </a:p>
          <a:p>
            <a:r>
              <a:rPr lang="en-US" dirty="0"/>
              <a:t>The columns must also have similar data types</a:t>
            </a:r>
          </a:p>
          <a:p>
            <a:r>
              <a:rPr lang="en-US" dirty="0"/>
              <a:t>The columns in every SELECT statement must also be in the same order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868424" y="316716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Patient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Guardian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3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107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Roboto</vt:lpstr>
      <vt:lpstr>Times New Roman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81</cp:revision>
  <dcterms:created xsi:type="dcterms:W3CDTF">2022-04-07T14:24:20Z</dcterms:created>
  <dcterms:modified xsi:type="dcterms:W3CDTF">2022-10-22T23:49:04Z</dcterms:modified>
</cp:coreProperties>
</file>