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7" r:id="rId4"/>
    <p:sldId id="268" r:id="rId5"/>
    <p:sldId id="269" r:id="rId6"/>
    <p:sldId id="266" r:id="rId7"/>
    <p:sldId id="271" r:id="rId8"/>
    <p:sldId id="27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496" y="2581187"/>
            <a:ext cx="11247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B0F0"/>
                </a:solidFill>
                <a:latin typeface="Roboto"/>
              </a:rPr>
              <a:t>Data </a:t>
            </a:r>
            <a:r>
              <a:rPr lang="en-US" sz="5400" b="1" dirty="0">
                <a:solidFill>
                  <a:srgbClr val="00B0F0"/>
                </a:solidFill>
                <a:latin typeface="Roboto"/>
              </a:rPr>
              <a:t>Analysis using </a:t>
            </a:r>
            <a:r>
              <a:rPr lang="en-US" sz="5400" b="1" dirty="0" err="1" smtClean="0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5400" b="1" dirty="0" smtClean="0">
                <a:solidFill>
                  <a:srgbClr val="00B0F0"/>
                </a:solidFill>
                <a:latin typeface="Roboto"/>
              </a:rPr>
              <a:t> </a:t>
            </a: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1158163"/>
            <a:ext cx="878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A list cannot directly handle a mathematical operations, while array can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4" y="1789366"/>
            <a:ext cx="8353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1158163"/>
            <a:ext cx="878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 array consumes less memory than a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24" y="1712161"/>
            <a:ext cx="7286625" cy="3227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3847" y="493954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Using an array is faster than a list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3847" y="5438894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A list is easier to modify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6290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6" y="793985"/>
            <a:ext cx="8207966" cy="59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6186"/>
            <a:ext cx="10920698" cy="45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8" y="1471180"/>
            <a:ext cx="10229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35" y="743671"/>
            <a:ext cx="6915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0773" y="399896"/>
            <a:ext cx="2901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477735"/>
            <a:ext cx="8113939" cy="4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0773" y="399896"/>
            <a:ext cx="2901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1708539"/>
            <a:ext cx="11272842" cy="39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212848"/>
            <a:ext cx="89535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</a:t>
            </a:r>
            <a:r>
              <a:rPr lang="en-US" sz="3600" b="1" dirty="0" err="1" smtClean="0">
                <a:solidFill>
                  <a:srgbClr val="00B0F0"/>
                </a:solidFill>
                <a:latin typeface="Roboto"/>
              </a:rPr>
              <a:t>umpy</a:t>
            </a:r>
            <a:r>
              <a:rPr lang="en-US" sz="3600" b="1" dirty="0" smtClean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1" y="1377315"/>
            <a:ext cx="9163050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41" y="4206240"/>
            <a:ext cx="9163050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40</cp:revision>
  <dcterms:created xsi:type="dcterms:W3CDTF">2022-04-07T14:24:20Z</dcterms:created>
  <dcterms:modified xsi:type="dcterms:W3CDTF">2023-09-10T05:03:30Z</dcterms:modified>
</cp:coreProperties>
</file>