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73" r:id="rId4"/>
    <p:sldId id="271" r:id="rId5"/>
    <p:sldId id="266" r:id="rId6"/>
    <p:sldId id="269" r:id="rId7"/>
    <p:sldId id="265" r:id="rId8"/>
    <p:sldId id="270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55" y="2244060"/>
            <a:ext cx="11998035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00B0F0"/>
                </a:solidFill>
                <a:latin typeface="Roboto"/>
              </a:rPr>
              <a:t>Introduction To Machine Learning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163" y="1212429"/>
            <a:ext cx="1477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Splitting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162" y="1581761"/>
            <a:ext cx="976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called Train/Test because you split the data set into two sets: a training set and a testing 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1162" y="2135759"/>
            <a:ext cx="447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May be, 80% for training, and 20% for testing.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2" y="2826471"/>
            <a:ext cx="8017034" cy="125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53" y="4275858"/>
            <a:ext cx="4943874" cy="24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2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163" y="1212429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Validation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162" y="1581761"/>
            <a:ext cx="976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"validation data" is a set of data held separate from your training data. It's used during the training process to give an estimate of model skill while tuning model’s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</p:txBody>
      </p:sp>
      <p:pic>
        <p:nvPicPr>
          <p:cNvPr id="1026" name="Picture 2" descr="python - How can adjust train-set and test-set and validation-set for Keras  in RNN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52" y="2597424"/>
            <a:ext cx="72009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96881" y="1659285"/>
            <a:ext cx="3665969" cy="304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What is Machine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Types of Machine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Training data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Test data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27922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2256" y="953900"/>
            <a:ext cx="1013229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Machine learning:</a:t>
            </a:r>
          </a:p>
          <a:p>
            <a:r>
              <a:rPr lang="en-US" dirty="0"/>
              <a:t>Machine learning is a branch of Artificial Intelligence (AI) which accepts complex input pattern and output intelligent decisions.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93" y="2308117"/>
            <a:ext cx="6955415" cy="4116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14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9295" y="819223"/>
            <a:ext cx="9282547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is a type of machine learning. It is basically a synonym of classiﬁcation. The supervision in the learning comes from the labeled instances in the training data.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3594" y="2313991"/>
            <a:ext cx="169950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5975"/>
              </p:ext>
            </p:extLst>
          </p:nvPr>
        </p:nvGraphicFramePr>
        <p:xfrm>
          <a:off x="4123955" y="2250182"/>
          <a:ext cx="4971060" cy="3122295"/>
        </p:xfrm>
        <a:graphic>
          <a:graphicData uri="http://schemas.openxmlformats.org/drawingml/2006/table">
            <a:tbl>
              <a:tblPr/>
              <a:tblGrid>
                <a:gridCol w="1320116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299489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278862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1072593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08728"/>
              </p:ext>
            </p:extLst>
          </p:nvPr>
        </p:nvGraphicFramePr>
        <p:xfrm>
          <a:off x="1895106" y="5899603"/>
          <a:ext cx="4407724" cy="373039"/>
        </p:xfrm>
        <a:graphic>
          <a:graphicData uri="http://schemas.openxmlformats.org/drawingml/2006/table">
            <a:tbl>
              <a:tblPr/>
              <a:tblGrid>
                <a:gridCol w="149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4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3012" y="711355"/>
            <a:ext cx="8950036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 is a type of machine learning. It is essentially a synonym of clustering. The learning process is unsupervised since the input instances are not class labeled.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3012" y="2280454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465120"/>
            <a:ext cx="2533650" cy="3181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9783" y="5905467"/>
            <a:ext cx="630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player are batsman, baller and al rounder?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922" y="903237"/>
            <a:ext cx="10923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81818"/>
                </a:solidFill>
                <a:latin typeface="Montserrat" panose="00000500000000000000" pitchFamily="2" charset="0"/>
              </a:rPr>
              <a:t>Reinforcement Learning</a:t>
            </a:r>
          </a:p>
          <a:p>
            <a:pPr algn="just"/>
            <a:r>
              <a:rPr lang="en-US" sz="1600" dirty="0">
                <a:solidFill>
                  <a:srgbClr val="212127"/>
                </a:solidFill>
                <a:latin typeface="Bookman Old Style" panose="02050604050505020204" pitchFamily="18" charset="0"/>
              </a:rPr>
              <a:t>It is neither based on supervised learning nor unsupervised learning. Moreover, here the algorithms learn to react to an environment on their own. It is rapidly growing and moreover producing a variety of learning algorithms. These algorithms are useful in the field of Robotics, Gaming etc.</a:t>
            </a:r>
            <a:endParaRPr lang="en-US" sz="1600" b="0" i="0" dirty="0">
              <a:solidFill>
                <a:srgbClr val="212127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https://miro.medium.com/max/875/1*4u2GtNnMa9xso1WkLh7h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03" y="2522312"/>
            <a:ext cx="6686550" cy="37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5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vised vs Unsupervised vs Reinforcement - AIT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960437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5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20388"/>
              </p:ext>
            </p:extLst>
          </p:nvPr>
        </p:nvGraphicFramePr>
        <p:xfrm>
          <a:off x="1311213" y="1188230"/>
          <a:ext cx="8926804" cy="5052401"/>
        </p:xfrm>
        <a:graphic>
          <a:graphicData uri="http://schemas.openxmlformats.org/drawingml/2006/table">
            <a:tbl>
              <a:tblPr/>
              <a:tblGrid>
                <a:gridCol w="155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615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effectLst/>
                        </a:rPr>
                        <a:t>Criteria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effectLst/>
                        </a:rPr>
                        <a:t>Supervised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effectLst/>
                        </a:rPr>
                        <a:t>Unsupervised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effectLst/>
                        </a:rPr>
                        <a:t>Reinforcement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Definition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Learns by using 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Trained using unlabelled data without any guidance.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Works on interacting with the environment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Type of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Unlabelled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– predefined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Type of problems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Regression and classification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Association and Clustering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Exploitation or Exploration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Extra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663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Algorithms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Linear Regression, Logistic Regression, SVM, KNN etc.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K – Means,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C – Means, </a:t>
                      </a:r>
                      <a:r>
                        <a:rPr lang="en-US" sz="1800" u="none" strike="noStrike" dirty="0" err="1">
                          <a:effectLst/>
                        </a:rPr>
                        <a:t>Apriori</a:t>
                      </a:r>
                      <a:endParaRPr lang="en-US" sz="1800" u="none" strike="noStrike" dirty="0">
                        <a:effectLst/>
                      </a:endParaRP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Q – Learning,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SARSA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Aim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Calculate outcomes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Discover underlying patterns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Learn a series of action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Application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Risk Evaluation, Forecast Sales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Recommendation System, Anomaly Detection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Self Driving Cars, Gaming, Healthcare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3163" y="1406390"/>
            <a:ext cx="922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roxima_nova"/>
              </a:rPr>
              <a:t>Training data: </a:t>
            </a:r>
          </a:p>
          <a:p>
            <a:r>
              <a:rPr lang="en-US" dirty="0">
                <a:latin typeface="proxima_nova"/>
              </a:rPr>
              <a:t>This type of data builds up the machine learning algorithm. The data scientist feeds the algorithm input data, which corresponds to an expected output.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3163" y="3512236"/>
            <a:ext cx="9421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data: </a:t>
            </a:r>
          </a:p>
          <a:p>
            <a:r>
              <a:rPr lang="en-US" dirty="0"/>
              <a:t>After the model is built, testing data once again validates that it can make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5357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484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Montserrat</vt:lpstr>
      <vt:lpstr>proxima_nova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Aksadur Rahman</cp:lastModifiedBy>
  <cp:revision>66</cp:revision>
  <dcterms:created xsi:type="dcterms:W3CDTF">2022-04-07T14:24:20Z</dcterms:created>
  <dcterms:modified xsi:type="dcterms:W3CDTF">2024-08-15T04:52:40Z</dcterms:modified>
</cp:coreProperties>
</file>