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746189" y="2224326"/>
            <a:ext cx="11064247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 </a:t>
            </a:r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 Analysis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</a:t>
            </a:r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ksadur@yahoo.com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17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46" y="1592635"/>
            <a:ext cx="9125973" cy="44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03" y="1485907"/>
            <a:ext cx="9157062" cy="49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154287"/>
              </p:ext>
            </p:extLst>
          </p:nvPr>
        </p:nvGraphicFramePr>
        <p:xfrm>
          <a:off x="1483566" y="1544731"/>
          <a:ext cx="87407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Bitmap Image" r:id="rId4" imgW="8740080" imgH="4320720" progId="PBrush">
                  <p:embed/>
                </p:oleObj>
              </mc:Choice>
              <mc:Fallback>
                <p:oleObj name="Bitmap Image" r:id="rId4" imgW="8740080" imgH="4320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3566" y="1544731"/>
                        <a:ext cx="8740775" cy="43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72" y="1593757"/>
            <a:ext cx="9363709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81546"/>
              </p:ext>
            </p:extLst>
          </p:nvPr>
        </p:nvGraphicFramePr>
        <p:xfrm>
          <a:off x="1553936" y="1598738"/>
          <a:ext cx="8648700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Bitmap Image" r:id="rId4" imgW="8648640" imgH="4815720" progId="PBrush">
                  <p:embed/>
                </p:oleObj>
              </mc:Choice>
              <mc:Fallback>
                <p:oleObj name="Bitmap Image" r:id="rId4" imgW="8648640" imgH="4815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3936" y="1598738"/>
                        <a:ext cx="8648700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87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05" y="1786618"/>
            <a:ext cx="8717746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Cambria</vt:lpstr>
      <vt:lpstr>Roboto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Microsoft account</cp:lastModifiedBy>
  <cp:revision>127</cp:revision>
  <dcterms:created xsi:type="dcterms:W3CDTF">2021-08-10T15:37:54Z</dcterms:created>
  <dcterms:modified xsi:type="dcterms:W3CDTF">2022-12-10T05:55:03Z</dcterms:modified>
</cp:coreProperties>
</file>