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68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computer-science/classificatio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1450450" y="2224326"/>
            <a:ext cx="9817111" cy="1786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5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 Logistic Regression</a:t>
            </a:r>
            <a:endParaRPr lang="en-US" sz="5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 smtClean="0">
                <a:latin typeface="Roboto"/>
              </a:rPr>
              <a:t>Aksadur Rahman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Roboto"/>
              </a:rPr>
              <a:t>a</a:t>
            </a:r>
            <a:r>
              <a:rPr lang="en-US" sz="1600" b="1" dirty="0" smtClean="0">
                <a:solidFill>
                  <a:schemeClr val="accent1"/>
                </a:solidFill>
                <a:latin typeface="Roboto"/>
              </a:rPr>
              <a:t>ksadur@yahoo.com</a:t>
            </a:r>
            <a:endParaRPr lang="en-US" sz="1600" b="1" dirty="0">
              <a:solidFill>
                <a:schemeClr val="accent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3958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224138"/>
              </p:ext>
            </p:extLst>
          </p:nvPr>
        </p:nvGraphicFramePr>
        <p:xfrm>
          <a:off x="1872252" y="1862818"/>
          <a:ext cx="7993063" cy="443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Bitmap Image" r:id="rId4" imgW="7993440" imgH="4434840" progId="PBrush">
                  <p:embed/>
                </p:oleObj>
              </mc:Choice>
              <mc:Fallback>
                <p:oleObj name="Bitmap Image" r:id="rId4" imgW="7993440" imgH="4434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72252" y="1862818"/>
                        <a:ext cx="7993063" cy="443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031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094273"/>
              </p:ext>
            </p:extLst>
          </p:nvPr>
        </p:nvGraphicFramePr>
        <p:xfrm>
          <a:off x="2420666" y="1350827"/>
          <a:ext cx="7559675" cy="425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Bitmap Image" r:id="rId4" imgW="7558920" imgH="4259520" progId="PBrush">
                  <p:embed/>
                </p:oleObj>
              </mc:Choice>
              <mc:Fallback>
                <p:oleObj name="Bitmap Image" r:id="rId4" imgW="7558920" imgH="4259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0666" y="1350827"/>
                        <a:ext cx="7559675" cy="425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49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736" y="1471750"/>
            <a:ext cx="8474121" cy="494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3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150202"/>
              </p:ext>
            </p:extLst>
          </p:nvPr>
        </p:nvGraphicFramePr>
        <p:xfrm>
          <a:off x="1106533" y="1574982"/>
          <a:ext cx="9092310" cy="4677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Bitmap Image" r:id="rId4" imgW="8115480" imgH="4175640" progId="PBrush">
                  <p:embed/>
                </p:oleObj>
              </mc:Choice>
              <mc:Fallback>
                <p:oleObj name="Bitmap Image" r:id="rId4" imgW="8115480" imgH="4175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6533" y="1574982"/>
                        <a:ext cx="9092310" cy="4677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754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044" y="1654630"/>
            <a:ext cx="8605974" cy="404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9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0242" name="Picture 2" descr="Pierre François Verhulst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483" y="1190649"/>
            <a:ext cx="2921733" cy="451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04483" y="241300"/>
            <a:ext cx="3021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NexusSans"/>
              </a:rPr>
              <a:t>Logistic regression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82886" y="5830438"/>
            <a:ext cx="63502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Pierre François </a:t>
            </a:r>
            <a:r>
              <a:rPr lang="en-US" sz="3200" b="1" dirty="0" err="1" smtClean="0">
                <a:solidFill>
                  <a:srgbClr val="00B0F0"/>
                </a:solidFill>
              </a:rPr>
              <a:t>Verhulst</a:t>
            </a:r>
            <a:r>
              <a:rPr lang="en-US" sz="3200" b="1" dirty="0" smtClean="0">
                <a:solidFill>
                  <a:srgbClr val="00B0F0"/>
                </a:solidFill>
              </a:rPr>
              <a:t> (1804-1849)</a:t>
            </a:r>
            <a:endParaRPr 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77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2342607" y="686528"/>
            <a:ext cx="88827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2E2E"/>
                </a:solidFill>
                <a:latin typeface="NexusSans"/>
              </a:rPr>
              <a:t>Logistic regression</a:t>
            </a:r>
            <a:r>
              <a:rPr lang="en-US" dirty="0">
                <a:solidFill>
                  <a:srgbClr val="2E2E2E"/>
                </a:solidFill>
                <a:latin typeface="NexusSans"/>
              </a:rPr>
              <a:t> is a process of modeling the probability of a discrete outcome given an input variable. The most common logistic regression models a binary </a:t>
            </a:r>
            <a:r>
              <a:rPr lang="en-US" dirty="0" smtClean="0">
                <a:solidFill>
                  <a:srgbClr val="2E2E2E"/>
                </a:solidFill>
                <a:latin typeface="NexusSans"/>
              </a:rPr>
              <a:t>outcome</a:t>
            </a:r>
          </a:p>
          <a:p>
            <a:endParaRPr lang="en-US" dirty="0" smtClean="0">
              <a:solidFill>
                <a:srgbClr val="2E2E2E"/>
              </a:solidFill>
              <a:latin typeface="NexusSans"/>
            </a:endParaRPr>
          </a:p>
          <a:p>
            <a:r>
              <a:rPr lang="en-US" dirty="0"/>
              <a:t>Logistic regression, despite its name, is a </a:t>
            </a:r>
            <a:r>
              <a:rPr lang="en-US" dirty="0">
                <a:hlinkClick r:id="rId3" tooltip="Learn more about classification from ScienceDirect's AI-generated Topic Pages"/>
              </a:rPr>
              <a:t>classification</a:t>
            </a:r>
            <a:r>
              <a:rPr lang="en-US" dirty="0"/>
              <a:t> model rather than regression model. Logistic regression is a simple and more efficient method for binary and linear classification problems. It is a classification model, which is very easy to realize and achieves very good performance with linearly separable classes.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4982816" y="91831"/>
            <a:ext cx="3021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NexusSans"/>
              </a:rPr>
              <a:t>Logistic regression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0504" y="3360174"/>
            <a:ext cx="5626604" cy="175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142" y="1949843"/>
            <a:ext cx="8648700" cy="3752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41696" y="300836"/>
            <a:ext cx="4719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NexusSans"/>
              </a:rPr>
              <a:t>Binary Logistic </a:t>
            </a:r>
            <a:r>
              <a:rPr lang="en-US" sz="2800" b="1" dirty="0">
                <a:solidFill>
                  <a:schemeClr val="accent1"/>
                </a:solidFill>
                <a:latin typeface="NexusSans"/>
              </a:rPr>
              <a:t>regression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00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32" y="1612718"/>
            <a:ext cx="9132842" cy="41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8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743" y="710701"/>
            <a:ext cx="441960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2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62" y="1471748"/>
            <a:ext cx="8605429" cy="47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0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634" y="1506975"/>
            <a:ext cx="8095298" cy="490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9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469" y="1583191"/>
            <a:ext cx="7715794" cy="468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3386</TotalTime>
  <Words>105</Words>
  <Application>Microsoft Office PowerPoint</Application>
  <PresentationFormat>Widescreen</PresentationFormat>
  <Paragraphs>10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Bookman Old Style</vt:lpstr>
      <vt:lpstr>Calibri</vt:lpstr>
      <vt:lpstr>Calibri Light</vt:lpstr>
      <vt:lpstr>Cambria</vt:lpstr>
      <vt:lpstr>NexusSans</vt:lpstr>
      <vt:lpstr>Roboto</vt:lpstr>
      <vt:lpstr>Times New Roman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HP</cp:lastModifiedBy>
  <cp:revision>139</cp:revision>
  <dcterms:created xsi:type="dcterms:W3CDTF">2021-08-10T15:37:54Z</dcterms:created>
  <dcterms:modified xsi:type="dcterms:W3CDTF">2023-08-15T09:14:28Z</dcterms:modified>
</cp:coreProperties>
</file>