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535381" y="1609590"/>
            <a:ext cx="7883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92929"/>
                </a:solidFill>
                <a:latin typeface="charter"/>
              </a:rPr>
              <a:t>A Naive Bayes classifier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probabilistic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machine learning model that’s used for classification task. The 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classifier 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is based on the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Bayes theorem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2809919"/>
            <a:ext cx="6050536" cy="29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6014" y="1339340"/>
            <a:ext cx="540533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228109" y="3002971"/>
                <a:ext cx="3026958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40+33+28+1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20+40+32+1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93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109" y="3002971"/>
                <a:ext cx="3026958" cy="3231573"/>
              </a:xfrm>
              <a:prstGeom prst="rect">
                <a:avLst/>
              </a:prstGeom>
              <a:blipFill>
                <a:blip r:embed="rId4"/>
                <a:stretch>
                  <a:fillRect l="-200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6645592" y="3002971"/>
                <a:ext cx="3163426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28+25+22+1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45+22+30+1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592" y="3002971"/>
                <a:ext cx="3163426" cy="3231573"/>
              </a:xfrm>
              <a:prstGeom prst="rect">
                <a:avLst/>
              </a:prstGeom>
              <a:blipFill>
                <a:blip r:embed="rId5"/>
                <a:stretch>
                  <a:fillRect l="-172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280" y="1794979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67" y="3422573"/>
            <a:ext cx="4447743" cy="1099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270" y="4725608"/>
            <a:ext cx="464582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C=c2=Comp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784" y="1703731"/>
            <a:ext cx="7568492" cy="90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823" y="2692948"/>
            <a:ext cx="7693163" cy="9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756129" y="990550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0096" y="1401432"/>
            <a:ext cx="8909397" cy="115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a decision using the Naive Bayesian Classifier whether play will be started or not for the input tuple, </a:t>
            </a: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(Outlook=sunny, Temperature=mild, Humidity=normal, Wind =false)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97129"/>
              </p:ext>
            </p:extLst>
          </p:nvPr>
        </p:nvGraphicFramePr>
        <p:xfrm>
          <a:off x="2980113" y="2681268"/>
          <a:ext cx="6080760" cy="3699443"/>
        </p:xfrm>
        <a:graphic>
          <a:graphicData uri="http://schemas.openxmlformats.org/drawingml/2006/table">
            <a:tbl>
              <a:tblPr firstRow="1" firstCol="1" bandRow="1"/>
              <a:tblGrid>
                <a:gridCol w="926869">
                  <a:extLst>
                    <a:ext uri="{9D8B030D-6E8A-4147-A177-3AD203B41FA5}">
                      <a16:colId xmlns:a16="http://schemas.microsoft.com/office/drawing/2014/main" val="34426148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590507861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17946059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25019799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55849619"/>
                    </a:ext>
                  </a:extLst>
                </a:gridCol>
                <a:gridCol w="588126">
                  <a:extLst>
                    <a:ext uri="{9D8B030D-6E8A-4147-A177-3AD203B41FA5}">
                      <a16:colId xmlns:a16="http://schemas.microsoft.com/office/drawing/2014/main" val="3065118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75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9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69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65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52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9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98373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7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2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36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86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38959" y="1491741"/>
            <a:ext cx="1289135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8959" y="2028625"/>
            <a:ext cx="6096000" cy="1304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c1=yes, c2= no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X1=sunny, X2=mild, X3=normal, X4=false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8959" y="3528434"/>
            <a:ext cx="19623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744" y="4090173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blipFill>
                <a:blip r:embed="rId4"/>
                <a:stretch>
                  <a:fillRect l="-363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053" y="1384183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9131" y="199589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P (C|x1, x2, x3, x4)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  <a:blipFill>
                <a:blip r:embed="rId4"/>
                <a:stretch>
                  <a:fillRect l="-1478" r="-493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88" y="1981706"/>
            <a:ext cx="461962" cy="497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3692" y="4175260"/>
            <a:ext cx="46650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c1 = yes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921" y="2591262"/>
            <a:ext cx="2962079" cy="13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09453" y="1239732"/>
            <a:ext cx="7509164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75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Why Laplace Correction Needed</a:t>
            </a:r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375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75"/>
              </a:spcAft>
            </a:pPr>
            <a:r>
              <a:rPr lang="en-US" sz="1600" dirty="0">
                <a:solidFill>
                  <a:srgbClr val="333333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zero probability cancels the effects of all the other (posteriori) probabilities. Which is unfair? That’s why Laplace correction is needed.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9453" y="3097483"/>
            <a:ext cx="798022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following text is computer or mathematics related using the Naive Bayesian classifier.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453" y="2673521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2147"/>
              </p:ext>
            </p:extLst>
          </p:nvPr>
        </p:nvGraphicFramePr>
        <p:xfrm>
          <a:off x="3059082" y="3908434"/>
          <a:ext cx="6583681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23737">
                  <a:extLst>
                    <a:ext uri="{9D8B030D-6E8A-4147-A177-3AD203B41FA5}">
                      <a16:colId xmlns:a16="http://schemas.microsoft.com/office/drawing/2014/main" val="2322356332"/>
                    </a:ext>
                  </a:extLst>
                </a:gridCol>
                <a:gridCol w="1315165">
                  <a:extLst>
                    <a:ext uri="{9D8B030D-6E8A-4147-A177-3AD203B41FA5}">
                      <a16:colId xmlns:a16="http://schemas.microsoft.com/office/drawing/2014/main" val="4164115679"/>
                    </a:ext>
                  </a:extLst>
                </a:gridCol>
                <a:gridCol w="1310164">
                  <a:extLst>
                    <a:ext uri="{9D8B030D-6E8A-4147-A177-3AD203B41FA5}">
                      <a16:colId xmlns:a16="http://schemas.microsoft.com/office/drawing/2014/main" val="1686340577"/>
                    </a:ext>
                  </a:extLst>
                </a:gridCol>
                <a:gridCol w="1315879">
                  <a:extLst>
                    <a:ext uri="{9D8B030D-6E8A-4147-A177-3AD203B41FA5}">
                      <a16:colId xmlns:a16="http://schemas.microsoft.com/office/drawing/2014/main" val="4224808836"/>
                    </a:ext>
                  </a:extLst>
                </a:gridCol>
                <a:gridCol w="1318736">
                  <a:extLst>
                    <a:ext uri="{9D8B030D-6E8A-4147-A177-3AD203B41FA5}">
                      <a16:colId xmlns:a16="http://schemas.microsoft.com/office/drawing/2014/main" val="2161217718"/>
                    </a:ext>
                  </a:extLst>
                </a:gridCol>
              </a:tblGrid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33755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51727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02113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9339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17504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71682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3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7781" y="1431260"/>
            <a:ext cx="6096000" cy="2131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C1=Math, c2=Comp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x2=Bit, x3=Chip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781" y="3620885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035617" y="4237766"/>
                <a:ext cx="2826588" cy="11408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P(x3|c1)=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617" y="4237766"/>
                <a:ext cx="2826588" cy="1140836"/>
              </a:xfrm>
              <a:prstGeom prst="rect">
                <a:avLst/>
              </a:prstGeom>
              <a:blipFill>
                <a:blip r:embed="rId4"/>
                <a:stretch>
                  <a:fillRect l="-321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5883592" y="4223479"/>
                <a:ext cx="2826588" cy="11408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P(x1|c2)=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3592" y="4223479"/>
                <a:ext cx="2826588" cy="1140836"/>
              </a:xfrm>
              <a:prstGeom prst="rect">
                <a:avLst/>
              </a:prstGeom>
              <a:blipFill>
                <a:blip r:embed="rId5"/>
                <a:stretch>
                  <a:fillRect l="-300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21742" y="1339340"/>
            <a:ext cx="78418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6014" y="5465839"/>
            <a:ext cx="813261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Laplace correction is needed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Chip/Math) and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/Comp)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370"/>
              </p:ext>
            </p:extLst>
          </p:nvPr>
        </p:nvGraphicFramePr>
        <p:xfrm>
          <a:off x="3035617" y="2201045"/>
          <a:ext cx="6881725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1351851442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696793582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487901490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886273321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700742657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1253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5473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486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5579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0603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35829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5824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21742" y="1744476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24246"/>
              </p:ext>
            </p:extLst>
          </p:nvPr>
        </p:nvGraphicFramePr>
        <p:xfrm>
          <a:off x="2913438" y="2102880"/>
          <a:ext cx="6881725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1351851442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696793582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487901490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886273321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700742657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1253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5473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486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5579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0603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35829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5824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Doc7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3364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Doc8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1944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6014" y="1742857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</a:t>
            </a:r>
            <a:r>
              <a:rPr lang="en-US" b="1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Crrection</a:t>
            </a: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75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484</Words>
  <Application>Microsoft Office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Cambria Math</vt:lpstr>
      <vt:lpstr>charter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Md. Aksadur Rahman</cp:lastModifiedBy>
  <cp:revision>84</cp:revision>
  <dcterms:created xsi:type="dcterms:W3CDTF">2021-08-10T15:37:54Z</dcterms:created>
  <dcterms:modified xsi:type="dcterms:W3CDTF">2021-08-17T08:59:36Z</dcterms:modified>
</cp:coreProperties>
</file>