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1" r:id="rId4"/>
    <p:sldId id="296" r:id="rId5"/>
    <p:sldId id="262" r:id="rId6"/>
    <p:sldId id="297" r:id="rId7"/>
    <p:sldId id="263" r:id="rId8"/>
    <p:sldId id="300" r:id="rId9"/>
    <p:sldId id="301" r:id="rId10"/>
    <p:sldId id="298" r:id="rId11"/>
    <p:sldId id="260" r:id="rId12"/>
    <p:sldId id="299" r:id="rId13"/>
    <p:sldId id="275" r:id="rId14"/>
  </p:sldIdLst>
  <p:sldSz cx="9144000" cy="5143500" type="screen16x9"/>
  <p:notesSz cx="6858000" cy="9144000"/>
  <p:embeddedFontLst>
    <p:embeddedFont>
      <p:font typeface="Inter" panose="02000503000000020004" pitchFamily="2" charset="0"/>
      <p:regular r:id="rId16"/>
      <p:bold r:id="rId17"/>
    </p:embeddedFont>
    <p:embeddedFont>
      <p:font typeface="Poppins" panose="00000500000000000000" pitchFamily="2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C4553-E3D6-4D52-8EEA-730FBB9BC306}">
  <a:tblStyle styleId="{135C4553-E3D6-4D52-8EEA-730FBB9BC3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9FD78C-ECCE-4EA9-9E28-72DFF3B907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5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4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2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69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059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7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7400" y="1039075"/>
            <a:ext cx="6251100" cy="25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7400" y="3648825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670067" y="-2301750"/>
            <a:ext cx="4653530" cy="4653530"/>
            <a:chOff x="5944525" y="803950"/>
            <a:chExt cx="3086100" cy="3086100"/>
          </a:xfrm>
        </p:grpSpPr>
        <p:sp>
          <p:nvSpPr>
            <p:cNvPr id="13" name="Google Shape;13;p2"/>
            <p:cNvSpPr/>
            <p:nvPr/>
          </p:nvSpPr>
          <p:spPr>
            <a:xfrm>
              <a:off x="5944525" y="803950"/>
              <a:ext cx="3086100" cy="308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70075" y="1229650"/>
              <a:ext cx="2235000" cy="2234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6350" y="1685775"/>
              <a:ext cx="1322700" cy="1322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1319500" y="-1578575"/>
            <a:ext cx="9263200" cy="7294025"/>
            <a:chOff x="-1319500" y="-1578575"/>
            <a:chExt cx="9263200" cy="7294025"/>
          </a:xfrm>
        </p:grpSpPr>
        <p:sp>
          <p:nvSpPr>
            <p:cNvPr id="17" name="Google Shape;17;p2"/>
            <p:cNvSpPr/>
            <p:nvPr/>
          </p:nvSpPr>
          <p:spPr>
            <a:xfrm>
              <a:off x="6787500" y="4559250"/>
              <a:ext cx="1156200" cy="1156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19500" y="-1578575"/>
              <a:ext cx="2674500" cy="26745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197889" y="1567990"/>
            <a:ext cx="1757217" cy="1254729"/>
            <a:chOff x="1192925" y="473588"/>
            <a:chExt cx="5896700" cy="4210500"/>
          </a:xfrm>
        </p:grpSpPr>
        <p:sp>
          <p:nvSpPr>
            <p:cNvPr id="20" name="Google Shape;20;p2"/>
            <p:cNvSpPr/>
            <p:nvPr/>
          </p:nvSpPr>
          <p:spPr>
            <a:xfrm>
              <a:off x="1192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011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30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487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673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5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04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3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92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1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30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487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673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85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4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23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92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11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30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487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673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285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04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23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92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11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30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6487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673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85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04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23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92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11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30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6487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673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85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04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23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92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11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30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487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673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85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04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23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7611683" y="3410133"/>
            <a:ext cx="1444346" cy="1426957"/>
            <a:chOff x="7611683" y="3410133"/>
            <a:chExt cx="1444346" cy="1426957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7611683" y="3638640"/>
              <a:ext cx="409501" cy="409501"/>
              <a:chOff x="7156475" y="1911025"/>
              <a:chExt cx="1254600" cy="1254600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2"/>
            <p:cNvGrpSpPr/>
            <p:nvPr/>
          </p:nvGrpSpPr>
          <p:grpSpPr>
            <a:xfrm>
              <a:off x="7920854" y="3990988"/>
              <a:ext cx="846102" cy="846102"/>
              <a:chOff x="7156475" y="1911025"/>
              <a:chExt cx="1254600" cy="1254600"/>
            </a:xfrm>
          </p:grpSpPr>
          <p:sp>
            <p:nvSpPr>
              <p:cNvPr id="73" name="Google Shape;73;p2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8520190" y="3410133"/>
              <a:ext cx="535840" cy="535840"/>
              <a:chOff x="7156475" y="1911025"/>
              <a:chExt cx="1254600" cy="1254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8"/>
          <p:cNvSpPr txBox="1">
            <a:spLocks noGrp="1"/>
          </p:cNvSpPr>
          <p:nvPr>
            <p:ph type="subTitle" idx="1"/>
          </p:nvPr>
        </p:nvSpPr>
        <p:spPr>
          <a:xfrm>
            <a:off x="709025" y="2484031"/>
            <a:ext cx="23370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8"/>
          <p:cNvSpPr txBox="1">
            <a:spLocks noGrp="1"/>
          </p:cNvSpPr>
          <p:nvPr>
            <p:ph type="subTitle" idx="2"/>
          </p:nvPr>
        </p:nvSpPr>
        <p:spPr>
          <a:xfrm>
            <a:off x="3216370" y="2484031"/>
            <a:ext cx="23370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8"/>
          <p:cNvSpPr txBox="1">
            <a:spLocks noGrp="1"/>
          </p:cNvSpPr>
          <p:nvPr>
            <p:ph type="subTitle" idx="3"/>
          </p:nvPr>
        </p:nvSpPr>
        <p:spPr>
          <a:xfrm>
            <a:off x="5723723" y="2484031"/>
            <a:ext cx="23370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8"/>
          <p:cNvSpPr txBox="1">
            <a:spLocks noGrp="1"/>
          </p:cNvSpPr>
          <p:nvPr>
            <p:ph type="subTitle" idx="4"/>
          </p:nvPr>
        </p:nvSpPr>
        <p:spPr>
          <a:xfrm>
            <a:off x="709025" y="1806200"/>
            <a:ext cx="2337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1" name="Google Shape;651;p18"/>
          <p:cNvSpPr txBox="1">
            <a:spLocks noGrp="1"/>
          </p:cNvSpPr>
          <p:nvPr>
            <p:ph type="subTitle" idx="5"/>
          </p:nvPr>
        </p:nvSpPr>
        <p:spPr>
          <a:xfrm>
            <a:off x="3216374" y="1806200"/>
            <a:ext cx="2337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2" name="Google Shape;652;p18"/>
          <p:cNvSpPr txBox="1">
            <a:spLocks noGrp="1"/>
          </p:cNvSpPr>
          <p:nvPr>
            <p:ph type="subTitle" idx="6"/>
          </p:nvPr>
        </p:nvSpPr>
        <p:spPr>
          <a:xfrm>
            <a:off x="5723723" y="1806200"/>
            <a:ext cx="2337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53" name="Google Shape;653;p18"/>
          <p:cNvGrpSpPr/>
          <p:nvPr/>
        </p:nvGrpSpPr>
        <p:grpSpPr>
          <a:xfrm>
            <a:off x="7649239" y="4268190"/>
            <a:ext cx="1757217" cy="1254729"/>
            <a:chOff x="1192925" y="473588"/>
            <a:chExt cx="5896700" cy="4210500"/>
          </a:xfrm>
        </p:grpSpPr>
        <p:sp>
          <p:nvSpPr>
            <p:cNvPr id="654" name="Google Shape;654;p18"/>
            <p:cNvSpPr/>
            <p:nvPr/>
          </p:nvSpPr>
          <p:spPr>
            <a:xfrm>
              <a:off x="1192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011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30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36487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4673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5285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6104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6923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1192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2011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2830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36487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4673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5285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6104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6923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1192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2011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2830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6487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4673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5285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6104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6923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1192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2011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2830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6487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44673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5285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6104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6923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192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011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2830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6487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44673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5285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6104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6923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192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2011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2830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6487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44673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5285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6104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923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8"/>
          <p:cNvGrpSpPr/>
          <p:nvPr/>
        </p:nvGrpSpPr>
        <p:grpSpPr>
          <a:xfrm>
            <a:off x="-305650" y="847400"/>
            <a:ext cx="11409050" cy="4603500"/>
            <a:chOff x="-305650" y="847400"/>
            <a:chExt cx="11409050" cy="4603500"/>
          </a:xfrm>
        </p:grpSpPr>
        <p:sp>
          <p:nvSpPr>
            <p:cNvPr id="703" name="Google Shape;703;p18"/>
            <p:cNvSpPr/>
            <p:nvPr/>
          </p:nvSpPr>
          <p:spPr>
            <a:xfrm>
              <a:off x="8428900" y="847400"/>
              <a:ext cx="2674500" cy="2674500"/>
            </a:xfrm>
            <a:prstGeom prst="ellipse">
              <a:avLst/>
            </a:prstGeom>
            <a:noFill/>
            <a:ln w="1143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-305650" y="4294700"/>
              <a:ext cx="1156200" cy="1156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18"/>
          <p:cNvGrpSpPr/>
          <p:nvPr/>
        </p:nvGrpSpPr>
        <p:grpSpPr>
          <a:xfrm>
            <a:off x="6807780" y="-2306860"/>
            <a:ext cx="4095255" cy="4095255"/>
            <a:chOff x="5944525" y="803950"/>
            <a:chExt cx="3086100" cy="3086100"/>
          </a:xfrm>
        </p:grpSpPr>
        <p:sp>
          <p:nvSpPr>
            <p:cNvPr id="706" name="Google Shape;706;p18"/>
            <p:cNvSpPr/>
            <p:nvPr/>
          </p:nvSpPr>
          <p:spPr>
            <a:xfrm>
              <a:off x="5944525" y="803950"/>
              <a:ext cx="3086100" cy="308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6370075" y="1229650"/>
              <a:ext cx="2235000" cy="2234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6826350" y="1685775"/>
              <a:ext cx="1322700" cy="1322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9"/>
          <p:cNvSpPr txBox="1">
            <a:spLocks noGrp="1"/>
          </p:cNvSpPr>
          <p:nvPr>
            <p:ph type="subTitle" idx="1"/>
          </p:nvPr>
        </p:nvSpPr>
        <p:spPr>
          <a:xfrm>
            <a:off x="706525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3" name="Google Shape;713;p19"/>
          <p:cNvSpPr txBox="1">
            <a:spLocks noGrp="1"/>
          </p:cNvSpPr>
          <p:nvPr>
            <p:ph type="subTitle" idx="2"/>
          </p:nvPr>
        </p:nvSpPr>
        <p:spPr>
          <a:xfrm>
            <a:off x="706526" y="1765972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9"/>
          <p:cNvSpPr txBox="1">
            <a:spLocks noGrp="1"/>
          </p:cNvSpPr>
          <p:nvPr>
            <p:ph type="subTitle" idx="3"/>
          </p:nvPr>
        </p:nvSpPr>
        <p:spPr>
          <a:xfrm>
            <a:off x="3794052" y="1765972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9"/>
          <p:cNvSpPr txBox="1">
            <a:spLocks noGrp="1"/>
          </p:cNvSpPr>
          <p:nvPr>
            <p:ph type="subTitle" idx="4"/>
          </p:nvPr>
        </p:nvSpPr>
        <p:spPr>
          <a:xfrm>
            <a:off x="706526" y="3189903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9"/>
          <p:cNvSpPr txBox="1">
            <a:spLocks noGrp="1"/>
          </p:cNvSpPr>
          <p:nvPr>
            <p:ph type="subTitle" idx="5"/>
          </p:nvPr>
        </p:nvSpPr>
        <p:spPr>
          <a:xfrm>
            <a:off x="3794052" y="3189903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9"/>
          <p:cNvSpPr txBox="1">
            <a:spLocks noGrp="1"/>
          </p:cNvSpPr>
          <p:nvPr>
            <p:ph type="subTitle" idx="6"/>
          </p:nvPr>
        </p:nvSpPr>
        <p:spPr>
          <a:xfrm>
            <a:off x="706525" y="27500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7"/>
          </p:nvPr>
        </p:nvSpPr>
        <p:spPr>
          <a:xfrm>
            <a:off x="3794050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9" name="Google Shape;719;p19"/>
          <p:cNvSpPr txBox="1">
            <a:spLocks noGrp="1"/>
          </p:cNvSpPr>
          <p:nvPr>
            <p:ph type="subTitle" idx="8"/>
          </p:nvPr>
        </p:nvSpPr>
        <p:spPr>
          <a:xfrm>
            <a:off x="3794050" y="27500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20" name="Google Shape;720;p19"/>
          <p:cNvGrpSpPr/>
          <p:nvPr/>
        </p:nvGrpSpPr>
        <p:grpSpPr>
          <a:xfrm>
            <a:off x="-107911" y="4463590"/>
            <a:ext cx="1757217" cy="1254729"/>
            <a:chOff x="1192925" y="473588"/>
            <a:chExt cx="5896700" cy="4210500"/>
          </a:xfrm>
        </p:grpSpPr>
        <p:sp>
          <p:nvSpPr>
            <p:cNvPr id="721" name="Google Shape;721;p19"/>
            <p:cNvSpPr/>
            <p:nvPr/>
          </p:nvSpPr>
          <p:spPr>
            <a:xfrm>
              <a:off x="1192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011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30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6487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44673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285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6104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6923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192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2011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2830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36487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4673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285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6104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6923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192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2011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2830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6487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4673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5285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6104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6923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192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011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2830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36487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44673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5285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104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923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192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2011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2830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36487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44673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5285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104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923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192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2011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2830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6487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4673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5285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104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6923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19"/>
          <p:cNvSpPr/>
          <p:nvPr/>
        </p:nvSpPr>
        <p:spPr>
          <a:xfrm>
            <a:off x="7668750" y="3488675"/>
            <a:ext cx="1844700" cy="18447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19"/>
          <p:cNvGrpSpPr/>
          <p:nvPr/>
        </p:nvGrpSpPr>
        <p:grpSpPr>
          <a:xfrm>
            <a:off x="7218258" y="196658"/>
            <a:ext cx="1444346" cy="1426957"/>
            <a:chOff x="7611683" y="3410133"/>
            <a:chExt cx="1444346" cy="1426957"/>
          </a:xfrm>
        </p:grpSpPr>
        <p:grpSp>
          <p:nvGrpSpPr>
            <p:cNvPr id="771" name="Google Shape;771;p19"/>
            <p:cNvGrpSpPr/>
            <p:nvPr/>
          </p:nvGrpSpPr>
          <p:grpSpPr>
            <a:xfrm>
              <a:off x="7611683" y="3638640"/>
              <a:ext cx="409501" cy="409501"/>
              <a:chOff x="7156475" y="1911025"/>
              <a:chExt cx="1254600" cy="1254600"/>
            </a:xfrm>
          </p:grpSpPr>
          <p:sp>
            <p:nvSpPr>
              <p:cNvPr id="772" name="Google Shape;772;p19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19"/>
            <p:cNvGrpSpPr/>
            <p:nvPr/>
          </p:nvGrpSpPr>
          <p:grpSpPr>
            <a:xfrm>
              <a:off x="7920854" y="3990988"/>
              <a:ext cx="846102" cy="846102"/>
              <a:chOff x="7156475" y="1911025"/>
              <a:chExt cx="1254600" cy="1254600"/>
            </a:xfrm>
          </p:grpSpPr>
          <p:sp>
            <p:nvSpPr>
              <p:cNvPr id="775" name="Google Shape;775;p19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19"/>
            <p:cNvGrpSpPr/>
            <p:nvPr/>
          </p:nvGrpSpPr>
          <p:grpSpPr>
            <a:xfrm>
              <a:off x="8520190" y="3410133"/>
              <a:ext cx="535840" cy="535840"/>
              <a:chOff x="7156475" y="1911025"/>
              <a:chExt cx="1254600" cy="1254600"/>
            </a:xfrm>
          </p:grpSpPr>
          <p:sp>
            <p:nvSpPr>
              <p:cNvPr id="778" name="Google Shape;778;p19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21"/>
          <p:cNvSpPr txBox="1">
            <a:spLocks noGrp="1"/>
          </p:cNvSpPr>
          <p:nvPr>
            <p:ph type="ctrTitle"/>
          </p:nvPr>
        </p:nvSpPr>
        <p:spPr>
          <a:xfrm>
            <a:off x="2430025" y="5939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7" name="Google Shape;857;p21"/>
          <p:cNvSpPr txBox="1">
            <a:spLocks noGrp="1"/>
          </p:cNvSpPr>
          <p:nvPr>
            <p:ph type="subTitle" idx="1"/>
          </p:nvPr>
        </p:nvSpPr>
        <p:spPr>
          <a:xfrm>
            <a:off x="2815225" y="1707475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8" name="Google Shape;858;p21"/>
          <p:cNvSpPr txBox="1"/>
          <p:nvPr/>
        </p:nvSpPr>
        <p:spPr>
          <a:xfrm>
            <a:off x="2336225" y="3496925"/>
            <a:ext cx="447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59" name="Google Shape;859;p21"/>
          <p:cNvGrpSpPr/>
          <p:nvPr/>
        </p:nvGrpSpPr>
        <p:grpSpPr>
          <a:xfrm>
            <a:off x="-1780222" y="-2306860"/>
            <a:ext cx="12683257" cy="8932120"/>
            <a:chOff x="-1780222" y="-2306860"/>
            <a:chExt cx="12683257" cy="8932120"/>
          </a:xfrm>
        </p:grpSpPr>
        <p:grpSp>
          <p:nvGrpSpPr>
            <p:cNvPr id="860" name="Google Shape;860;p21"/>
            <p:cNvGrpSpPr/>
            <p:nvPr/>
          </p:nvGrpSpPr>
          <p:grpSpPr>
            <a:xfrm>
              <a:off x="-1780222" y="2897868"/>
              <a:ext cx="3727392" cy="3727392"/>
              <a:chOff x="5944525" y="803950"/>
              <a:chExt cx="3086100" cy="3086100"/>
            </a:xfrm>
          </p:grpSpPr>
          <p:sp>
            <p:nvSpPr>
              <p:cNvPr id="861" name="Google Shape;861;p21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21"/>
            <p:cNvGrpSpPr/>
            <p:nvPr/>
          </p:nvGrpSpPr>
          <p:grpSpPr>
            <a:xfrm>
              <a:off x="6807780" y="-2306860"/>
              <a:ext cx="4095255" cy="4095255"/>
              <a:chOff x="5944525" y="803950"/>
              <a:chExt cx="3086100" cy="3086100"/>
            </a:xfrm>
          </p:grpSpPr>
          <p:sp>
            <p:nvSpPr>
              <p:cNvPr id="865" name="Google Shape;865;p21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8" name="Google Shape;868;p21"/>
          <p:cNvGrpSpPr/>
          <p:nvPr/>
        </p:nvGrpSpPr>
        <p:grpSpPr>
          <a:xfrm flipH="1">
            <a:off x="7841358" y="3135033"/>
            <a:ext cx="1444346" cy="1426957"/>
            <a:chOff x="7611683" y="3410133"/>
            <a:chExt cx="1444346" cy="1426957"/>
          </a:xfrm>
        </p:grpSpPr>
        <p:grpSp>
          <p:nvGrpSpPr>
            <p:cNvPr id="869" name="Google Shape;869;p21"/>
            <p:cNvGrpSpPr/>
            <p:nvPr/>
          </p:nvGrpSpPr>
          <p:grpSpPr>
            <a:xfrm>
              <a:off x="7611683" y="3638640"/>
              <a:ext cx="409501" cy="409501"/>
              <a:chOff x="7156475" y="1911025"/>
              <a:chExt cx="1254600" cy="1254600"/>
            </a:xfrm>
          </p:grpSpPr>
          <p:sp>
            <p:nvSpPr>
              <p:cNvPr id="870" name="Google Shape;870;p21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21"/>
            <p:cNvGrpSpPr/>
            <p:nvPr/>
          </p:nvGrpSpPr>
          <p:grpSpPr>
            <a:xfrm>
              <a:off x="7920854" y="3990988"/>
              <a:ext cx="846102" cy="846102"/>
              <a:chOff x="7156475" y="1911025"/>
              <a:chExt cx="1254600" cy="1254600"/>
            </a:xfrm>
          </p:grpSpPr>
          <p:sp>
            <p:nvSpPr>
              <p:cNvPr id="873" name="Google Shape;873;p21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21"/>
            <p:cNvGrpSpPr/>
            <p:nvPr/>
          </p:nvGrpSpPr>
          <p:grpSpPr>
            <a:xfrm>
              <a:off x="8520190" y="3410133"/>
              <a:ext cx="535840" cy="535840"/>
              <a:chOff x="7156475" y="1911025"/>
              <a:chExt cx="1254600" cy="1254600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8" name="Google Shape;878;p21"/>
          <p:cNvSpPr/>
          <p:nvPr/>
        </p:nvSpPr>
        <p:spPr>
          <a:xfrm>
            <a:off x="-727925" y="-307700"/>
            <a:ext cx="1844700" cy="18447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21"/>
          <p:cNvGrpSpPr/>
          <p:nvPr/>
        </p:nvGrpSpPr>
        <p:grpSpPr>
          <a:xfrm>
            <a:off x="7987789" y="658490"/>
            <a:ext cx="1757217" cy="1254729"/>
            <a:chOff x="1192925" y="473588"/>
            <a:chExt cx="5896700" cy="4210500"/>
          </a:xfrm>
        </p:grpSpPr>
        <p:sp>
          <p:nvSpPr>
            <p:cNvPr id="880" name="Google Shape;880;p21"/>
            <p:cNvSpPr/>
            <p:nvPr/>
          </p:nvSpPr>
          <p:spPr>
            <a:xfrm>
              <a:off x="1192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2011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2830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36487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44673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285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6104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6923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1192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2011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2830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36487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44673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5285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104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923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1192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2011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2830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6487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44673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85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6104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6923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1192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2011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2830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6487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44673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285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6104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6923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192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2011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2830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36487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44673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5285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104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923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192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2011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2830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36487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4673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285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6104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6923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92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0" name="Google Shape;930;p22"/>
          <p:cNvGrpSpPr/>
          <p:nvPr/>
        </p:nvGrpSpPr>
        <p:grpSpPr>
          <a:xfrm>
            <a:off x="7528754" y="3349733"/>
            <a:ext cx="2975926" cy="2975926"/>
            <a:chOff x="5944525" y="803950"/>
            <a:chExt cx="3086100" cy="3086100"/>
          </a:xfrm>
        </p:grpSpPr>
        <p:sp>
          <p:nvSpPr>
            <p:cNvPr id="931" name="Google Shape;931;p22"/>
            <p:cNvSpPr/>
            <p:nvPr/>
          </p:nvSpPr>
          <p:spPr>
            <a:xfrm>
              <a:off x="5944525" y="803950"/>
              <a:ext cx="3086100" cy="308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370075" y="1229650"/>
              <a:ext cx="2235000" cy="2234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6826350" y="1685775"/>
              <a:ext cx="1322700" cy="1322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7962150" y="-826975"/>
            <a:ext cx="1844700" cy="18447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22"/>
          <p:cNvGrpSpPr/>
          <p:nvPr/>
        </p:nvGrpSpPr>
        <p:grpSpPr>
          <a:xfrm flipH="1">
            <a:off x="-556901" y="3971242"/>
            <a:ext cx="1444346" cy="1426957"/>
            <a:chOff x="7611683" y="3410133"/>
            <a:chExt cx="1444346" cy="1426957"/>
          </a:xfrm>
        </p:grpSpPr>
        <p:grpSp>
          <p:nvGrpSpPr>
            <p:cNvPr id="936" name="Google Shape;936;p22"/>
            <p:cNvGrpSpPr/>
            <p:nvPr/>
          </p:nvGrpSpPr>
          <p:grpSpPr>
            <a:xfrm>
              <a:off x="7611683" y="3638640"/>
              <a:ext cx="409501" cy="409501"/>
              <a:chOff x="7156475" y="1911025"/>
              <a:chExt cx="1254600" cy="1254600"/>
            </a:xfrm>
          </p:grpSpPr>
          <p:sp>
            <p:nvSpPr>
              <p:cNvPr id="937" name="Google Shape;937;p22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" name="Google Shape;939;p22"/>
            <p:cNvGrpSpPr/>
            <p:nvPr/>
          </p:nvGrpSpPr>
          <p:grpSpPr>
            <a:xfrm>
              <a:off x="7920854" y="3990988"/>
              <a:ext cx="846102" cy="846102"/>
              <a:chOff x="7156475" y="1911025"/>
              <a:chExt cx="1254600" cy="1254600"/>
            </a:xfrm>
          </p:grpSpPr>
          <p:sp>
            <p:nvSpPr>
              <p:cNvPr id="940" name="Google Shape;940;p22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2" name="Google Shape;942;p22"/>
            <p:cNvGrpSpPr/>
            <p:nvPr/>
          </p:nvGrpSpPr>
          <p:grpSpPr>
            <a:xfrm>
              <a:off x="8520190" y="3410133"/>
              <a:ext cx="535840" cy="535840"/>
              <a:chOff x="7156475" y="1911025"/>
              <a:chExt cx="1254600" cy="1254600"/>
            </a:xfrm>
          </p:grpSpPr>
          <p:sp>
            <p:nvSpPr>
              <p:cNvPr id="943" name="Google Shape;943;p22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Google Shape;9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7" name="Google Shape;947;p23"/>
          <p:cNvGrpSpPr/>
          <p:nvPr/>
        </p:nvGrpSpPr>
        <p:grpSpPr>
          <a:xfrm>
            <a:off x="-1786008" y="-1986350"/>
            <a:ext cx="12544413" cy="8686896"/>
            <a:chOff x="-1786008" y="-1986350"/>
            <a:chExt cx="12544413" cy="8686896"/>
          </a:xfrm>
        </p:grpSpPr>
        <p:grpSp>
          <p:nvGrpSpPr>
            <p:cNvPr id="948" name="Google Shape;948;p23"/>
            <p:cNvGrpSpPr/>
            <p:nvPr/>
          </p:nvGrpSpPr>
          <p:grpSpPr>
            <a:xfrm>
              <a:off x="-1786008" y="-1986350"/>
              <a:ext cx="4653530" cy="4653530"/>
              <a:chOff x="5944525" y="803950"/>
              <a:chExt cx="3086100" cy="3086100"/>
            </a:xfrm>
          </p:grpSpPr>
          <p:sp>
            <p:nvSpPr>
              <p:cNvPr id="949" name="Google Shape;949;p23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3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3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23"/>
            <p:cNvGrpSpPr/>
            <p:nvPr/>
          </p:nvGrpSpPr>
          <p:grpSpPr>
            <a:xfrm>
              <a:off x="7035334" y="2977476"/>
              <a:ext cx="3723071" cy="3723071"/>
              <a:chOff x="5944525" y="803950"/>
              <a:chExt cx="3086100" cy="3086100"/>
            </a:xfrm>
          </p:grpSpPr>
          <p:sp>
            <p:nvSpPr>
              <p:cNvPr id="953" name="Google Shape;953;p23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3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3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6" name="Google Shape;956;p23"/>
          <p:cNvSpPr/>
          <p:nvPr/>
        </p:nvSpPr>
        <p:spPr>
          <a:xfrm>
            <a:off x="-1129600" y="1700700"/>
            <a:ext cx="1844700" cy="18447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23"/>
          <p:cNvGrpSpPr/>
          <p:nvPr/>
        </p:nvGrpSpPr>
        <p:grpSpPr>
          <a:xfrm flipH="1">
            <a:off x="7841358" y="3135033"/>
            <a:ext cx="1444346" cy="1426957"/>
            <a:chOff x="7611683" y="3410133"/>
            <a:chExt cx="1444346" cy="1426957"/>
          </a:xfrm>
        </p:grpSpPr>
        <p:grpSp>
          <p:nvGrpSpPr>
            <p:cNvPr id="958" name="Google Shape;958;p23"/>
            <p:cNvGrpSpPr/>
            <p:nvPr/>
          </p:nvGrpSpPr>
          <p:grpSpPr>
            <a:xfrm>
              <a:off x="7611683" y="3638640"/>
              <a:ext cx="409501" cy="409501"/>
              <a:chOff x="7156475" y="1911025"/>
              <a:chExt cx="1254600" cy="1254600"/>
            </a:xfrm>
          </p:grpSpPr>
          <p:sp>
            <p:nvSpPr>
              <p:cNvPr id="959" name="Google Shape;959;p23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3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1" name="Google Shape;961;p23"/>
            <p:cNvGrpSpPr/>
            <p:nvPr/>
          </p:nvGrpSpPr>
          <p:grpSpPr>
            <a:xfrm>
              <a:off x="7920854" y="3990988"/>
              <a:ext cx="846102" cy="846102"/>
              <a:chOff x="7156475" y="1911025"/>
              <a:chExt cx="1254600" cy="1254600"/>
            </a:xfrm>
          </p:grpSpPr>
          <p:sp>
            <p:nvSpPr>
              <p:cNvPr id="962" name="Google Shape;962;p23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3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23"/>
            <p:cNvGrpSpPr/>
            <p:nvPr/>
          </p:nvGrpSpPr>
          <p:grpSpPr>
            <a:xfrm>
              <a:off x="8520190" y="3410133"/>
              <a:ext cx="535840" cy="535840"/>
              <a:chOff x="7156475" y="1911025"/>
              <a:chExt cx="1254600" cy="1254600"/>
            </a:xfrm>
          </p:grpSpPr>
          <p:sp>
            <p:nvSpPr>
              <p:cNvPr id="965" name="Google Shape;965;p23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3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047175" y="2575000"/>
            <a:ext cx="4381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01200"/>
            <a:ext cx="151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2" name="Google Shape;82;p3"/>
          <p:cNvGrpSpPr/>
          <p:nvPr/>
        </p:nvGrpSpPr>
        <p:grpSpPr>
          <a:xfrm>
            <a:off x="-1276558" y="-1887639"/>
            <a:ext cx="12222369" cy="9742570"/>
            <a:chOff x="-1276558" y="-1887639"/>
            <a:chExt cx="12222369" cy="9742570"/>
          </a:xfrm>
        </p:grpSpPr>
        <p:grpSp>
          <p:nvGrpSpPr>
            <p:cNvPr id="83" name="Google Shape;83;p3"/>
            <p:cNvGrpSpPr/>
            <p:nvPr/>
          </p:nvGrpSpPr>
          <p:grpSpPr>
            <a:xfrm>
              <a:off x="-1276558" y="3201400"/>
              <a:ext cx="4653530" cy="4653530"/>
              <a:chOff x="5944525" y="803950"/>
              <a:chExt cx="3086100" cy="3086100"/>
            </a:xfrm>
          </p:grpSpPr>
          <p:sp>
            <p:nvSpPr>
              <p:cNvPr id="84" name="Google Shape;84;p3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7705098" y="-1887639"/>
              <a:ext cx="3240714" cy="3240714"/>
              <a:chOff x="5944525" y="803950"/>
              <a:chExt cx="3086100" cy="30861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3"/>
          <p:cNvSpPr/>
          <p:nvPr/>
        </p:nvSpPr>
        <p:spPr>
          <a:xfrm>
            <a:off x="827975" y="-564750"/>
            <a:ext cx="2674500" cy="26745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-272611" y="2700915"/>
            <a:ext cx="1757217" cy="1254729"/>
            <a:chOff x="1192925" y="473588"/>
            <a:chExt cx="5896700" cy="4210500"/>
          </a:xfrm>
        </p:grpSpPr>
        <p:sp>
          <p:nvSpPr>
            <p:cNvPr id="93" name="Google Shape;93;p3"/>
            <p:cNvSpPr/>
            <p:nvPr/>
          </p:nvSpPr>
          <p:spPr>
            <a:xfrm>
              <a:off x="1192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011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830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6487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673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85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104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923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192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011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30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6487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4673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285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104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23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2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11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830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6487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4673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85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104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23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192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011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30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6487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4673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285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104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923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192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011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30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6487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4673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285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104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923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92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11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830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6487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4673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285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04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923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-116167" y="178196"/>
            <a:ext cx="1444346" cy="1426957"/>
            <a:chOff x="-126217" y="202521"/>
            <a:chExt cx="1444346" cy="1426957"/>
          </a:xfrm>
        </p:grpSpPr>
        <p:grpSp>
          <p:nvGrpSpPr>
            <p:cNvPr id="142" name="Google Shape;142;p3"/>
            <p:cNvGrpSpPr/>
            <p:nvPr/>
          </p:nvGrpSpPr>
          <p:grpSpPr>
            <a:xfrm>
              <a:off x="-126217" y="431027"/>
              <a:ext cx="409501" cy="409501"/>
              <a:chOff x="7156475" y="1911025"/>
              <a:chExt cx="1254600" cy="1254600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3"/>
            <p:cNvGrpSpPr/>
            <p:nvPr/>
          </p:nvGrpSpPr>
          <p:grpSpPr>
            <a:xfrm>
              <a:off x="182954" y="783376"/>
              <a:ext cx="846102" cy="846102"/>
              <a:chOff x="7156475" y="1911025"/>
              <a:chExt cx="1254600" cy="1254600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3"/>
            <p:cNvGrpSpPr/>
            <p:nvPr/>
          </p:nvGrpSpPr>
          <p:grpSpPr>
            <a:xfrm>
              <a:off x="782290" y="202521"/>
              <a:ext cx="535840" cy="535840"/>
              <a:chOff x="7156475" y="1911025"/>
              <a:chExt cx="1254600" cy="1254600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1"/>
          </p:nvPr>
        </p:nvSpPr>
        <p:spPr>
          <a:xfrm>
            <a:off x="3491899" y="2402155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2"/>
          </p:nvPr>
        </p:nvSpPr>
        <p:spPr>
          <a:xfrm>
            <a:off x="715100" y="2402155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3"/>
          </p:nvPr>
        </p:nvSpPr>
        <p:spPr>
          <a:xfrm>
            <a:off x="715100" y="1739528"/>
            <a:ext cx="2505600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4"/>
          </p:nvPr>
        </p:nvSpPr>
        <p:spPr>
          <a:xfrm>
            <a:off x="349190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6438755" y="2484715"/>
            <a:ext cx="4095255" cy="4095255"/>
            <a:chOff x="5944525" y="803950"/>
            <a:chExt cx="3086100" cy="3086100"/>
          </a:xfrm>
        </p:grpSpPr>
        <p:sp>
          <p:nvSpPr>
            <p:cNvPr id="167" name="Google Shape;167;p5"/>
            <p:cNvSpPr/>
            <p:nvPr/>
          </p:nvSpPr>
          <p:spPr>
            <a:xfrm>
              <a:off x="5944525" y="803950"/>
              <a:ext cx="3086100" cy="308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370075" y="1229650"/>
              <a:ext cx="2235000" cy="2234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826350" y="1685775"/>
              <a:ext cx="1322700" cy="1322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5"/>
          <p:cNvSpPr/>
          <p:nvPr/>
        </p:nvSpPr>
        <p:spPr>
          <a:xfrm>
            <a:off x="-329575" y="4329550"/>
            <a:ext cx="1156200" cy="11562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5"/>
          <p:cNvGrpSpPr/>
          <p:nvPr/>
        </p:nvGrpSpPr>
        <p:grpSpPr>
          <a:xfrm>
            <a:off x="7816889" y="348790"/>
            <a:ext cx="1757217" cy="1254729"/>
            <a:chOff x="1192925" y="473588"/>
            <a:chExt cx="5896700" cy="4210500"/>
          </a:xfrm>
        </p:grpSpPr>
        <p:sp>
          <p:nvSpPr>
            <p:cNvPr id="172" name="Google Shape;172;p5"/>
            <p:cNvSpPr/>
            <p:nvPr/>
          </p:nvSpPr>
          <p:spPr>
            <a:xfrm>
              <a:off x="1192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011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30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487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4673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5285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6104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6923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92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011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830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6487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4673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285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104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923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192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011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830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6487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4673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285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104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923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192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1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830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6487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44673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285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104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923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192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011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830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6487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4673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285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6104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6923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192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011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830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6487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4673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285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6104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923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7611683" y="3410133"/>
            <a:ext cx="1444346" cy="1426957"/>
            <a:chOff x="7611683" y="3410133"/>
            <a:chExt cx="1444346" cy="1426957"/>
          </a:xfrm>
        </p:grpSpPr>
        <p:grpSp>
          <p:nvGrpSpPr>
            <p:cNvPr id="221" name="Google Shape;221;p5"/>
            <p:cNvGrpSpPr/>
            <p:nvPr/>
          </p:nvGrpSpPr>
          <p:grpSpPr>
            <a:xfrm>
              <a:off x="7611683" y="3638640"/>
              <a:ext cx="409501" cy="409501"/>
              <a:chOff x="7156475" y="1911025"/>
              <a:chExt cx="1254600" cy="1254600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920854" y="3990988"/>
              <a:ext cx="846102" cy="846102"/>
              <a:chOff x="7156475" y="1911025"/>
              <a:chExt cx="1254600" cy="12546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5"/>
            <p:cNvGrpSpPr/>
            <p:nvPr/>
          </p:nvGrpSpPr>
          <p:grpSpPr>
            <a:xfrm>
              <a:off x="8520190" y="3410133"/>
              <a:ext cx="535840" cy="535840"/>
              <a:chOff x="7156475" y="1911025"/>
              <a:chExt cx="1254600" cy="125460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 rot="-5400000">
                <a:off x="7602575" y="1911025"/>
                <a:ext cx="362400" cy="12546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930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720000" y="1711500"/>
            <a:ext cx="4009200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7"/>
          <p:cNvSpPr>
            <a:spLocks noGrp="1"/>
          </p:cNvSpPr>
          <p:nvPr>
            <p:ph type="pic" idx="2"/>
          </p:nvPr>
        </p:nvSpPr>
        <p:spPr>
          <a:xfrm>
            <a:off x="5596300" y="1352575"/>
            <a:ext cx="2512500" cy="3251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9" name="Google Shape;249;p7"/>
          <p:cNvGrpSpPr/>
          <p:nvPr/>
        </p:nvGrpSpPr>
        <p:grpSpPr>
          <a:xfrm>
            <a:off x="7276416" y="-758374"/>
            <a:ext cx="3129305" cy="3129305"/>
            <a:chOff x="5944525" y="803950"/>
            <a:chExt cx="3086100" cy="3086100"/>
          </a:xfrm>
        </p:grpSpPr>
        <p:sp>
          <p:nvSpPr>
            <p:cNvPr id="250" name="Google Shape;250;p7"/>
            <p:cNvSpPr/>
            <p:nvPr/>
          </p:nvSpPr>
          <p:spPr>
            <a:xfrm>
              <a:off x="5944525" y="803950"/>
              <a:ext cx="3086100" cy="308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6370075" y="1229650"/>
              <a:ext cx="2235000" cy="2234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826350" y="1685775"/>
              <a:ext cx="1322700" cy="1322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-1382525" y="3679475"/>
            <a:ext cx="1959900" cy="19599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57" name="Google Shape;257;p8"/>
          <p:cNvGrpSpPr/>
          <p:nvPr/>
        </p:nvGrpSpPr>
        <p:grpSpPr>
          <a:xfrm>
            <a:off x="6438755" y="2484715"/>
            <a:ext cx="4095255" cy="4095255"/>
            <a:chOff x="5944525" y="803950"/>
            <a:chExt cx="3086100" cy="3086100"/>
          </a:xfrm>
        </p:grpSpPr>
        <p:sp>
          <p:nvSpPr>
            <p:cNvPr id="258" name="Google Shape;258;p8"/>
            <p:cNvSpPr/>
            <p:nvPr/>
          </p:nvSpPr>
          <p:spPr>
            <a:xfrm>
              <a:off x="5944525" y="803950"/>
              <a:ext cx="3086100" cy="308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370075" y="1229650"/>
              <a:ext cx="2235000" cy="2234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26350" y="1685775"/>
              <a:ext cx="1322700" cy="1322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8"/>
          <p:cNvSpPr/>
          <p:nvPr/>
        </p:nvSpPr>
        <p:spPr>
          <a:xfrm>
            <a:off x="-329575" y="4329550"/>
            <a:ext cx="1156200" cy="11562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7816889" y="348790"/>
            <a:ext cx="1757217" cy="1254729"/>
            <a:chOff x="1192925" y="473588"/>
            <a:chExt cx="5896700" cy="4210500"/>
          </a:xfrm>
        </p:grpSpPr>
        <p:sp>
          <p:nvSpPr>
            <p:cNvPr id="263" name="Google Shape;263;p8"/>
            <p:cNvSpPr/>
            <p:nvPr/>
          </p:nvSpPr>
          <p:spPr>
            <a:xfrm>
              <a:off x="1192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011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830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6487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4673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2859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1045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23125" y="473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192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2011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830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6487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4673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2859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1045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923125" y="12823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192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011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830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6487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4673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2859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61045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6923125" y="20911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192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011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2830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6487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4673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859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1045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923125" y="28999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1192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011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830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6487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4673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2859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1045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923125" y="37087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1192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011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830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6487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4673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2859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61045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923125" y="4517588"/>
              <a:ext cx="166500" cy="16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9"/>
          <p:cNvGrpSpPr/>
          <p:nvPr/>
        </p:nvGrpSpPr>
        <p:grpSpPr>
          <a:xfrm>
            <a:off x="-1276558" y="-1887639"/>
            <a:ext cx="12222369" cy="9742570"/>
            <a:chOff x="-1276558" y="-1887639"/>
            <a:chExt cx="12222369" cy="9742570"/>
          </a:xfrm>
        </p:grpSpPr>
        <p:grpSp>
          <p:nvGrpSpPr>
            <p:cNvPr id="316" name="Google Shape;316;p9"/>
            <p:cNvGrpSpPr/>
            <p:nvPr/>
          </p:nvGrpSpPr>
          <p:grpSpPr>
            <a:xfrm>
              <a:off x="-1276558" y="3201400"/>
              <a:ext cx="4653530" cy="4653530"/>
              <a:chOff x="5944525" y="803950"/>
              <a:chExt cx="3086100" cy="3086100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9"/>
            <p:cNvGrpSpPr/>
            <p:nvPr/>
          </p:nvGrpSpPr>
          <p:grpSpPr>
            <a:xfrm>
              <a:off x="7705098" y="-1887639"/>
              <a:ext cx="3240714" cy="3240714"/>
              <a:chOff x="5944525" y="803950"/>
              <a:chExt cx="3086100" cy="3086100"/>
            </a:xfrm>
          </p:grpSpPr>
          <p:sp>
            <p:nvSpPr>
              <p:cNvPr id="321" name="Google Shape;321;p9"/>
              <p:cNvSpPr/>
              <p:nvPr/>
            </p:nvSpPr>
            <p:spPr>
              <a:xfrm>
                <a:off x="5944525" y="803950"/>
                <a:ext cx="3086100" cy="30861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6370075" y="1229650"/>
                <a:ext cx="2235000" cy="2234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6826350" y="1685775"/>
                <a:ext cx="1322700" cy="1322700"/>
              </a:xfrm>
              <a:prstGeom prst="ellipse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9"/>
          <p:cNvSpPr/>
          <p:nvPr/>
        </p:nvSpPr>
        <p:spPr>
          <a:xfrm>
            <a:off x="827975" y="-564750"/>
            <a:ext cx="2674500" cy="26745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5"/>
          <p:cNvSpPr txBox="1">
            <a:spLocks noGrp="1"/>
          </p:cNvSpPr>
          <p:nvPr>
            <p:ph type="title"/>
          </p:nvPr>
        </p:nvSpPr>
        <p:spPr>
          <a:xfrm>
            <a:off x="720000" y="153502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5"/>
          <p:cNvSpPr txBox="1">
            <a:spLocks noGrp="1"/>
          </p:cNvSpPr>
          <p:nvPr>
            <p:ph type="subTitle" idx="1"/>
          </p:nvPr>
        </p:nvSpPr>
        <p:spPr>
          <a:xfrm>
            <a:off x="720000" y="2163375"/>
            <a:ext cx="3580500" cy="14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5"/>
          <p:cNvSpPr>
            <a:spLocks noGrp="1"/>
          </p:cNvSpPr>
          <p:nvPr>
            <p:ph type="pic" idx="2"/>
          </p:nvPr>
        </p:nvSpPr>
        <p:spPr>
          <a:xfrm>
            <a:off x="5268375" y="162000"/>
            <a:ext cx="3580500" cy="48195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15"/>
          <p:cNvSpPr>
            <a:spLocks noGrp="1"/>
          </p:cNvSpPr>
          <p:nvPr>
            <p:ph type="pic" idx="3"/>
          </p:nvPr>
        </p:nvSpPr>
        <p:spPr>
          <a:xfrm>
            <a:off x="496900" y="2936300"/>
            <a:ext cx="4545900" cy="204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39" name="Google Shape;539;p15"/>
          <p:cNvGrpSpPr/>
          <p:nvPr/>
        </p:nvGrpSpPr>
        <p:grpSpPr>
          <a:xfrm>
            <a:off x="7743385" y="3038588"/>
            <a:ext cx="2516097" cy="2516097"/>
            <a:chOff x="5944525" y="803950"/>
            <a:chExt cx="3086100" cy="3086100"/>
          </a:xfrm>
        </p:grpSpPr>
        <p:sp>
          <p:nvSpPr>
            <p:cNvPr id="540" name="Google Shape;540;p15"/>
            <p:cNvSpPr/>
            <p:nvPr/>
          </p:nvSpPr>
          <p:spPr>
            <a:xfrm>
              <a:off x="5944525" y="803950"/>
              <a:ext cx="3086100" cy="3086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370075" y="1229650"/>
              <a:ext cx="2235000" cy="2234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826350" y="1685775"/>
              <a:ext cx="1322700" cy="13227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4" r:id="rId10"/>
    <p:sldLayoutId id="2147483665" r:id="rId11"/>
    <p:sldLayoutId id="2147483667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7"/>
          <p:cNvSpPr txBox="1">
            <a:spLocks noGrp="1"/>
          </p:cNvSpPr>
          <p:nvPr>
            <p:ph type="ctrTitle"/>
          </p:nvPr>
        </p:nvSpPr>
        <p:spPr>
          <a:xfrm>
            <a:off x="917399" y="1039075"/>
            <a:ext cx="7351957" cy="25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Recommendation </a:t>
            </a:r>
            <a:r>
              <a:rPr lang="en" dirty="0">
                <a:solidFill>
                  <a:schemeClr val="accent1"/>
                </a:solidFill>
              </a:rPr>
              <a:t>System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0"/>
          <p:cNvSpPr txBox="1">
            <a:spLocks noGrp="1"/>
          </p:cNvSpPr>
          <p:nvPr>
            <p:ph type="title"/>
          </p:nvPr>
        </p:nvSpPr>
        <p:spPr>
          <a:xfrm>
            <a:off x="4047174" y="2575000"/>
            <a:ext cx="4611795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010" name="Google Shape;1010;p30"/>
          <p:cNvSpPr txBox="1">
            <a:spLocks noGrp="1"/>
          </p:cNvSpPr>
          <p:nvPr>
            <p:ph type="title" idx="2"/>
          </p:nvPr>
        </p:nvSpPr>
        <p:spPr>
          <a:xfrm>
            <a:off x="4047175" y="1401200"/>
            <a:ext cx="1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78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930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Content-based </a:t>
            </a:r>
            <a:r>
              <a:rPr lang="en" dirty="0">
                <a:solidFill>
                  <a:schemeClr val="accent1"/>
                </a:solidFill>
              </a:rPr>
              <a:t>filtering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6" name="Google Shape;1016;p31"/>
          <p:cNvSpPr txBox="1">
            <a:spLocks noGrp="1"/>
          </p:cNvSpPr>
          <p:nvPr>
            <p:ph type="body" idx="1"/>
          </p:nvPr>
        </p:nvSpPr>
        <p:spPr>
          <a:xfrm>
            <a:off x="719999" y="902428"/>
            <a:ext cx="7571589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b="1" dirty="0">
                <a:solidFill>
                  <a:schemeClr val="dk1"/>
                </a:solidFill>
              </a:rPr>
              <a:t>Applied Inverse Document Frequency (IDF) for Title Vectorization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dk1"/>
                </a:solidFill>
              </a:rPr>
              <a:t>Utilized IDF to vectorize unique words within movie titles 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dk1"/>
                </a:solidFill>
              </a:rPr>
              <a:t>Gave more weight to the less common words in the titles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52400" indent="0">
              <a:spcBef>
                <a:spcPts val="1000"/>
              </a:spcBef>
              <a:buSzPts val="1200"/>
              <a:buFont typeface="Inter"/>
              <a:buNone/>
            </a:pPr>
            <a:r>
              <a:rPr lang="en-US" b="1" dirty="0">
                <a:solidFill>
                  <a:schemeClr val="dk1"/>
                </a:solidFill>
              </a:rPr>
              <a:t>Cosine Similarity for Comparison</a:t>
            </a:r>
          </a:p>
          <a:p>
            <a:pPr marL="323850" indent="-171450">
              <a:spcBef>
                <a:spcPts val="1000"/>
              </a:spcBef>
              <a:buSzPts val="1200"/>
            </a:pPr>
            <a:r>
              <a:rPr lang="en-US" dirty="0">
                <a:solidFill>
                  <a:schemeClr val="dk1"/>
                </a:solidFill>
              </a:rPr>
              <a:t>Employed cosine similarity to assess the similarity between vectorized movie titles.</a:t>
            </a:r>
          </a:p>
          <a:p>
            <a:pPr marL="323850" indent="-171450">
              <a:buSzPts val="1200"/>
            </a:pPr>
            <a:r>
              <a:rPr lang="en-US" dirty="0">
                <a:solidFill>
                  <a:schemeClr val="dk1"/>
                </a:solidFill>
              </a:rPr>
              <a:t>Higher similarity scores indicate movies with titles having angles closer to 0, suggesting parallelism in themes</a:t>
            </a:r>
          </a:p>
          <a:p>
            <a:pPr marL="323850" indent="-171450">
              <a:buSzPts val="1200"/>
            </a:pPr>
            <a:endParaRPr lang="en-US" dirty="0">
              <a:solidFill>
                <a:schemeClr val="dk1"/>
              </a:solidFill>
            </a:endParaRPr>
          </a:p>
          <a:p>
            <a:pPr marL="152400" indent="0">
              <a:spcBef>
                <a:spcPts val="1000"/>
              </a:spcBef>
              <a:buSzPts val="1200"/>
              <a:buFont typeface="Inter"/>
              <a:buNone/>
            </a:pPr>
            <a:r>
              <a:rPr lang="en-US" b="1" dirty="0">
                <a:solidFill>
                  <a:schemeClr val="dk1"/>
                </a:solidFill>
              </a:rPr>
              <a:t>Interpreting Similarity Scores</a:t>
            </a:r>
          </a:p>
          <a:p>
            <a:pPr marL="323850" indent="-171450">
              <a:spcBef>
                <a:spcPts val="1000"/>
              </a:spcBef>
              <a:buSzPts val="1200"/>
            </a:pPr>
            <a:r>
              <a:rPr lang="en-US" dirty="0">
                <a:solidFill>
                  <a:schemeClr val="dk1"/>
                </a:solidFill>
              </a:rPr>
              <a:t>Higher scores indicate greater similarity, suggesting movies with closely related themes</a:t>
            </a:r>
          </a:p>
          <a:p>
            <a:pPr marL="323850" indent="-171450">
              <a:buSzPts val="1200"/>
            </a:pPr>
            <a:r>
              <a:rPr lang="en-US" dirty="0">
                <a:solidFill>
                  <a:schemeClr val="dk1"/>
                </a:solidFill>
              </a:rPr>
              <a:t>Lower scores indicate dissimilarity, with angles closer to 90 degrees, implying distinct themes</a:t>
            </a:r>
          </a:p>
          <a:p>
            <a:pPr marL="152400" indent="0">
              <a:buSzPts val="12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52400" indent="0">
              <a:spcBef>
                <a:spcPts val="1000"/>
              </a:spcBef>
              <a:buSzPts val="1200"/>
              <a:buFont typeface="Inter"/>
              <a:buNone/>
            </a:pPr>
            <a:r>
              <a:rPr lang="en-US" b="1" dirty="0">
                <a:solidFill>
                  <a:schemeClr val="dk1"/>
                </a:solidFill>
              </a:rPr>
              <a:t>Recommendation Algorithm</a:t>
            </a:r>
          </a:p>
          <a:p>
            <a:pPr marL="323850" indent="-171450">
              <a:spcBef>
                <a:spcPts val="1000"/>
              </a:spcBef>
              <a:buSzPts val="1200"/>
            </a:pPr>
            <a:r>
              <a:rPr lang="en-US" dirty="0">
                <a:solidFill>
                  <a:schemeClr val="dk1"/>
                </a:solidFill>
              </a:rPr>
              <a:t>Tailored recommendations based on higher similarity scores, and suggested 5 movies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018" name="Google Shape;1018;p31"/>
          <p:cNvGrpSpPr/>
          <p:nvPr/>
        </p:nvGrpSpPr>
        <p:grpSpPr>
          <a:xfrm>
            <a:off x="7821991" y="3284701"/>
            <a:ext cx="409501" cy="409501"/>
            <a:chOff x="7156475" y="1911025"/>
            <a:chExt cx="1254600" cy="1254600"/>
          </a:xfrm>
        </p:grpSpPr>
        <p:sp>
          <p:nvSpPr>
            <p:cNvPr id="1019" name="Google Shape;1019;p31"/>
            <p:cNvSpPr/>
            <p:nvPr/>
          </p:nvSpPr>
          <p:spPr>
            <a:xfrm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 rot="-5400000"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1"/>
          <p:cNvGrpSpPr/>
          <p:nvPr/>
        </p:nvGrpSpPr>
        <p:grpSpPr>
          <a:xfrm>
            <a:off x="7692254" y="4143388"/>
            <a:ext cx="846102" cy="846102"/>
            <a:chOff x="7156475" y="1911025"/>
            <a:chExt cx="1254600" cy="1254600"/>
          </a:xfrm>
        </p:grpSpPr>
        <p:sp>
          <p:nvSpPr>
            <p:cNvPr id="1022" name="Google Shape;1022;p31"/>
            <p:cNvSpPr/>
            <p:nvPr/>
          </p:nvSpPr>
          <p:spPr>
            <a:xfrm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 rot="-5400000"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31"/>
          <p:cNvGrpSpPr/>
          <p:nvPr/>
        </p:nvGrpSpPr>
        <p:grpSpPr>
          <a:xfrm>
            <a:off x="8291590" y="3562533"/>
            <a:ext cx="535840" cy="535840"/>
            <a:chOff x="7156475" y="1911025"/>
            <a:chExt cx="1254600" cy="1254600"/>
          </a:xfrm>
        </p:grpSpPr>
        <p:sp>
          <p:nvSpPr>
            <p:cNvPr id="1025" name="Google Shape;1025;p31"/>
            <p:cNvSpPr/>
            <p:nvPr/>
          </p:nvSpPr>
          <p:spPr>
            <a:xfrm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 rot="-5400000"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930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</a:t>
            </a:r>
            <a:r>
              <a:rPr lang="en" dirty="0">
                <a:solidFill>
                  <a:schemeClr val="accent1"/>
                </a:solidFill>
              </a:rPr>
              <a:t>filtering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6" name="Google Shape;1016;p31"/>
          <p:cNvSpPr txBox="1">
            <a:spLocks noGrp="1"/>
          </p:cNvSpPr>
          <p:nvPr>
            <p:ph type="body" idx="1"/>
          </p:nvPr>
        </p:nvSpPr>
        <p:spPr>
          <a:xfrm>
            <a:off x="719999" y="870623"/>
            <a:ext cx="8107431" cy="24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spcBef>
                <a:spcPts val="1000"/>
              </a:spcBef>
              <a:buSzPts val="1200"/>
              <a:buFont typeface="Inter"/>
              <a:buNone/>
            </a:pPr>
            <a:r>
              <a:rPr lang="en-US" b="1" dirty="0">
                <a:solidFill>
                  <a:schemeClr val="dk1"/>
                </a:solidFill>
              </a:rPr>
              <a:t>Identifying Similar Users </a:t>
            </a:r>
          </a:p>
          <a:p>
            <a:pPr marL="457200" lvl="0" indent="-304800">
              <a:spcBef>
                <a:spcPts val="1000"/>
              </a:spcBef>
              <a:buSzPts val="1200"/>
              <a:buFont typeface="Inter"/>
              <a:buChar char="●"/>
            </a:pPr>
            <a:r>
              <a:rPr lang="en-US" dirty="0">
                <a:solidFill>
                  <a:schemeClr val="dk1"/>
                </a:solidFill>
              </a:rPr>
              <a:t>Locate users who watched the same movie and rated it above 4 stars.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dk1"/>
                </a:solidFill>
              </a:rPr>
              <a:t>Establish a basis for finding users with similar tastes.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52400" indent="0">
              <a:spcBef>
                <a:spcPts val="1000"/>
              </a:spcBef>
              <a:buSzPts val="1200"/>
              <a:buFont typeface="Inter"/>
              <a:buNone/>
            </a:pPr>
            <a:r>
              <a:rPr lang="en-US" b="1" dirty="0">
                <a:solidFill>
                  <a:schemeClr val="dk1"/>
                </a:solidFill>
              </a:rPr>
              <a:t>Recommendations from Similar Users</a:t>
            </a:r>
          </a:p>
          <a:p>
            <a:pPr marL="323850" indent="-171450">
              <a:spcBef>
                <a:spcPts val="1000"/>
              </a:spcBef>
              <a:buSzPts val="1200"/>
            </a:pPr>
            <a:r>
              <a:rPr lang="en-US" dirty="0">
                <a:solidFill>
                  <a:schemeClr val="dk1"/>
                </a:solidFill>
              </a:rPr>
              <a:t>Gather movie recommendations from users who share similar preferences and prioritize highly rated movies by these users</a:t>
            </a:r>
          </a:p>
          <a:p>
            <a:pPr marL="152400" indent="0">
              <a:buSzPts val="12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52400" indent="0">
              <a:spcBef>
                <a:spcPts val="1000"/>
              </a:spcBef>
              <a:buSzPts val="1200"/>
              <a:buFont typeface="Inter"/>
              <a:buNone/>
            </a:pPr>
            <a:r>
              <a:rPr lang="en-US" b="1" dirty="0">
                <a:solidFill>
                  <a:schemeClr val="dk1"/>
                </a:solidFill>
              </a:rPr>
              <a:t>Differentiating Liked Movies</a:t>
            </a:r>
          </a:p>
          <a:p>
            <a:pPr marL="323850" indent="-171450">
              <a:spcBef>
                <a:spcPts val="1000"/>
              </a:spcBef>
              <a:buSzPts val="1200"/>
            </a:pPr>
            <a:r>
              <a:rPr lang="en-US" dirty="0">
                <a:solidFill>
                  <a:schemeClr val="dk1"/>
                </a:solidFill>
              </a:rPr>
              <a:t>Distinguish movies liked by users similar to us from those universally liked</a:t>
            </a:r>
          </a:p>
          <a:p>
            <a:pPr marL="323850" indent="-171450">
              <a:buSzPts val="1200"/>
            </a:pPr>
            <a:r>
              <a:rPr lang="en-US" dirty="0">
                <a:solidFill>
                  <a:schemeClr val="dk1"/>
                </a:solidFill>
              </a:rPr>
              <a:t>Aim to recommend movies closely aligned with our preferences</a:t>
            </a:r>
          </a:p>
          <a:p>
            <a:pPr marL="152400" indent="0">
              <a:spcBef>
                <a:spcPts val="1000"/>
              </a:spcBef>
              <a:buSzPts val="1200"/>
              <a:buFont typeface="Inter"/>
              <a:buNone/>
            </a:pPr>
            <a:r>
              <a:rPr lang="en-US" b="1" dirty="0">
                <a:solidFill>
                  <a:schemeClr val="dk1"/>
                </a:solidFill>
              </a:rPr>
              <a:t>Recommendation Algorithm</a:t>
            </a:r>
            <a:endParaRPr lang="en-US" dirty="0">
              <a:solidFill>
                <a:schemeClr val="dk1"/>
              </a:solidFill>
            </a:endParaRPr>
          </a:p>
          <a:p>
            <a:pPr marL="323850" indent="-171450">
              <a:spcBef>
                <a:spcPts val="1000"/>
              </a:spcBef>
              <a:buSzPts val="1200"/>
            </a:pPr>
            <a:r>
              <a:rPr lang="en-US" dirty="0">
                <a:solidFill>
                  <a:schemeClr val="dk1"/>
                </a:solidFill>
              </a:rPr>
              <a:t>Combine percentage of recommendations from similar users and all users and calculate score</a:t>
            </a:r>
          </a:p>
          <a:p>
            <a:pPr marL="323850" indent="-171450">
              <a:buSzPts val="1200"/>
            </a:pPr>
            <a:r>
              <a:rPr lang="en-US" dirty="0">
                <a:solidFill>
                  <a:schemeClr val="dk1"/>
                </a:solidFill>
              </a:rPr>
              <a:t>Recommend top 5 movies based on the calculated recommendation scores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018" name="Google Shape;1018;p31"/>
          <p:cNvGrpSpPr/>
          <p:nvPr/>
        </p:nvGrpSpPr>
        <p:grpSpPr>
          <a:xfrm>
            <a:off x="7821991" y="3284701"/>
            <a:ext cx="409501" cy="409501"/>
            <a:chOff x="7156475" y="1911025"/>
            <a:chExt cx="1254600" cy="1254600"/>
          </a:xfrm>
        </p:grpSpPr>
        <p:sp>
          <p:nvSpPr>
            <p:cNvPr id="1019" name="Google Shape;1019;p31"/>
            <p:cNvSpPr/>
            <p:nvPr/>
          </p:nvSpPr>
          <p:spPr>
            <a:xfrm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 rot="-5400000"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1"/>
          <p:cNvGrpSpPr/>
          <p:nvPr/>
        </p:nvGrpSpPr>
        <p:grpSpPr>
          <a:xfrm>
            <a:off x="7692254" y="4143388"/>
            <a:ext cx="846102" cy="846102"/>
            <a:chOff x="7156475" y="1911025"/>
            <a:chExt cx="1254600" cy="1254600"/>
          </a:xfrm>
        </p:grpSpPr>
        <p:sp>
          <p:nvSpPr>
            <p:cNvPr id="1022" name="Google Shape;1022;p31"/>
            <p:cNvSpPr/>
            <p:nvPr/>
          </p:nvSpPr>
          <p:spPr>
            <a:xfrm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 rot="-5400000"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31"/>
          <p:cNvGrpSpPr/>
          <p:nvPr/>
        </p:nvGrpSpPr>
        <p:grpSpPr>
          <a:xfrm>
            <a:off x="8291590" y="3562533"/>
            <a:ext cx="535840" cy="535840"/>
            <a:chOff x="7156475" y="1911025"/>
            <a:chExt cx="1254600" cy="1254600"/>
          </a:xfrm>
        </p:grpSpPr>
        <p:sp>
          <p:nvSpPr>
            <p:cNvPr id="1025" name="Google Shape;1025;p31"/>
            <p:cNvSpPr/>
            <p:nvPr/>
          </p:nvSpPr>
          <p:spPr>
            <a:xfrm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 rot="-5400000">
              <a:off x="7602575" y="1911025"/>
              <a:ext cx="362400" cy="1254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09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ctrTitle"/>
          </p:nvPr>
        </p:nvSpPr>
        <p:spPr>
          <a:xfrm>
            <a:off x="2430025" y="167613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218" name="Google Shape;1218;p46"/>
          <p:cNvSpPr/>
          <p:nvPr/>
        </p:nvSpPr>
        <p:spPr>
          <a:xfrm>
            <a:off x="3485450" y="2959000"/>
            <a:ext cx="43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6"/>
          <p:cNvSpPr/>
          <p:nvPr/>
        </p:nvSpPr>
        <p:spPr>
          <a:xfrm>
            <a:off x="4353325" y="2959000"/>
            <a:ext cx="43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5221200" y="2959000"/>
            <a:ext cx="43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33EC0-C14A-0A41-45E9-7D9393514E00}"/>
              </a:ext>
            </a:extLst>
          </p:cNvPr>
          <p:cNvSpPr/>
          <p:nvPr/>
        </p:nvSpPr>
        <p:spPr>
          <a:xfrm>
            <a:off x="2493818" y="3591098"/>
            <a:ext cx="4284000" cy="573578"/>
          </a:xfrm>
          <a:prstGeom prst="rect">
            <a:avLst/>
          </a:prstGeom>
          <a:solidFill>
            <a:srgbClr val="EDE8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0"/>
          <p:cNvSpPr txBox="1">
            <a:spLocks noGrp="1"/>
          </p:cNvSpPr>
          <p:nvPr>
            <p:ph type="title"/>
          </p:nvPr>
        </p:nvSpPr>
        <p:spPr>
          <a:xfrm>
            <a:off x="4047175" y="2575000"/>
            <a:ext cx="4381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1010" name="Google Shape;1010;p30"/>
          <p:cNvSpPr txBox="1">
            <a:spLocks noGrp="1"/>
          </p:cNvSpPr>
          <p:nvPr>
            <p:ph type="title" idx="2"/>
          </p:nvPr>
        </p:nvSpPr>
        <p:spPr>
          <a:xfrm>
            <a:off x="4047175" y="1401200"/>
            <a:ext cx="1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2"/>
          <p:cNvSpPr txBox="1">
            <a:spLocks noGrp="1"/>
          </p:cNvSpPr>
          <p:nvPr>
            <p:ph type="subTitle" idx="4"/>
          </p:nvPr>
        </p:nvSpPr>
        <p:spPr>
          <a:xfrm>
            <a:off x="349190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62,000 movies</a:t>
            </a:r>
            <a:endParaRPr dirty="0"/>
          </a:p>
        </p:txBody>
      </p:sp>
      <p:sp>
        <p:nvSpPr>
          <p:cNvPr id="1032" name="Google Shape;103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1033" name="Google Shape;1033;p32"/>
          <p:cNvSpPr txBox="1">
            <a:spLocks noGrp="1"/>
          </p:cNvSpPr>
          <p:nvPr>
            <p:ph type="subTitle" idx="1"/>
          </p:nvPr>
        </p:nvSpPr>
        <p:spPr>
          <a:xfrm>
            <a:off x="3491899" y="2402155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162,000 users ratings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Ratings given on a scale of 1-5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user id, movie id, rating and timestamp</a:t>
            </a:r>
          </a:p>
        </p:txBody>
      </p:sp>
      <p:sp>
        <p:nvSpPr>
          <p:cNvPr id="1034" name="Google Shape;1034;p32"/>
          <p:cNvSpPr txBox="1">
            <a:spLocks noGrp="1"/>
          </p:cNvSpPr>
          <p:nvPr>
            <p:ph type="subTitle" idx="2"/>
          </p:nvPr>
        </p:nvSpPr>
        <p:spPr>
          <a:xfrm>
            <a:off x="715100" y="2402155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Provided by GroupLens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 million movie ratings and 1 million tag applications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Includes tag genome data with 15 million relevance scores across 1,129 tags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movie id, title, genres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35" name="Google Shape;1035;p32"/>
          <p:cNvSpPr txBox="1">
            <a:spLocks noGrp="1"/>
          </p:cNvSpPr>
          <p:nvPr>
            <p:ph type="subTitle" idx="3"/>
          </p:nvPr>
        </p:nvSpPr>
        <p:spPr>
          <a:xfrm>
            <a:off x="715100" y="1739528"/>
            <a:ext cx="2187126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MovieLens  25M dataset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0"/>
          <p:cNvSpPr txBox="1">
            <a:spLocks noGrp="1"/>
          </p:cNvSpPr>
          <p:nvPr>
            <p:ph type="title"/>
          </p:nvPr>
        </p:nvSpPr>
        <p:spPr>
          <a:xfrm>
            <a:off x="4047175" y="2575000"/>
            <a:ext cx="4381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data?</a:t>
            </a:r>
            <a:endParaRPr dirty="0"/>
          </a:p>
        </p:txBody>
      </p:sp>
      <p:sp>
        <p:nvSpPr>
          <p:cNvPr id="1010" name="Google Shape;1010;p30"/>
          <p:cNvSpPr txBox="1">
            <a:spLocks noGrp="1"/>
          </p:cNvSpPr>
          <p:nvPr>
            <p:ph type="title" idx="2"/>
          </p:nvPr>
        </p:nvSpPr>
        <p:spPr>
          <a:xfrm>
            <a:off x="4047175" y="1401200"/>
            <a:ext cx="1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3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data?</a:t>
            </a:r>
            <a:endParaRPr dirty="0"/>
          </a:p>
        </p:txBody>
      </p:sp>
      <p:sp>
        <p:nvSpPr>
          <p:cNvPr id="1041" name="Google Shape;1041;p33"/>
          <p:cNvSpPr txBox="1">
            <a:spLocks noGrp="1"/>
          </p:cNvSpPr>
          <p:nvPr>
            <p:ph type="subTitle" idx="4"/>
          </p:nvPr>
        </p:nvSpPr>
        <p:spPr>
          <a:xfrm>
            <a:off x="1380145" y="1403528"/>
            <a:ext cx="2998908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Paradox of choice </a:t>
            </a:r>
            <a:endParaRPr dirty="0"/>
          </a:p>
        </p:txBody>
      </p:sp>
      <p:sp>
        <p:nvSpPr>
          <p:cNvPr id="1045" name="Google Shape;1045;p33"/>
          <p:cNvSpPr txBox="1">
            <a:spLocks noGrp="1"/>
          </p:cNvSpPr>
          <p:nvPr>
            <p:ph type="subTitle" idx="3"/>
          </p:nvPr>
        </p:nvSpPr>
        <p:spPr>
          <a:xfrm>
            <a:off x="5723723" y="2484031"/>
            <a:ext cx="23370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American consumer spends cumulatively 7.4 min per day amounting to 45 hours per year choosing what to watch next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/>
              <a:t>(source: Nielsen Total Audience Report Q1, June 2019)</a:t>
            </a:r>
            <a:endParaRPr sz="900" i="1" dirty="0"/>
          </a:p>
        </p:txBody>
      </p:sp>
      <p:sp>
        <p:nvSpPr>
          <p:cNvPr id="1046" name="Google Shape;1046;p33"/>
          <p:cNvSpPr txBox="1">
            <a:spLocks noGrp="1"/>
          </p:cNvSpPr>
          <p:nvPr>
            <p:ph type="subTitle" idx="6"/>
          </p:nvPr>
        </p:nvSpPr>
        <p:spPr>
          <a:xfrm>
            <a:off x="5723723" y="1806200"/>
            <a:ext cx="1876703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45 hours per year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FC973-5230-ABFB-F728-9FB1B1AC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77" y="2387454"/>
            <a:ext cx="3295776" cy="2472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E8B827-3D65-232B-D3F9-F58E351E30F0}"/>
              </a:ext>
            </a:extLst>
          </p:cNvPr>
          <p:cNvSpPr txBox="1"/>
          <p:nvPr/>
        </p:nvSpPr>
        <p:spPr>
          <a:xfrm>
            <a:off x="1380145" y="2062375"/>
            <a:ext cx="3460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Explained by Barry Schwartz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0"/>
          <p:cNvSpPr txBox="1">
            <a:spLocks noGrp="1"/>
          </p:cNvSpPr>
          <p:nvPr>
            <p:ph type="title"/>
          </p:nvPr>
        </p:nvSpPr>
        <p:spPr>
          <a:xfrm>
            <a:off x="4047174" y="2575000"/>
            <a:ext cx="5096826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010" name="Google Shape;1010;p30"/>
          <p:cNvSpPr txBox="1">
            <a:spLocks noGrp="1"/>
          </p:cNvSpPr>
          <p:nvPr>
            <p:ph type="title" idx="2"/>
          </p:nvPr>
        </p:nvSpPr>
        <p:spPr>
          <a:xfrm>
            <a:off x="4047175" y="1401200"/>
            <a:ext cx="151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46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4"/>
          <p:cNvSpPr txBox="1">
            <a:spLocks noGrp="1"/>
          </p:cNvSpPr>
          <p:nvPr>
            <p:ph type="subTitle" idx="2"/>
          </p:nvPr>
        </p:nvSpPr>
        <p:spPr>
          <a:xfrm>
            <a:off x="706526" y="1765972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Cleanse and preprocess the datasets to handle missing values, outliers, and inconsistencies in movie titles or other features</a:t>
            </a:r>
            <a:endParaRPr dirty="0"/>
          </a:p>
        </p:txBody>
      </p:sp>
      <p:sp>
        <p:nvSpPr>
          <p:cNvPr id="1052" name="Google Shape;1052;p34"/>
          <p:cNvSpPr txBox="1">
            <a:spLocks noGrp="1"/>
          </p:cNvSpPr>
          <p:nvPr>
            <p:ph type="subTitle" idx="3"/>
          </p:nvPr>
        </p:nvSpPr>
        <p:spPr>
          <a:xfrm>
            <a:off x="4223416" y="1765972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the movie details and user ratings datasets based on common identifiers (e.g., movie ID) to create a comprehensive dataset for analysis</a:t>
            </a:r>
            <a:endParaRPr dirty="0"/>
          </a:p>
        </p:txBody>
      </p:sp>
      <p:sp>
        <p:nvSpPr>
          <p:cNvPr id="1053" name="Google Shape;1053;p34"/>
          <p:cNvSpPr txBox="1">
            <a:spLocks noGrp="1"/>
          </p:cNvSpPr>
          <p:nvPr>
            <p:ph type="subTitle" idx="4"/>
          </p:nvPr>
        </p:nvSpPr>
        <p:spPr>
          <a:xfrm>
            <a:off x="706526" y="3189903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various recommendation algorithms such as collaborative filtering (user-based, item-based), content-based filtering, and hybrid approaches</a:t>
            </a:r>
            <a:endParaRPr dirty="0"/>
          </a:p>
        </p:txBody>
      </p:sp>
      <p:sp>
        <p:nvSpPr>
          <p:cNvPr id="1054" name="Google Shape;1054;p34"/>
          <p:cNvSpPr txBox="1">
            <a:spLocks noGrp="1"/>
          </p:cNvSpPr>
          <p:nvPr>
            <p:ph type="subTitle" idx="5"/>
          </p:nvPr>
        </p:nvSpPr>
        <p:spPr>
          <a:xfrm>
            <a:off x="4223416" y="3189903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Assess the performance of the developed recommendation system using evaluation metrics such as precision, recall, and mean average precision (MAP)</a:t>
            </a:r>
            <a:endParaRPr dirty="0"/>
          </a:p>
        </p:txBody>
      </p:sp>
      <p:sp>
        <p:nvSpPr>
          <p:cNvPr id="1055" name="Google Shape;105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56" name="Google Shape;1056;p34"/>
          <p:cNvSpPr txBox="1">
            <a:spLocks noGrp="1"/>
          </p:cNvSpPr>
          <p:nvPr>
            <p:ph type="subTitle" idx="1"/>
          </p:nvPr>
        </p:nvSpPr>
        <p:spPr>
          <a:xfrm>
            <a:off x="706525" y="1306475"/>
            <a:ext cx="316576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057" name="Google Shape;1057;p34"/>
          <p:cNvSpPr txBox="1">
            <a:spLocks noGrp="1"/>
          </p:cNvSpPr>
          <p:nvPr>
            <p:ph type="subTitle" idx="6"/>
          </p:nvPr>
        </p:nvSpPr>
        <p:spPr>
          <a:xfrm>
            <a:off x="706524" y="2750000"/>
            <a:ext cx="3165759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1058" name="Google Shape;1058;p34"/>
          <p:cNvSpPr txBox="1">
            <a:spLocks noGrp="1"/>
          </p:cNvSpPr>
          <p:nvPr>
            <p:ph type="subTitle" idx="7"/>
          </p:nvPr>
        </p:nvSpPr>
        <p:spPr>
          <a:xfrm>
            <a:off x="4223414" y="1306475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integration</a:t>
            </a:r>
            <a:endParaRPr dirty="0"/>
          </a:p>
        </p:txBody>
      </p:sp>
      <p:sp>
        <p:nvSpPr>
          <p:cNvPr id="1059" name="Google Shape;1059;p34"/>
          <p:cNvSpPr txBox="1">
            <a:spLocks noGrp="1"/>
          </p:cNvSpPr>
          <p:nvPr>
            <p:ph type="subTitle" idx="8"/>
          </p:nvPr>
        </p:nvSpPr>
        <p:spPr>
          <a:xfrm>
            <a:off x="4223414" y="27500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4"/>
          <p:cNvSpPr txBox="1">
            <a:spLocks noGrp="1"/>
          </p:cNvSpPr>
          <p:nvPr>
            <p:ph type="title"/>
          </p:nvPr>
        </p:nvSpPr>
        <p:spPr>
          <a:xfrm>
            <a:off x="720000" y="174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3299BC-E635-8659-5831-6E9D35E29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80" y="860625"/>
            <a:ext cx="5550419" cy="41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4"/>
          <p:cNvSpPr txBox="1">
            <a:spLocks noGrp="1"/>
          </p:cNvSpPr>
          <p:nvPr>
            <p:ph type="title"/>
          </p:nvPr>
        </p:nvSpPr>
        <p:spPr>
          <a:xfrm>
            <a:off x="720000" y="174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2" name="Google Shape;1056;p34">
            <a:extLst>
              <a:ext uri="{FF2B5EF4-FFF2-40B4-BE49-F238E27FC236}">
                <a16:creationId xmlns:a16="http://schemas.microsoft.com/office/drawing/2014/main" id="{C1A8BAEA-7DD2-54B6-6274-FB23500C20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972521"/>
            <a:ext cx="4827583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Most frequently rated movies</a:t>
            </a:r>
            <a:endParaRPr sz="1800" dirty="0"/>
          </a:p>
        </p:txBody>
      </p:sp>
      <p:sp>
        <p:nvSpPr>
          <p:cNvPr id="3" name="Google Shape;1051;p34">
            <a:extLst>
              <a:ext uri="{FF2B5EF4-FFF2-40B4-BE49-F238E27FC236}">
                <a16:creationId xmlns:a16="http://schemas.microsoft.com/office/drawing/2014/main" id="{61A47BE2-672D-C891-335F-C98F07AF802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24066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Forrest Gump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Shawshank Redemption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Pulp Fiction</a:t>
            </a: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1CD39-A85B-B798-5761-95904D46CAB2}"/>
              </a:ext>
            </a:extLst>
          </p:cNvPr>
          <p:cNvSpPr txBox="1"/>
          <p:nvPr/>
        </p:nvSpPr>
        <p:spPr>
          <a:xfrm>
            <a:off x="709215" y="2322303"/>
            <a:ext cx="48383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Highest rated movie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sym typeface="Poppins"/>
              </a:rPr>
              <a:t>Lamerica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sym typeface="Poppins"/>
              </a:rPr>
              <a:t> (1994)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5930A-EDC6-6F6A-23E4-A4163E51655B}"/>
              </a:ext>
            </a:extLst>
          </p:cNvPr>
          <p:cNvSpPr txBox="1"/>
          <p:nvPr/>
        </p:nvSpPr>
        <p:spPr>
          <a:xfrm>
            <a:off x="720000" y="3134424"/>
            <a:ext cx="48383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Lowest rated movie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sym typeface="Poppins"/>
              </a:rPr>
              <a:t>Gypsy (1962)</a:t>
            </a:r>
          </a:p>
        </p:txBody>
      </p:sp>
    </p:spTree>
    <p:extLst>
      <p:ext uri="{BB962C8B-B14F-4D97-AF65-F5344CB8AC3E}">
        <p14:creationId xmlns:p14="http://schemas.microsoft.com/office/powerpoint/2010/main" val="237878473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tional Diabetes Breakthrough by Slidesgo">
  <a:themeElements>
    <a:clrScheme name="Simple Light">
      <a:dk1>
        <a:srgbClr val="252150"/>
      </a:dk1>
      <a:lt1>
        <a:srgbClr val="ECE7F7"/>
      </a:lt1>
      <a:dk2>
        <a:srgbClr val="D4D0F1"/>
      </a:dk2>
      <a:lt2>
        <a:srgbClr val="BFB6EE"/>
      </a:lt2>
      <a:accent1>
        <a:srgbClr val="7067D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458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</vt:lpstr>
      <vt:lpstr>Raleway</vt:lpstr>
      <vt:lpstr>Inter</vt:lpstr>
      <vt:lpstr>Arial</vt:lpstr>
      <vt:lpstr>Gestational Diabetes Breakthrough by Slidesgo</vt:lpstr>
      <vt:lpstr>Movie Recommendation System</vt:lpstr>
      <vt:lpstr>Data source</vt:lpstr>
      <vt:lpstr>Data source</vt:lpstr>
      <vt:lpstr>Why this data?</vt:lpstr>
      <vt:lpstr>Why this data?</vt:lpstr>
      <vt:lpstr>Methodology</vt:lpstr>
      <vt:lpstr>Methodology</vt:lpstr>
      <vt:lpstr>Exploratory data analysis</vt:lpstr>
      <vt:lpstr>Exploratory data analysis</vt:lpstr>
      <vt:lpstr>Models</vt:lpstr>
      <vt:lpstr>Content-based filtering</vt:lpstr>
      <vt:lpstr>Collaborative filtering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Recommendations System</dc:title>
  <dc:creator>ASUS ZenBooK</dc:creator>
  <cp:lastModifiedBy>Katha, Tasfia Tabassum</cp:lastModifiedBy>
  <cp:revision>24</cp:revision>
  <dcterms:modified xsi:type="dcterms:W3CDTF">2024-05-01T21:31:12Z</dcterms:modified>
</cp:coreProperties>
</file>