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77" r:id="rId5"/>
    <p:sldId id="271" r:id="rId6"/>
    <p:sldId id="289" r:id="rId7"/>
    <p:sldId id="283" r:id="rId8"/>
    <p:sldId id="291" r:id="rId9"/>
    <p:sldId id="292" r:id="rId10"/>
    <p:sldId id="293" r:id="rId11"/>
    <p:sldId id="264" r:id="rId12"/>
    <p:sldId id="265" r:id="rId13"/>
  </p:sldIdLst>
  <p:sldSz cx="9144000" cy="5143500" type="screen16x9"/>
  <p:notesSz cx="6858000" cy="9144000"/>
  <p:embeddedFontLst>
    <p:embeddedFont>
      <p:font typeface="Adobe Garamond Pro Bold" panose="02020702060506020403" pitchFamily="18" charset="0"/>
      <p:bold r:id="rId15"/>
      <p:boldItalic r:id="rId16"/>
    </p:embeddedFont>
    <p:embeddedFont>
      <p:font typeface="Avenir Black Oblique" panose="020B0803020203090204" pitchFamily="34" charset="0"/>
      <p:boldItalic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Kalpana +buble" panose="02000506000000020003" pitchFamily="2" charset="0"/>
      <p:regular r:id="rId30"/>
    </p:embeddedFont>
    <p:embeddedFont>
      <p:font typeface="Poor Richard" panose="02080502050505020702" pitchFamily="18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f37a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f37a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852b6c38ca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852b6c38ca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939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3d9f7a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3d9f7a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03d9f7a28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03d9f7a28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03d9f7a28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03d9f7a28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4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852b6c38ca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852b6c38ca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852b6c38ca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852b6c38ca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20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852b6c38ca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852b6c38ca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77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245370" y="172053"/>
            <a:ext cx="5936758" cy="4970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or Richard" panose="02080502050505020702" pitchFamily="18" charset="0"/>
              </a:rPr>
              <a:t>Artificial intelligence and Experts Systems Lab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or Richard" panose="02080502050505020702" pitchFamily="18" charset="0"/>
              </a:rPr>
              <a:t>CSE 404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/>
            <a:r>
              <a:rPr lang="en-US" dirty="0"/>
              <a:t>                      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or Richard" panose="02080502050505020702" pitchFamily="18" charset="0"/>
              </a:rPr>
              <a:t>Project-1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Poor Richard" panose="02080502050505020702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Poor Richard" panose="02080502050505020702" pitchFamily="18" charset="0"/>
              </a:rPr>
              <a:t>                                         Submitted By                          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Poor Richard" panose="02080502050505020702" pitchFamily="18" charset="0"/>
              </a:rPr>
              <a:t>                                              Rifa Tasfia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Poor Richard" panose="02080502050505020702" pitchFamily="18" charset="0"/>
              </a:rPr>
              <a:t>                                          19201045(A2)</a:t>
            </a:r>
            <a:endParaRPr dirty="0">
              <a:solidFill>
                <a:schemeClr val="tx2">
                  <a:lumMod val="25000"/>
                </a:schemeClr>
              </a:solidFill>
              <a:latin typeface="Poor Richard" panose="02080502050505020702" pitchFamily="18" charset="0"/>
            </a:endParaRPr>
          </a:p>
        </p:txBody>
      </p:sp>
      <p:sp>
        <p:nvSpPr>
          <p:cNvPr id="55" name="Google Shape;55;p15"/>
          <p:cNvSpPr txBox="1">
            <a:spLocks noGrp="1"/>
          </p:cNvSpPr>
          <p:nvPr>
            <p:ph type="ctrTitle" idx="4294967295"/>
          </p:nvPr>
        </p:nvSpPr>
        <p:spPr>
          <a:xfrm>
            <a:off x="365292" y="1991686"/>
            <a:ext cx="5113338" cy="1512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dobe Garamond Pro Bold" panose="02020702060506020403" pitchFamily="18" charset="0"/>
              </a:rPr>
              <a:t>Implementation of a small address Map using A* Search Algorithm</a:t>
            </a:r>
            <a:endParaRPr sz="3200" dirty="0">
              <a:solidFill>
                <a:schemeClr val="accent3">
                  <a:lumMod val="50000"/>
                </a:schemeClr>
              </a:solidFill>
              <a:latin typeface="Adobe Garamond Pro Bold" panose="02020702060506020403" pitchFamily="18" charset="0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5034767" y="1165391"/>
            <a:ext cx="3923825" cy="3977784"/>
            <a:chOff x="5123900" y="410875"/>
            <a:chExt cx="3923825" cy="3977784"/>
          </a:xfrm>
        </p:grpSpPr>
        <p:sp>
          <p:nvSpPr>
            <p:cNvPr id="58" name="Google Shape;58;p15"/>
            <p:cNvSpPr/>
            <p:nvPr/>
          </p:nvSpPr>
          <p:spPr>
            <a:xfrm>
              <a:off x="5497800" y="410875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5790" y="71236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61" name="Google Shape;61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64" name="Google Shape;64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67" name="Google Shape;67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70" name="Google Shape;70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8F4D1-5414-1D11-B8AA-227A37A839EB}"/>
              </a:ext>
            </a:extLst>
          </p:cNvPr>
          <p:cNvSpPr txBox="1"/>
          <p:nvPr/>
        </p:nvSpPr>
        <p:spPr>
          <a:xfrm>
            <a:off x="2665592" y="24509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</a:rPr>
              <a:t>Result Analysis</a:t>
            </a:r>
          </a:p>
        </p:txBody>
      </p:sp>
      <p:sp>
        <p:nvSpPr>
          <p:cNvPr id="4" name="Google Shape;190;p16">
            <a:extLst>
              <a:ext uri="{FF2B5EF4-FFF2-40B4-BE49-F238E27FC236}">
                <a16:creationId xmlns:a16="http://schemas.microsoft.com/office/drawing/2014/main" id="{A43B2A09-856A-D30B-1C64-9EB73AA8F7F0}"/>
              </a:ext>
            </a:extLst>
          </p:cNvPr>
          <p:cNvSpPr/>
          <p:nvPr/>
        </p:nvSpPr>
        <p:spPr>
          <a:xfrm>
            <a:off x="8626302" y="4497369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A6CB6-72B1-B7F9-39EC-AF7E0412E3D6}"/>
              </a:ext>
            </a:extLst>
          </p:cNvPr>
          <p:cNvSpPr txBox="1"/>
          <p:nvPr/>
        </p:nvSpPr>
        <p:spPr>
          <a:xfrm>
            <a:off x="352268" y="1147464"/>
            <a:ext cx="8070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After Using A Star Search Algorithm on this designed map, on output we can find the shortest path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51BAD-BA5C-D4B4-C966-5CE509E1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7" y="1783831"/>
            <a:ext cx="7521592" cy="899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8D9DD9-A72F-7F4A-5EB2-EECE90E46C48}"/>
              </a:ext>
            </a:extLst>
          </p:cNvPr>
          <p:cNvSpPr txBox="1"/>
          <p:nvPr/>
        </p:nvSpPr>
        <p:spPr>
          <a:xfrm>
            <a:off x="502171" y="2946285"/>
            <a:ext cx="587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So, we can say that that is the most optimal and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96440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 txBox="1">
            <a:spLocks noGrp="1"/>
          </p:cNvSpPr>
          <p:nvPr>
            <p:ph type="title"/>
          </p:nvPr>
        </p:nvSpPr>
        <p:spPr>
          <a:xfrm>
            <a:off x="644578" y="459890"/>
            <a:ext cx="261578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</a:p>
        </p:txBody>
      </p:sp>
      <p:sp>
        <p:nvSpPr>
          <p:cNvPr id="494" name="Google Shape;494;p23"/>
          <p:cNvSpPr/>
          <p:nvPr/>
        </p:nvSpPr>
        <p:spPr>
          <a:xfrm>
            <a:off x="6155017" y="1738120"/>
            <a:ext cx="2715835" cy="3405380"/>
          </a:xfrm>
          <a:custGeom>
            <a:avLst/>
            <a:gdLst/>
            <a:ahLst/>
            <a:cxnLst/>
            <a:rect l="l" t="t" r="r" b="b"/>
            <a:pathLst>
              <a:path w="98382" h="123361" extrusionOk="0">
                <a:moveTo>
                  <a:pt x="45804" y="0"/>
                </a:moveTo>
                <a:cubicBezTo>
                  <a:pt x="10180" y="16252"/>
                  <a:pt x="60198" y="14526"/>
                  <a:pt x="54102" y="27301"/>
                </a:cubicBezTo>
                <a:cubicBezTo>
                  <a:pt x="48602" y="38827"/>
                  <a:pt x="31314" y="43541"/>
                  <a:pt x="30790" y="57436"/>
                </a:cubicBezTo>
                <a:cubicBezTo>
                  <a:pt x="30349" y="68949"/>
                  <a:pt x="42839" y="80748"/>
                  <a:pt x="17431" y="104847"/>
                </a:cubicBezTo>
                <a:cubicBezTo>
                  <a:pt x="4513" y="117098"/>
                  <a:pt x="0" y="121551"/>
                  <a:pt x="0" y="121551"/>
                </a:cubicBezTo>
                <a:lnTo>
                  <a:pt x="58555" y="121622"/>
                </a:lnTo>
                <a:cubicBezTo>
                  <a:pt x="72450" y="120360"/>
                  <a:pt x="98382" y="123361"/>
                  <a:pt x="98382" y="104847"/>
                </a:cubicBezTo>
                <a:cubicBezTo>
                  <a:pt x="98382" y="83106"/>
                  <a:pt x="53293" y="70759"/>
                  <a:pt x="53055" y="57960"/>
                </a:cubicBezTo>
                <a:cubicBezTo>
                  <a:pt x="52793" y="43887"/>
                  <a:pt x="76546" y="32433"/>
                  <a:pt x="69033" y="19705"/>
                </a:cubicBezTo>
                <a:cubicBezTo>
                  <a:pt x="63413" y="10180"/>
                  <a:pt x="23456" y="15740"/>
                  <a:pt x="48078" y="846"/>
                </a:cubicBezTo>
                <a:cubicBezTo>
                  <a:pt x="47006" y="834"/>
                  <a:pt x="46101" y="0"/>
                  <a:pt x="4580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5824965" y="2946913"/>
            <a:ext cx="1534258" cy="324414"/>
          </a:xfrm>
          <a:custGeom>
            <a:avLst/>
            <a:gdLst/>
            <a:ahLst/>
            <a:cxnLst/>
            <a:rect l="l" t="t" r="r" b="b"/>
            <a:pathLst>
              <a:path w="55579" h="11752" extrusionOk="0">
                <a:moveTo>
                  <a:pt x="4311" y="1"/>
                </a:moveTo>
                <a:lnTo>
                  <a:pt x="4311" y="1929"/>
                </a:lnTo>
                <a:lnTo>
                  <a:pt x="2525" y="1929"/>
                </a:lnTo>
                <a:lnTo>
                  <a:pt x="2525" y="3275"/>
                </a:lnTo>
                <a:lnTo>
                  <a:pt x="1" y="3275"/>
                </a:lnTo>
                <a:lnTo>
                  <a:pt x="1156" y="6061"/>
                </a:lnTo>
                <a:lnTo>
                  <a:pt x="1" y="8775"/>
                </a:lnTo>
                <a:lnTo>
                  <a:pt x="2525" y="8775"/>
                </a:lnTo>
                <a:lnTo>
                  <a:pt x="2525" y="9966"/>
                </a:lnTo>
                <a:lnTo>
                  <a:pt x="4311" y="9966"/>
                </a:lnTo>
                <a:lnTo>
                  <a:pt x="4311" y="11752"/>
                </a:lnTo>
                <a:lnTo>
                  <a:pt x="30647" y="11752"/>
                </a:lnTo>
                <a:lnTo>
                  <a:pt x="30647" y="9966"/>
                </a:lnTo>
                <a:lnTo>
                  <a:pt x="32433" y="9966"/>
                </a:lnTo>
                <a:lnTo>
                  <a:pt x="32433" y="8775"/>
                </a:lnTo>
                <a:lnTo>
                  <a:pt x="34910" y="8775"/>
                </a:lnTo>
                <a:lnTo>
                  <a:pt x="34041" y="6394"/>
                </a:lnTo>
                <a:lnTo>
                  <a:pt x="50721" y="6394"/>
                </a:lnTo>
                <a:cubicBezTo>
                  <a:pt x="50888" y="7585"/>
                  <a:pt x="51912" y="8525"/>
                  <a:pt x="53138" y="8525"/>
                </a:cubicBezTo>
                <a:cubicBezTo>
                  <a:pt x="54484" y="8525"/>
                  <a:pt x="55579" y="7430"/>
                  <a:pt x="55579" y="6085"/>
                </a:cubicBezTo>
                <a:cubicBezTo>
                  <a:pt x="55579" y="4727"/>
                  <a:pt x="54484" y="3644"/>
                  <a:pt x="53138" y="3644"/>
                </a:cubicBezTo>
                <a:cubicBezTo>
                  <a:pt x="51983" y="3644"/>
                  <a:pt x="51007" y="4465"/>
                  <a:pt x="50757" y="5501"/>
                </a:cubicBezTo>
                <a:lnTo>
                  <a:pt x="34029" y="5501"/>
                </a:lnTo>
                <a:lnTo>
                  <a:pt x="34910" y="3275"/>
                </a:lnTo>
                <a:lnTo>
                  <a:pt x="32433" y="3275"/>
                </a:lnTo>
                <a:lnTo>
                  <a:pt x="32433" y="1929"/>
                </a:lnTo>
                <a:lnTo>
                  <a:pt x="30647" y="1929"/>
                </a:lnTo>
                <a:lnTo>
                  <a:pt x="3064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"/>
          <p:cNvSpPr/>
          <p:nvPr/>
        </p:nvSpPr>
        <p:spPr>
          <a:xfrm flipH="1">
            <a:off x="7666646" y="2090169"/>
            <a:ext cx="1534258" cy="324414"/>
          </a:xfrm>
          <a:custGeom>
            <a:avLst/>
            <a:gdLst/>
            <a:ahLst/>
            <a:cxnLst/>
            <a:rect l="l" t="t" r="r" b="b"/>
            <a:pathLst>
              <a:path w="55579" h="11752" extrusionOk="0">
                <a:moveTo>
                  <a:pt x="4311" y="1"/>
                </a:moveTo>
                <a:lnTo>
                  <a:pt x="4311" y="1929"/>
                </a:lnTo>
                <a:lnTo>
                  <a:pt x="2525" y="1929"/>
                </a:lnTo>
                <a:lnTo>
                  <a:pt x="2525" y="3275"/>
                </a:lnTo>
                <a:lnTo>
                  <a:pt x="1" y="3275"/>
                </a:lnTo>
                <a:lnTo>
                  <a:pt x="1156" y="6061"/>
                </a:lnTo>
                <a:lnTo>
                  <a:pt x="1" y="8775"/>
                </a:lnTo>
                <a:lnTo>
                  <a:pt x="2525" y="8775"/>
                </a:lnTo>
                <a:lnTo>
                  <a:pt x="2525" y="9966"/>
                </a:lnTo>
                <a:lnTo>
                  <a:pt x="4311" y="9966"/>
                </a:lnTo>
                <a:lnTo>
                  <a:pt x="4311" y="11752"/>
                </a:lnTo>
                <a:lnTo>
                  <a:pt x="30647" y="11752"/>
                </a:lnTo>
                <a:lnTo>
                  <a:pt x="30647" y="9966"/>
                </a:lnTo>
                <a:lnTo>
                  <a:pt x="32433" y="9966"/>
                </a:lnTo>
                <a:lnTo>
                  <a:pt x="32433" y="8775"/>
                </a:lnTo>
                <a:lnTo>
                  <a:pt x="34910" y="8775"/>
                </a:lnTo>
                <a:lnTo>
                  <a:pt x="34041" y="6394"/>
                </a:lnTo>
                <a:lnTo>
                  <a:pt x="50721" y="6394"/>
                </a:lnTo>
                <a:cubicBezTo>
                  <a:pt x="50888" y="7585"/>
                  <a:pt x="51912" y="8525"/>
                  <a:pt x="53138" y="8525"/>
                </a:cubicBezTo>
                <a:cubicBezTo>
                  <a:pt x="54484" y="8525"/>
                  <a:pt x="55579" y="7430"/>
                  <a:pt x="55579" y="6085"/>
                </a:cubicBezTo>
                <a:cubicBezTo>
                  <a:pt x="55579" y="4727"/>
                  <a:pt x="54484" y="3644"/>
                  <a:pt x="53138" y="3644"/>
                </a:cubicBezTo>
                <a:cubicBezTo>
                  <a:pt x="51983" y="3644"/>
                  <a:pt x="51007" y="4465"/>
                  <a:pt x="50757" y="5501"/>
                </a:cubicBezTo>
                <a:lnTo>
                  <a:pt x="34029" y="5501"/>
                </a:lnTo>
                <a:lnTo>
                  <a:pt x="34910" y="3275"/>
                </a:lnTo>
                <a:lnTo>
                  <a:pt x="32433" y="3275"/>
                </a:lnTo>
                <a:lnTo>
                  <a:pt x="32433" y="1929"/>
                </a:lnTo>
                <a:lnTo>
                  <a:pt x="30647" y="1929"/>
                </a:lnTo>
                <a:lnTo>
                  <a:pt x="306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3"/>
          <p:cNvSpPr/>
          <p:nvPr/>
        </p:nvSpPr>
        <p:spPr>
          <a:xfrm flipH="1">
            <a:off x="7666646" y="4081391"/>
            <a:ext cx="1534258" cy="324414"/>
          </a:xfrm>
          <a:custGeom>
            <a:avLst/>
            <a:gdLst/>
            <a:ahLst/>
            <a:cxnLst/>
            <a:rect l="l" t="t" r="r" b="b"/>
            <a:pathLst>
              <a:path w="55579" h="11752" extrusionOk="0">
                <a:moveTo>
                  <a:pt x="4311" y="1"/>
                </a:moveTo>
                <a:lnTo>
                  <a:pt x="4311" y="1929"/>
                </a:lnTo>
                <a:lnTo>
                  <a:pt x="2525" y="1929"/>
                </a:lnTo>
                <a:lnTo>
                  <a:pt x="2525" y="3275"/>
                </a:lnTo>
                <a:lnTo>
                  <a:pt x="1" y="3275"/>
                </a:lnTo>
                <a:lnTo>
                  <a:pt x="1156" y="6061"/>
                </a:lnTo>
                <a:lnTo>
                  <a:pt x="1" y="8775"/>
                </a:lnTo>
                <a:lnTo>
                  <a:pt x="2525" y="8775"/>
                </a:lnTo>
                <a:lnTo>
                  <a:pt x="2525" y="9966"/>
                </a:lnTo>
                <a:lnTo>
                  <a:pt x="4311" y="9966"/>
                </a:lnTo>
                <a:lnTo>
                  <a:pt x="4311" y="11752"/>
                </a:lnTo>
                <a:lnTo>
                  <a:pt x="30647" y="11752"/>
                </a:lnTo>
                <a:lnTo>
                  <a:pt x="30647" y="9966"/>
                </a:lnTo>
                <a:lnTo>
                  <a:pt x="32433" y="9966"/>
                </a:lnTo>
                <a:lnTo>
                  <a:pt x="32433" y="8775"/>
                </a:lnTo>
                <a:lnTo>
                  <a:pt x="34910" y="8775"/>
                </a:lnTo>
                <a:lnTo>
                  <a:pt x="34041" y="6394"/>
                </a:lnTo>
                <a:lnTo>
                  <a:pt x="50721" y="6394"/>
                </a:lnTo>
                <a:cubicBezTo>
                  <a:pt x="50888" y="7585"/>
                  <a:pt x="51912" y="8525"/>
                  <a:pt x="53138" y="8525"/>
                </a:cubicBezTo>
                <a:cubicBezTo>
                  <a:pt x="54484" y="8525"/>
                  <a:pt x="55579" y="7430"/>
                  <a:pt x="55579" y="6085"/>
                </a:cubicBezTo>
                <a:cubicBezTo>
                  <a:pt x="55579" y="4727"/>
                  <a:pt x="54484" y="3644"/>
                  <a:pt x="53138" y="3644"/>
                </a:cubicBezTo>
                <a:cubicBezTo>
                  <a:pt x="51983" y="3644"/>
                  <a:pt x="51007" y="4465"/>
                  <a:pt x="50757" y="5501"/>
                </a:cubicBezTo>
                <a:lnTo>
                  <a:pt x="34029" y="5501"/>
                </a:lnTo>
                <a:lnTo>
                  <a:pt x="34910" y="3275"/>
                </a:lnTo>
                <a:lnTo>
                  <a:pt x="32433" y="3275"/>
                </a:lnTo>
                <a:lnTo>
                  <a:pt x="32433" y="1929"/>
                </a:lnTo>
                <a:lnTo>
                  <a:pt x="30647" y="1929"/>
                </a:lnTo>
                <a:lnTo>
                  <a:pt x="3064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90;p16">
            <a:extLst>
              <a:ext uri="{FF2B5EF4-FFF2-40B4-BE49-F238E27FC236}">
                <a16:creationId xmlns:a16="http://schemas.microsoft.com/office/drawing/2014/main" id="{2E3191C4-03DB-01E9-A237-816E8B78C8F4}"/>
              </a:ext>
            </a:extLst>
          </p:cNvPr>
          <p:cNvSpPr/>
          <p:nvPr/>
        </p:nvSpPr>
        <p:spPr>
          <a:xfrm>
            <a:off x="8648787" y="30300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EF10-1214-E787-6B6E-DDE970E5DEA4}"/>
              </a:ext>
            </a:extLst>
          </p:cNvPr>
          <p:cNvSpPr txBox="1"/>
          <p:nvPr/>
        </p:nvSpPr>
        <p:spPr>
          <a:xfrm>
            <a:off x="797223" y="1345289"/>
            <a:ext cx="46019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this project, after successful implementation, A* search algorithm gives the most optimal path as output.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conclusion, A* search algorithm is a powerful and beneficial algorithm with all the potential. So we can use this algorithm for approximate the shortest path in real-life situation, like - in maps, games, robotics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2467423" y="1788699"/>
            <a:ext cx="4878296" cy="1321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 i="1" dirty="0">
                <a:solidFill>
                  <a:schemeClr val="bg2">
                    <a:lumMod val="75000"/>
                  </a:schemeClr>
                </a:solidFill>
                <a:latin typeface="Kalpana +buble" panose="02000506000000020003" pitchFamily="2" charset="0"/>
                <a:cs typeface="Kalpana +buble" panose="02000506000000020003" pitchFamily="2" charset="0"/>
              </a:rPr>
              <a:t>Thank You</a:t>
            </a:r>
            <a:endParaRPr sz="8000" b="1" i="1" dirty="0">
              <a:solidFill>
                <a:schemeClr val="bg2">
                  <a:lumMod val="75000"/>
                </a:schemeClr>
              </a:solidFill>
              <a:latin typeface="Kalpana +buble" panose="02000506000000020003" pitchFamily="2" charset="0"/>
              <a:cs typeface="Kalpana +buble" panose="02000506000000020003" pitchFamily="2" charset="0"/>
            </a:endParaRPr>
          </a:p>
        </p:txBody>
      </p:sp>
      <p:grpSp>
        <p:nvGrpSpPr>
          <p:cNvPr id="520" name="Google Shape;520;p24"/>
          <p:cNvGrpSpPr/>
          <p:nvPr/>
        </p:nvGrpSpPr>
        <p:grpSpPr>
          <a:xfrm>
            <a:off x="0" y="3354801"/>
            <a:ext cx="8433454" cy="1058032"/>
            <a:chOff x="0" y="3354801"/>
            <a:chExt cx="8433454" cy="1058032"/>
          </a:xfrm>
        </p:grpSpPr>
        <p:sp>
          <p:nvSpPr>
            <p:cNvPr id="521" name="Google Shape;521;p24"/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24"/>
            <p:cNvGrpSpPr/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2039045" y="657036"/>
            <a:ext cx="4874137" cy="3853295"/>
            <a:chOff x="1595350" y="1290207"/>
            <a:chExt cx="4874137" cy="3853295"/>
          </a:xfrm>
        </p:grpSpPr>
        <p:sp>
          <p:nvSpPr>
            <p:cNvPr id="77" name="Google Shape;77;p16"/>
            <p:cNvSpPr/>
            <p:nvPr/>
          </p:nvSpPr>
          <p:spPr>
            <a:xfrm>
              <a:off x="1595350" y="1290207"/>
              <a:ext cx="4874137" cy="3853295"/>
            </a:xfrm>
            <a:custGeom>
              <a:avLst/>
              <a:gdLst/>
              <a:ahLst/>
              <a:cxnLst/>
              <a:rect l="l" t="t" r="r" b="b"/>
              <a:pathLst>
                <a:path w="174904" h="138272" extrusionOk="0">
                  <a:moveTo>
                    <a:pt x="124203" y="0"/>
                  </a:moveTo>
                  <a:cubicBezTo>
                    <a:pt x="122858" y="0"/>
                    <a:pt x="121513" y="166"/>
                    <a:pt x="120206" y="504"/>
                  </a:cubicBezTo>
                  <a:cubicBezTo>
                    <a:pt x="116051" y="1552"/>
                    <a:pt x="112407" y="4302"/>
                    <a:pt x="110252" y="8005"/>
                  </a:cubicBezTo>
                  <a:cubicBezTo>
                    <a:pt x="108074" y="11696"/>
                    <a:pt x="107454" y="16221"/>
                    <a:pt x="108562" y="20352"/>
                  </a:cubicBezTo>
                  <a:cubicBezTo>
                    <a:pt x="109098" y="22424"/>
                    <a:pt x="110074" y="24376"/>
                    <a:pt x="111372" y="26055"/>
                  </a:cubicBezTo>
                  <a:lnTo>
                    <a:pt x="111479" y="26222"/>
                  </a:lnTo>
                  <a:lnTo>
                    <a:pt x="111538" y="26293"/>
                  </a:lnTo>
                  <a:lnTo>
                    <a:pt x="111586" y="26353"/>
                  </a:lnTo>
                  <a:lnTo>
                    <a:pt x="111776" y="26591"/>
                  </a:lnTo>
                  <a:lnTo>
                    <a:pt x="112146" y="27055"/>
                  </a:lnTo>
                  <a:lnTo>
                    <a:pt x="112896" y="27996"/>
                  </a:lnTo>
                  <a:lnTo>
                    <a:pt x="114384" y="29877"/>
                  </a:lnTo>
                  <a:lnTo>
                    <a:pt x="120361" y="37378"/>
                  </a:lnTo>
                  <a:lnTo>
                    <a:pt x="132303" y="52392"/>
                  </a:lnTo>
                  <a:lnTo>
                    <a:pt x="138280" y="59905"/>
                  </a:lnTo>
                  <a:lnTo>
                    <a:pt x="141268" y="63655"/>
                  </a:lnTo>
                  <a:cubicBezTo>
                    <a:pt x="141554" y="64012"/>
                    <a:pt x="141661" y="64179"/>
                    <a:pt x="141828" y="64417"/>
                  </a:cubicBezTo>
                  <a:cubicBezTo>
                    <a:pt x="141899" y="64524"/>
                    <a:pt x="141995" y="64631"/>
                    <a:pt x="142066" y="64750"/>
                  </a:cubicBezTo>
                  <a:lnTo>
                    <a:pt x="142256" y="65096"/>
                  </a:lnTo>
                  <a:cubicBezTo>
                    <a:pt x="142328" y="65215"/>
                    <a:pt x="142399" y="65334"/>
                    <a:pt x="142459" y="65453"/>
                  </a:cubicBezTo>
                  <a:lnTo>
                    <a:pt x="142626" y="65822"/>
                  </a:lnTo>
                  <a:lnTo>
                    <a:pt x="142792" y="66191"/>
                  </a:lnTo>
                  <a:lnTo>
                    <a:pt x="142911" y="66572"/>
                  </a:lnTo>
                  <a:cubicBezTo>
                    <a:pt x="143602" y="68608"/>
                    <a:pt x="143459" y="70942"/>
                    <a:pt x="142530" y="72882"/>
                  </a:cubicBezTo>
                  <a:cubicBezTo>
                    <a:pt x="142066" y="73859"/>
                    <a:pt x="141411" y="74740"/>
                    <a:pt x="140613" y="75466"/>
                  </a:cubicBezTo>
                  <a:lnTo>
                    <a:pt x="140316" y="75740"/>
                  </a:lnTo>
                  <a:lnTo>
                    <a:pt x="140161" y="75883"/>
                  </a:lnTo>
                  <a:lnTo>
                    <a:pt x="139923" y="76061"/>
                  </a:lnTo>
                  <a:lnTo>
                    <a:pt x="139458" y="76442"/>
                  </a:lnTo>
                  <a:lnTo>
                    <a:pt x="139399" y="76490"/>
                  </a:lnTo>
                  <a:lnTo>
                    <a:pt x="139363" y="76514"/>
                  </a:lnTo>
                  <a:lnTo>
                    <a:pt x="139280" y="76573"/>
                  </a:lnTo>
                  <a:lnTo>
                    <a:pt x="139113" y="76692"/>
                  </a:lnTo>
                  <a:cubicBezTo>
                    <a:pt x="138887" y="76847"/>
                    <a:pt x="138673" y="77026"/>
                    <a:pt x="138435" y="77133"/>
                  </a:cubicBezTo>
                  <a:cubicBezTo>
                    <a:pt x="138196" y="77264"/>
                    <a:pt x="137970" y="77431"/>
                    <a:pt x="137720" y="77514"/>
                  </a:cubicBezTo>
                  <a:cubicBezTo>
                    <a:pt x="136605" y="78048"/>
                    <a:pt x="135364" y="78318"/>
                    <a:pt x="134119" y="78318"/>
                  </a:cubicBezTo>
                  <a:cubicBezTo>
                    <a:pt x="133197" y="78318"/>
                    <a:pt x="132274" y="78170"/>
                    <a:pt x="131398" y="77871"/>
                  </a:cubicBezTo>
                  <a:cubicBezTo>
                    <a:pt x="130374" y="77526"/>
                    <a:pt x="129422" y="76990"/>
                    <a:pt x="128612" y="76288"/>
                  </a:cubicBezTo>
                  <a:cubicBezTo>
                    <a:pt x="128421" y="76097"/>
                    <a:pt x="128207" y="75918"/>
                    <a:pt x="128017" y="75728"/>
                  </a:cubicBezTo>
                  <a:cubicBezTo>
                    <a:pt x="127838" y="75514"/>
                    <a:pt x="127671" y="75323"/>
                    <a:pt x="127469" y="75109"/>
                  </a:cubicBezTo>
                  <a:lnTo>
                    <a:pt x="125981" y="73240"/>
                  </a:lnTo>
                  <a:lnTo>
                    <a:pt x="114039" y="58226"/>
                  </a:lnTo>
                  <a:lnTo>
                    <a:pt x="102085" y="43212"/>
                  </a:lnTo>
                  <a:lnTo>
                    <a:pt x="99108" y="39462"/>
                  </a:lnTo>
                  <a:lnTo>
                    <a:pt x="98358" y="38521"/>
                  </a:lnTo>
                  <a:lnTo>
                    <a:pt x="97989" y="38045"/>
                  </a:lnTo>
                  <a:lnTo>
                    <a:pt x="97799" y="37819"/>
                  </a:lnTo>
                  <a:lnTo>
                    <a:pt x="97751" y="37759"/>
                  </a:lnTo>
                  <a:lnTo>
                    <a:pt x="97691" y="37688"/>
                  </a:lnTo>
                  <a:lnTo>
                    <a:pt x="97560" y="37533"/>
                  </a:lnTo>
                  <a:cubicBezTo>
                    <a:pt x="97203" y="37140"/>
                    <a:pt x="96870" y="36735"/>
                    <a:pt x="96501" y="36354"/>
                  </a:cubicBezTo>
                  <a:cubicBezTo>
                    <a:pt x="96108" y="35997"/>
                    <a:pt x="95727" y="35628"/>
                    <a:pt x="95322" y="35282"/>
                  </a:cubicBezTo>
                  <a:cubicBezTo>
                    <a:pt x="93691" y="33937"/>
                    <a:pt x="91786" y="32901"/>
                    <a:pt x="89774" y="32270"/>
                  </a:cubicBezTo>
                  <a:cubicBezTo>
                    <a:pt x="88158" y="31754"/>
                    <a:pt x="86462" y="31493"/>
                    <a:pt x="84765" y="31493"/>
                  </a:cubicBezTo>
                  <a:cubicBezTo>
                    <a:pt x="84386" y="31493"/>
                    <a:pt x="84008" y="31506"/>
                    <a:pt x="83630" y="31532"/>
                  </a:cubicBezTo>
                  <a:cubicBezTo>
                    <a:pt x="83594" y="31520"/>
                    <a:pt x="83547" y="31520"/>
                    <a:pt x="83511" y="31520"/>
                  </a:cubicBezTo>
                  <a:cubicBezTo>
                    <a:pt x="83440" y="31520"/>
                    <a:pt x="83368" y="31532"/>
                    <a:pt x="83309" y="31568"/>
                  </a:cubicBezTo>
                  <a:cubicBezTo>
                    <a:pt x="81261" y="31734"/>
                    <a:pt x="79249" y="32294"/>
                    <a:pt x="77415" y="33211"/>
                  </a:cubicBezTo>
                  <a:cubicBezTo>
                    <a:pt x="75510" y="34163"/>
                    <a:pt x="73819" y="35461"/>
                    <a:pt x="72402" y="37033"/>
                  </a:cubicBezTo>
                  <a:cubicBezTo>
                    <a:pt x="70986" y="38616"/>
                    <a:pt x="69878" y="40474"/>
                    <a:pt x="69164" y="42462"/>
                  </a:cubicBezTo>
                  <a:cubicBezTo>
                    <a:pt x="68450" y="44450"/>
                    <a:pt x="68116" y="46570"/>
                    <a:pt x="68188" y="48689"/>
                  </a:cubicBezTo>
                  <a:cubicBezTo>
                    <a:pt x="68271" y="50796"/>
                    <a:pt x="68747" y="52904"/>
                    <a:pt x="69616" y="54833"/>
                  </a:cubicBezTo>
                  <a:lnTo>
                    <a:pt x="69938" y="55559"/>
                  </a:lnTo>
                  <a:lnTo>
                    <a:pt x="70331" y="56249"/>
                  </a:lnTo>
                  <a:lnTo>
                    <a:pt x="70724" y="56940"/>
                  </a:lnTo>
                  <a:cubicBezTo>
                    <a:pt x="70867" y="57166"/>
                    <a:pt x="71021" y="57380"/>
                    <a:pt x="71176" y="57595"/>
                  </a:cubicBezTo>
                  <a:lnTo>
                    <a:pt x="71640" y="58238"/>
                  </a:lnTo>
                  <a:lnTo>
                    <a:pt x="71760" y="58392"/>
                  </a:lnTo>
                  <a:lnTo>
                    <a:pt x="71855" y="58512"/>
                  </a:lnTo>
                  <a:lnTo>
                    <a:pt x="72033" y="58750"/>
                  </a:lnTo>
                  <a:lnTo>
                    <a:pt x="72783" y="59690"/>
                  </a:lnTo>
                  <a:lnTo>
                    <a:pt x="78737" y="67203"/>
                  </a:lnTo>
                  <a:lnTo>
                    <a:pt x="90667" y="82241"/>
                  </a:lnTo>
                  <a:lnTo>
                    <a:pt x="96620" y="89753"/>
                  </a:lnTo>
                  <a:lnTo>
                    <a:pt x="99596" y="93516"/>
                  </a:lnTo>
                  <a:lnTo>
                    <a:pt x="101097" y="95397"/>
                  </a:lnTo>
                  <a:lnTo>
                    <a:pt x="101466" y="95861"/>
                  </a:lnTo>
                  <a:lnTo>
                    <a:pt x="101692" y="96195"/>
                  </a:lnTo>
                  <a:lnTo>
                    <a:pt x="101930" y="96528"/>
                  </a:lnTo>
                  <a:cubicBezTo>
                    <a:pt x="102013" y="96635"/>
                    <a:pt x="102073" y="96766"/>
                    <a:pt x="102132" y="96873"/>
                  </a:cubicBezTo>
                  <a:cubicBezTo>
                    <a:pt x="103240" y="98731"/>
                    <a:pt x="103561" y="101017"/>
                    <a:pt x="103049" y="103136"/>
                  </a:cubicBezTo>
                  <a:cubicBezTo>
                    <a:pt x="102537" y="105243"/>
                    <a:pt x="101204" y="107101"/>
                    <a:pt x="99370" y="108280"/>
                  </a:cubicBezTo>
                  <a:cubicBezTo>
                    <a:pt x="98017" y="109146"/>
                    <a:pt x="96414" y="109599"/>
                    <a:pt x="94806" y="109599"/>
                  </a:cubicBezTo>
                  <a:cubicBezTo>
                    <a:pt x="94249" y="109599"/>
                    <a:pt x="93691" y="109545"/>
                    <a:pt x="93143" y="109434"/>
                  </a:cubicBezTo>
                  <a:cubicBezTo>
                    <a:pt x="92084" y="109220"/>
                    <a:pt x="91060" y="108803"/>
                    <a:pt x="90167" y="108208"/>
                  </a:cubicBezTo>
                  <a:cubicBezTo>
                    <a:pt x="90048" y="108149"/>
                    <a:pt x="89940" y="108053"/>
                    <a:pt x="89833" y="107970"/>
                  </a:cubicBezTo>
                  <a:lnTo>
                    <a:pt x="89512" y="107732"/>
                  </a:lnTo>
                  <a:cubicBezTo>
                    <a:pt x="89405" y="107660"/>
                    <a:pt x="89309" y="107553"/>
                    <a:pt x="89214" y="107470"/>
                  </a:cubicBezTo>
                  <a:lnTo>
                    <a:pt x="88916" y="107196"/>
                  </a:lnTo>
                  <a:lnTo>
                    <a:pt x="88762" y="107053"/>
                  </a:lnTo>
                  <a:lnTo>
                    <a:pt x="88631" y="106898"/>
                  </a:lnTo>
                  <a:lnTo>
                    <a:pt x="88357" y="106589"/>
                  </a:lnTo>
                  <a:lnTo>
                    <a:pt x="88226" y="106446"/>
                  </a:lnTo>
                  <a:lnTo>
                    <a:pt x="88190" y="106410"/>
                  </a:lnTo>
                  <a:lnTo>
                    <a:pt x="88143" y="106351"/>
                  </a:lnTo>
                  <a:lnTo>
                    <a:pt x="88047" y="106232"/>
                  </a:lnTo>
                  <a:lnTo>
                    <a:pt x="87678" y="105755"/>
                  </a:lnTo>
                  <a:lnTo>
                    <a:pt x="81701" y="98254"/>
                  </a:lnTo>
                  <a:lnTo>
                    <a:pt x="80213" y="96373"/>
                  </a:lnTo>
                  <a:lnTo>
                    <a:pt x="79832" y="95909"/>
                  </a:lnTo>
                  <a:lnTo>
                    <a:pt x="79653" y="95671"/>
                  </a:lnTo>
                  <a:lnTo>
                    <a:pt x="79391" y="95385"/>
                  </a:lnTo>
                  <a:lnTo>
                    <a:pt x="78868" y="94778"/>
                  </a:lnTo>
                  <a:cubicBezTo>
                    <a:pt x="78689" y="94587"/>
                    <a:pt x="78522" y="94385"/>
                    <a:pt x="78320" y="94206"/>
                  </a:cubicBezTo>
                  <a:cubicBezTo>
                    <a:pt x="76808" y="92706"/>
                    <a:pt x="74986" y="91504"/>
                    <a:pt x="72998" y="90706"/>
                  </a:cubicBezTo>
                  <a:cubicBezTo>
                    <a:pt x="71076" y="89942"/>
                    <a:pt x="69009" y="89538"/>
                    <a:pt x="66937" y="89538"/>
                  </a:cubicBezTo>
                  <a:cubicBezTo>
                    <a:pt x="66877" y="89538"/>
                    <a:pt x="66818" y="89538"/>
                    <a:pt x="66759" y="89539"/>
                  </a:cubicBezTo>
                  <a:cubicBezTo>
                    <a:pt x="64628" y="89563"/>
                    <a:pt x="62496" y="90003"/>
                    <a:pt x="60544" y="90849"/>
                  </a:cubicBezTo>
                  <a:cubicBezTo>
                    <a:pt x="60056" y="91075"/>
                    <a:pt x="59556" y="91277"/>
                    <a:pt x="59103" y="91563"/>
                  </a:cubicBezTo>
                  <a:cubicBezTo>
                    <a:pt x="58639" y="91825"/>
                    <a:pt x="58175" y="92075"/>
                    <a:pt x="57746" y="92397"/>
                  </a:cubicBezTo>
                  <a:lnTo>
                    <a:pt x="57103" y="92861"/>
                  </a:lnTo>
                  <a:lnTo>
                    <a:pt x="56936" y="92980"/>
                  </a:lnTo>
                  <a:cubicBezTo>
                    <a:pt x="56889" y="93028"/>
                    <a:pt x="56829" y="93063"/>
                    <a:pt x="56793" y="93087"/>
                  </a:cubicBezTo>
                  <a:lnTo>
                    <a:pt x="56555" y="93278"/>
                  </a:lnTo>
                  <a:lnTo>
                    <a:pt x="55615" y="94028"/>
                  </a:lnTo>
                  <a:lnTo>
                    <a:pt x="51864" y="97016"/>
                  </a:lnTo>
                  <a:lnTo>
                    <a:pt x="36850" y="108958"/>
                  </a:lnTo>
                  <a:lnTo>
                    <a:pt x="1" y="138271"/>
                  </a:lnTo>
                  <a:lnTo>
                    <a:pt x="13062" y="138271"/>
                  </a:lnTo>
                  <a:lnTo>
                    <a:pt x="41911" y="115304"/>
                  </a:lnTo>
                  <a:lnTo>
                    <a:pt x="56924" y="103362"/>
                  </a:lnTo>
                  <a:lnTo>
                    <a:pt x="60675" y="100374"/>
                  </a:lnTo>
                  <a:lnTo>
                    <a:pt x="61615" y="99636"/>
                  </a:lnTo>
                  <a:lnTo>
                    <a:pt x="61854" y="99445"/>
                  </a:lnTo>
                  <a:cubicBezTo>
                    <a:pt x="61889" y="99409"/>
                    <a:pt x="61913" y="99386"/>
                    <a:pt x="61949" y="99374"/>
                  </a:cubicBezTo>
                  <a:lnTo>
                    <a:pt x="62032" y="99314"/>
                  </a:lnTo>
                  <a:lnTo>
                    <a:pt x="62354" y="99088"/>
                  </a:lnTo>
                  <a:cubicBezTo>
                    <a:pt x="62568" y="98909"/>
                    <a:pt x="62806" y="98802"/>
                    <a:pt x="63032" y="98659"/>
                  </a:cubicBezTo>
                  <a:cubicBezTo>
                    <a:pt x="63258" y="98516"/>
                    <a:pt x="63509" y="98421"/>
                    <a:pt x="63747" y="98314"/>
                  </a:cubicBezTo>
                  <a:cubicBezTo>
                    <a:pt x="64745" y="97879"/>
                    <a:pt x="65841" y="97662"/>
                    <a:pt x="66940" y="97662"/>
                  </a:cubicBezTo>
                  <a:cubicBezTo>
                    <a:pt x="67976" y="97662"/>
                    <a:pt x="69014" y="97855"/>
                    <a:pt x="69974" y="98243"/>
                  </a:cubicBezTo>
                  <a:cubicBezTo>
                    <a:pt x="70962" y="98635"/>
                    <a:pt x="71855" y="99231"/>
                    <a:pt x="72617" y="99981"/>
                  </a:cubicBezTo>
                  <a:cubicBezTo>
                    <a:pt x="72724" y="100064"/>
                    <a:pt x="72795" y="100171"/>
                    <a:pt x="72891" y="100267"/>
                  </a:cubicBezTo>
                  <a:lnTo>
                    <a:pt x="73153" y="100576"/>
                  </a:lnTo>
                  <a:cubicBezTo>
                    <a:pt x="73200" y="100624"/>
                    <a:pt x="73236" y="100660"/>
                    <a:pt x="73295" y="100731"/>
                  </a:cubicBezTo>
                  <a:lnTo>
                    <a:pt x="73486" y="100969"/>
                  </a:lnTo>
                  <a:lnTo>
                    <a:pt x="73855" y="101433"/>
                  </a:lnTo>
                  <a:lnTo>
                    <a:pt x="75355" y="103315"/>
                  </a:lnTo>
                  <a:lnTo>
                    <a:pt x="81320" y="110816"/>
                  </a:lnTo>
                  <a:lnTo>
                    <a:pt x="81701" y="111280"/>
                  </a:lnTo>
                  <a:lnTo>
                    <a:pt x="81785" y="111399"/>
                  </a:lnTo>
                  <a:lnTo>
                    <a:pt x="81832" y="111459"/>
                  </a:lnTo>
                  <a:lnTo>
                    <a:pt x="81904" y="111542"/>
                  </a:lnTo>
                  <a:lnTo>
                    <a:pt x="82166" y="111840"/>
                  </a:lnTo>
                  <a:lnTo>
                    <a:pt x="82689" y="112423"/>
                  </a:lnTo>
                  <a:lnTo>
                    <a:pt x="82951" y="112721"/>
                  </a:lnTo>
                  <a:lnTo>
                    <a:pt x="83237" y="112994"/>
                  </a:lnTo>
                  <a:lnTo>
                    <a:pt x="83821" y="113530"/>
                  </a:lnTo>
                  <a:cubicBezTo>
                    <a:pt x="84011" y="113721"/>
                    <a:pt x="84202" y="113899"/>
                    <a:pt x="84428" y="114054"/>
                  </a:cubicBezTo>
                  <a:lnTo>
                    <a:pt x="85059" y="114530"/>
                  </a:lnTo>
                  <a:cubicBezTo>
                    <a:pt x="85273" y="114685"/>
                    <a:pt x="85476" y="114852"/>
                    <a:pt x="85702" y="114995"/>
                  </a:cubicBezTo>
                  <a:cubicBezTo>
                    <a:pt x="87476" y="116161"/>
                    <a:pt x="89476" y="116971"/>
                    <a:pt x="91548" y="117388"/>
                  </a:cubicBezTo>
                  <a:cubicBezTo>
                    <a:pt x="92629" y="117605"/>
                    <a:pt x="93730" y="117716"/>
                    <a:pt x="94832" y="117716"/>
                  </a:cubicBezTo>
                  <a:cubicBezTo>
                    <a:pt x="95841" y="117716"/>
                    <a:pt x="96850" y="117623"/>
                    <a:pt x="97846" y="117435"/>
                  </a:cubicBezTo>
                  <a:cubicBezTo>
                    <a:pt x="99930" y="117054"/>
                    <a:pt x="101954" y="116269"/>
                    <a:pt x="103728" y="115126"/>
                  </a:cubicBezTo>
                  <a:cubicBezTo>
                    <a:pt x="105502" y="113983"/>
                    <a:pt x="107073" y="112506"/>
                    <a:pt x="108300" y="110780"/>
                  </a:cubicBezTo>
                  <a:cubicBezTo>
                    <a:pt x="109538" y="109065"/>
                    <a:pt x="110431" y="107101"/>
                    <a:pt x="110931" y="105041"/>
                  </a:cubicBezTo>
                  <a:cubicBezTo>
                    <a:pt x="111431" y="102993"/>
                    <a:pt x="111538" y="100850"/>
                    <a:pt x="111229" y="98755"/>
                  </a:cubicBezTo>
                  <a:cubicBezTo>
                    <a:pt x="110931" y="96659"/>
                    <a:pt x="110217" y="94611"/>
                    <a:pt x="109157" y="92790"/>
                  </a:cubicBezTo>
                  <a:cubicBezTo>
                    <a:pt x="109014" y="92563"/>
                    <a:pt x="108895" y="92325"/>
                    <a:pt x="108752" y="92111"/>
                  </a:cubicBezTo>
                  <a:lnTo>
                    <a:pt x="108288" y="91456"/>
                  </a:lnTo>
                  <a:lnTo>
                    <a:pt x="107824" y="90825"/>
                  </a:lnTo>
                  <a:lnTo>
                    <a:pt x="107454" y="90349"/>
                  </a:lnTo>
                  <a:lnTo>
                    <a:pt x="105966" y="88468"/>
                  </a:lnTo>
                  <a:lnTo>
                    <a:pt x="102990" y="84705"/>
                  </a:lnTo>
                  <a:lnTo>
                    <a:pt x="97025" y="77192"/>
                  </a:lnTo>
                  <a:lnTo>
                    <a:pt x="85106" y="62155"/>
                  </a:lnTo>
                  <a:lnTo>
                    <a:pt x="79141" y="54642"/>
                  </a:lnTo>
                  <a:lnTo>
                    <a:pt x="78403" y="53701"/>
                  </a:lnTo>
                  <a:lnTo>
                    <a:pt x="78213" y="53475"/>
                  </a:lnTo>
                  <a:lnTo>
                    <a:pt x="78117" y="53356"/>
                  </a:lnTo>
                  <a:lnTo>
                    <a:pt x="78058" y="53273"/>
                  </a:lnTo>
                  <a:lnTo>
                    <a:pt x="77832" y="52939"/>
                  </a:lnTo>
                  <a:cubicBezTo>
                    <a:pt x="77748" y="52820"/>
                    <a:pt x="77665" y="52725"/>
                    <a:pt x="77594" y="52606"/>
                  </a:cubicBezTo>
                  <a:lnTo>
                    <a:pt x="77391" y="52249"/>
                  </a:lnTo>
                  <a:lnTo>
                    <a:pt x="77189" y="51904"/>
                  </a:lnTo>
                  <a:lnTo>
                    <a:pt x="77034" y="51534"/>
                  </a:lnTo>
                  <a:cubicBezTo>
                    <a:pt x="76593" y="50546"/>
                    <a:pt x="76343" y="49475"/>
                    <a:pt x="76308" y="48403"/>
                  </a:cubicBezTo>
                  <a:cubicBezTo>
                    <a:pt x="76224" y="46236"/>
                    <a:pt x="77010" y="44045"/>
                    <a:pt x="78451" y="42450"/>
                  </a:cubicBezTo>
                  <a:cubicBezTo>
                    <a:pt x="79165" y="41652"/>
                    <a:pt x="80058" y="40974"/>
                    <a:pt x="81011" y="40486"/>
                  </a:cubicBezTo>
                  <a:cubicBezTo>
                    <a:pt x="81975" y="40009"/>
                    <a:pt x="83035" y="39724"/>
                    <a:pt x="84118" y="39640"/>
                  </a:cubicBezTo>
                  <a:cubicBezTo>
                    <a:pt x="84331" y="39624"/>
                    <a:pt x="84544" y="39616"/>
                    <a:pt x="84757" y="39616"/>
                  </a:cubicBezTo>
                  <a:cubicBezTo>
                    <a:pt x="86715" y="39616"/>
                    <a:pt x="88662" y="40300"/>
                    <a:pt x="90155" y="41545"/>
                  </a:cubicBezTo>
                  <a:cubicBezTo>
                    <a:pt x="90357" y="41724"/>
                    <a:pt x="90548" y="41914"/>
                    <a:pt x="90750" y="42093"/>
                  </a:cubicBezTo>
                  <a:cubicBezTo>
                    <a:pt x="90941" y="42283"/>
                    <a:pt x="91107" y="42498"/>
                    <a:pt x="91298" y="42700"/>
                  </a:cubicBezTo>
                  <a:lnTo>
                    <a:pt x="91369" y="42771"/>
                  </a:lnTo>
                  <a:lnTo>
                    <a:pt x="91393" y="42807"/>
                  </a:lnTo>
                  <a:lnTo>
                    <a:pt x="91441" y="42867"/>
                  </a:lnTo>
                  <a:lnTo>
                    <a:pt x="91631" y="43105"/>
                  </a:lnTo>
                  <a:lnTo>
                    <a:pt x="92000" y="43569"/>
                  </a:lnTo>
                  <a:lnTo>
                    <a:pt x="92750" y="44510"/>
                  </a:lnTo>
                  <a:lnTo>
                    <a:pt x="95739" y="48260"/>
                  </a:lnTo>
                  <a:lnTo>
                    <a:pt x="107681" y="63274"/>
                  </a:lnTo>
                  <a:lnTo>
                    <a:pt x="119635" y="78288"/>
                  </a:lnTo>
                  <a:lnTo>
                    <a:pt x="121123" y="80169"/>
                  </a:lnTo>
                  <a:cubicBezTo>
                    <a:pt x="121456" y="80562"/>
                    <a:pt x="121813" y="80967"/>
                    <a:pt x="122159" y="81348"/>
                  </a:cubicBezTo>
                  <a:cubicBezTo>
                    <a:pt x="122528" y="81729"/>
                    <a:pt x="122933" y="82086"/>
                    <a:pt x="123314" y="82443"/>
                  </a:cubicBezTo>
                  <a:cubicBezTo>
                    <a:pt x="124921" y="83824"/>
                    <a:pt x="126802" y="84896"/>
                    <a:pt x="128802" y="85562"/>
                  </a:cubicBezTo>
                  <a:cubicBezTo>
                    <a:pt x="130518" y="86141"/>
                    <a:pt x="132320" y="86434"/>
                    <a:pt x="134120" y="86434"/>
                  </a:cubicBezTo>
                  <a:cubicBezTo>
                    <a:pt x="134431" y="86434"/>
                    <a:pt x="134743" y="86425"/>
                    <a:pt x="135053" y="86408"/>
                  </a:cubicBezTo>
                  <a:cubicBezTo>
                    <a:pt x="137161" y="86301"/>
                    <a:pt x="139256" y="85765"/>
                    <a:pt x="141173" y="84860"/>
                  </a:cubicBezTo>
                  <a:cubicBezTo>
                    <a:pt x="141661" y="84658"/>
                    <a:pt x="142114" y="84384"/>
                    <a:pt x="142578" y="84122"/>
                  </a:cubicBezTo>
                  <a:cubicBezTo>
                    <a:pt x="143042" y="83872"/>
                    <a:pt x="143471" y="83550"/>
                    <a:pt x="143900" y="83241"/>
                  </a:cubicBezTo>
                  <a:lnTo>
                    <a:pt x="144221" y="83015"/>
                  </a:lnTo>
                  <a:lnTo>
                    <a:pt x="144376" y="82895"/>
                  </a:lnTo>
                  <a:lnTo>
                    <a:pt x="144459" y="82836"/>
                  </a:lnTo>
                  <a:lnTo>
                    <a:pt x="144519" y="82788"/>
                  </a:lnTo>
                  <a:lnTo>
                    <a:pt x="144983" y="82419"/>
                  </a:lnTo>
                  <a:lnTo>
                    <a:pt x="145221" y="82229"/>
                  </a:lnTo>
                  <a:lnTo>
                    <a:pt x="145519" y="81967"/>
                  </a:lnTo>
                  <a:lnTo>
                    <a:pt x="146114" y="81455"/>
                  </a:lnTo>
                  <a:cubicBezTo>
                    <a:pt x="147674" y="80026"/>
                    <a:pt x="148960" y="78288"/>
                    <a:pt x="149865" y="76371"/>
                  </a:cubicBezTo>
                  <a:cubicBezTo>
                    <a:pt x="151686" y="72549"/>
                    <a:pt x="151972" y="68037"/>
                    <a:pt x="150615" y="64012"/>
                  </a:cubicBezTo>
                  <a:lnTo>
                    <a:pt x="150365" y="63250"/>
                  </a:lnTo>
                  <a:lnTo>
                    <a:pt x="150043" y="62524"/>
                  </a:lnTo>
                  <a:lnTo>
                    <a:pt x="149710" y="61798"/>
                  </a:lnTo>
                  <a:cubicBezTo>
                    <a:pt x="149591" y="61571"/>
                    <a:pt x="149460" y="61345"/>
                    <a:pt x="149329" y="61107"/>
                  </a:cubicBezTo>
                  <a:lnTo>
                    <a:pt x="148936" y="60417"/>
                  </a:lnTo>
                  <a:cubicBezTo>
                    <a:pt x="148805" y="60190"/>
                    <a:pt x="148638" y="59988"/>
                    <a:pt x="148483" y="59774"/>
                  </a:cubicBezTo>
                  <a:cubicBezTo>
                    <a:pt x="148186" y="59345"/>
                    <a:pt x="147840" y="58869"/>
                    <a:pt x="147614" y="58607"/>
                  </a:cubicBezTo>
                  <a:lnTo>
                    <a:pt x="144638" y="54844"/>
                  </a:lnTo>
                  <a:lnTo>
                    <a:pt x="138661" y="47343"/>
                  </a:lnTo>
                  <a:lnTo>
                    <a:pt x="126719" y="32330"/>
                  </a:lnTo>
                  <a:lnTo>
                    <a:pt x="120742" y="24817"/>
                  </a:lnTo>
                  <a:lnTo>
                    <a:pt x="119254" y="22948"/>
                  </a:lnTo>
                  <a:lnTo>
                    <a:pt x="118503" y="22007"/>
                  </a:lnTo>
                  <a:lnTo>
                    <a:pt x="118134" y="21543"/>
                  </a:lnTo>
                  <a:lnTo>
                    <a:pt x="117944" y="21305"/>
                  </a:lnTo>
                  <a:lnTo>
                    <a:pt x="117896" y="21245"/>
                  </a:lnTo>
                  <a:lnTo>
                    <a:pt x="117861" y="21197"/>
                  </a:lnTo>
                  <a:lnTo>
                    <a:pt x="117813" y="21114"/>
                  </a:lnTo>
                  <a:cubicBezTo>
                    <a:pt x="117158" y="20269"/>
                    <a:pt x="116682" y="19304"/>
                    <a:pt x="116408" y="18280"/>
                  </a:cubicBezTo>
                  <a:cubicBezTo>
                    <a:pt x="115860" y="16221"/>
                    <a:pt x="116170" y="13935"/>
                    <a:pt x="117253" y="12113"/>
                  </a:cubicBezTo>
                  <a:cubicBezTo>
                    <a:pt x="118313" y="10291"/>
                    <a:pt x="120170" y="8874"/>
                    <a:pt x="122218" y="8363"/>
                  </a:cubicBezTo>
                  <a:cubicBezTo>
                    <a:pt x="122859" y="8200"/>
                    <a:pt x="123521" y="8120"/>
                    <a:pt x="124184" y="8120"/>
                  </a:cubicBezTo>
                  <a:cubicBezTo>
                    <a:pt x="125654" y="8120"/>
                    <a:pt x="127127" y="8513"/>
                    <a:pt x="128374" y="9267"/>
                  </a:cubicBezTo>
                  <a:lnTo>
                    <a:pt x="128719" y="9470"/>
                  </a:lnTo>
                  <a:cubicBezTo>
                    <a:pt x="128826" y="9529"/>
                    <a:pt x="128921" y="9625"/>
                    <a:pt x="129029" y="9708"/>
                  </a:cubicBezTo>
                  <a:lnTo>
                    <a:pt x="129350" y="9946"/>
                  </a:lnTo>
                  <a:cubicBezTo>
                    <a:pt x="129457" y="10017"/>
                    <a:pt x="129552" y="10125"/>
                    <a:pt x="129648" y="10208"/>
                  </a:cubicBezTo>
                  <a:lnTo>
                    <a:pt x="129945" y="10482"/>
                  </a:lnTo>
                  <a:cubicBezTo>
                    <a:pt x="130053" y="10565"/>
                    <a:pt x="130124" y="10672"/>
                    <a:pt x="130207" y="10779"/>
                  </a:cubicBezTo>
                  <a:lnTo>
                    <a:pt x="130481" y="11077"/>
                  </a:lnTo>
                  <a:lnTo>
                    <a:pt x="130553" y="11149"/>
                  </a:lnTo>
                  <a:cubicBezTo>
                    <a:pt x="130565" y="11172"/>
                    <a:pt x="130612" y="11220"/>
                    <a:pt x="130636" y="11256"/>
                  </a:cubicBezTo>
                  <a:lnTo>
                    <a:pt x="130826" y="11494"/>
                  </a:lnTo>
                  <a:lnTo>
                    <a:pt x="133815" y="15244"/>
                  </a:lnTo>
                  <a:lnTo>
                    <a:pt x="139780" y="22757"/>
                  </a:lnTo>
                  <a:lnTo>
                    <a:pt x="141280" y="24626"/>
                  </a:lnTo>
                  <a:lnTo>
                    <a:pt x="142018" y="25567"/>
                  </a:lnTo>
                  <a:lnTo>
                    <a:pt x="142114" y="25686"/>
                  </a:lnTo>
                  <a:lnTo>
                    <a:pt x="142245" y="25841"/>
                  </a:lnTo>
                  <a:lnTo>
                    <a:pt x="142518" y="26150"/>
                  </a:lnTo>
                  <a:lnTo>
                    <a:pt x="143066" y="26758"/>
                  </a:lnTo>
                  <a:cubicBezTo>
                    <a:pt x="144590" y="28353"/>
                    <a:pt x="146495" y="29579"/>
                    <a:pt x="148555" y="30341"/>
                  </a:cubicBezTo>
                  <a:cubicBezTo>
                    <a:pt x="150210" y="30954"/>
                    <a:pt x="151974" y="31282"/>
                    <a:pt x="153746" y="31282"/>
                  </a:cubicBezTo>
                  <a:cubicBezTo>
                    <a:pt x="154178" y="31282"/>
                    <a:pt x="154611" y="31262"/>
                    <a:pt x="155044" y="31222"/>
                  </a:cubicBezTo>
                  <a:cubicBezTo>
                    <a:pt x="157235" y="31020"/>
                    <a:pt x="159390" y="30329"/>
                    <a:pt x="161271" y="29198"/>
                  </a:cubicBezTo>
                  <a:cubicBezTo>
                    <a:pt x="161759" y="28936"/>
                    <a:pt x="162199" y="28603"/>
                    <a:pt x="162640" y="28282"/>
                  </a:cubicBezTo>
                  <a:lnTo>
                    <a:pt x="162961" y="28043"/>
                  </a:lnTo>
                  <a:lnTo>
                    <a:pt x="163200" y="27865"/>
                  </a:lnTo>
                  <a:lnTo>
                    <a:pt x="163676" y="27484"/>
                  </a:lnTo>
                  <a:lnTo>
                    <a:pt x="165545" y="25996"/>
                  </a:lnTo>
                  <a:lnTo>
                    <a:pt x="169296" y="23007"/>
                  </a:lnTo>
                  <a:lnTo>
                    <a:pt x="170212" y="24162"/>
                  </a:lnTo>
                  <a:lnTo>
                    <a:pt x="171272" y="25496"/>
                  </a:lnTo>
                  <a:lnTo>
                    <a:pt x="174903" y="13363"/>
                  </a:lnTo>
                  <a:lnTo>
                    <a:pt x="174903" y="13363"/>
                  </a:lnTo>
                  <a:lnTo>
                    <a:pt x="162271" y="14173"/>
                  </a:lnTo>
                  <a:lnTo>
                    <a:pt x="162783" y="14816"/>
                  </a:lnTo>
                  <a:lnTo>
                    <a:pt x="163331" y="15506"/>
                  </a:lnTo>
                  <a:lnTo>
                    <a:pt x="163842" y="16149"/>
                  </a:lnTo>
                  <a:lnTo>
                    <a:pt x="164247" y="16649"/>
                  </a:lnTo>
                  <a:lnTo>
                    <a:pt x="160497" y="19638"/>
                  </a:lnTo>
                  <a:lnTo>
                    <a:pt x="158616" y="21138"/>
                  </a:lnTo>
                  <a:lnTo>
                    <a:pt x="158151" y="21507"/>
                  </a:lnTo>
                  <a:lnTo>
                    <a:pt x="157913" y="21697"/>
                  </a:lnTo>
                  <a:cubicBezTo>
                    <a:pt x="157842" y="21745"/>
                    <a:pt x="157806" y="21769"/>
                    <a:pt x="157746" y="21805"/>
                  </a:cubicBezTo>
                  <a:cubicBezTo>
                    <a:pt x="157544" y="21948"/>
                    <a:pt x="157354" y="22114"/>
                    <a:pt x="157127" y="22221"/>
                  </a:cubicBezTo>
                  <a:cubicBezTo>
                    <a:pt x="156270" y="22733"/>
                    <a:pt x="155318" y="23043"/>
                    <a:pt x="154317" y="23138"/>
                  </a:cubicBezTo>
                  <a:cubicBezTo>
                    <a:pt x="154125" y="23157"/>
                    <a:pt x="153931" y="23166"/>
                    <a:pt x="153737" y="23166"/>
                  </a:cubicBezTo>
                  <a:cubicBezTo>
                    <a:pt x="152937" y="23166"/>
                    <a:pt x="152134" y="23011"/>
                    <a:pt x="151377" y="22733"/>
                  </a:cubicBezTo>
                  <a:cubicBezTo>
                    <a:pt x="150448" y="22388"/>
                    <a:pt x="149591" y="21852"/>
                    <a:pt x="148912" y="21126"/>
                  </a:cubicBezTo>
                  <a:lnTo>
                    <a:pt x="148662" y="20840"/>
                  </a:lnTo>
                  <a:lnTo>
                    <a:pt x="148531" y="20697"/>
                  </a:lnTo>
                  <a:cubicBezTo>
                    <a:pt x="148507" y="20674"/>
                    <a:pt x="148495" y="20662"/>
                    <a:pt x="148472" y="20626"/>
                  </a:cubicBezTo>
                  <a:lnTo>
                    <a:pt x="148376" y="20507"/>
                  </a:lnTo>
                  <a:lnTo>
                    <a:pt x="147626" y="19566"/>
                  </a:lnTo>
                  <a:lnTo>
                    <a:pt x="146138" y="17697"/>
                  </a:lnTo>
                  <a:lnTo>
                    <a:pt x="140161" y="10184"/>
                  </a:lnTo>
                  <a:lnTo>
                    <a:pt x="137172" y="6434"/>
                  </a:lnTo>
                  <a:lnTo>
                    <a:pt x="136994" y="6196"/>
                  </a:lnTo>
                  <a:cubicBezTo>
                    <a:pt x="136958" y="6160"/>
                    <a:pt x="136934" y="6124"/>
                    <a:pt x="136887" y="6077"/>
                  </a:cubicBezTo>
                  <a:lnTo>
                    <a:pt x="136756" y="5922"/>
                  </a:lnTo>
                  <a:lnTo>
                    <a:pt x="136232" y="5326"/>
                  </a:lnTo>
                  <a:cubicBezTo>
                    <a:pt x="136053" y="5136"/>
                    <a:pt x="135887" y="4922"/>
                    <a:pt x="135684" y="4743"/>
                  </a:cubicBezTo>
                  <a:lnTo>
                    <a:pt x="135101" y="4195"/>
                  </a:lnTo>
                  <a:cubicBezTo>
                    <a:pt x="134910" y="4017"/>
                    <a:pt x="134720" y="3826"/>
                    <a:pt x="134505" y="3671"/>
                  </a:cubicBezTo>
                  <a:lnTo>
                    <a:pt x="133863" y="3183"/>
                  </a:lnTo>
                  <a:cubicBezTo>
                    <a:pt x="133648" y="3029"/>
                    <a:pt x="133446" y="2850"/>
                    <a:pt x="133220" y="2707"/>
                  </a:cubicBezTo>
                  <a:lnTo>
                    <a:pt x="132541" y="2290"/>
                  </a:lnTo>
                  <a:cubicBezTo>
                    <a:pt x="130031" y="783"/>
                    <a:pt x="127119" y="0"/>
                    <a:pt x="12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16"/>
            <p:cNvGrpSpPr/>
            <p:nvPr/>
          </p:nvGrpSpPr>
          <p:grpSpPr>
            <a:xfrm>
              <a:off x="1806690" y="1389189"/>
              <a:ext cx="4502713" cy="3725654"/>
              <a:chOff x="2346303" y="1389189"/>
              <a:chExt cx="4502713" cy="3725654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5565644" y="2271083"/>
                <a:ext cx="46149" cy="5807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084" extrusionOk="0">
                    <a:moveTo>
                      <a:pt x="0" y="0"/>
                    </a:moveTo>
                    <a:lnTo>
                      <a:pt x="1655" y="2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518522" y="2212006"/>
                <a:ext cx="46483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085" extrusionOk="0">
                    <a:moveTo>
                      <a:pt x="1" y="1"/>
                    </a:moveTo>
                    <a:lnTo>
                      <a:pt x="1667" y="2084"/>
                    </a:lnTo>
                    <a:lnTo>
                      <a:pt x="1667" y="20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2476718" y="4996685"/>
                <a:ext cx="0" cy="28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25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75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73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6180436" y="3034516"/>
                <a:ext cx="73682" cy="149676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71" extrusionOk="0">
                    <a:moveTo>
                      <a:pt x="882" y="0"/>
                    </a:moveTo>
                    <a:lnTo>
                      <a:pt x="0" y="524"/>
                    </a:lnTo>
                    <a:lnTo>
                      <a:pt x="322" y="1084"/>
                    </a:lnTo>
                    <a:cubicBezTo>
                      <a:pt x="429" y="1262"/>
                      <a:pt x="501" y="1477"/>
                      <a:pt x="596" y="1667"/>
                    </a:cubicBezTo>
                    <a:lnTo>
                      <a:pt x="858" y="2251"/>
                    </a:lnTo>
                    <a:cubicBezTo>
                      <a:pt x="929" y="2453"/>
                      <a:pt x="989" y="2655"/>
                      <a:pt x="1060" y="2858"/>
                    </a:cubicBezTo>
                    <a:cubicBezTo>
                      <a:pt x="1132" y="3060"/>
                      <a:pt x="1203" y="3263"/>
                      <a:pt x="1263" y="3477"/>
                    </a:cubicBezTo>
                    <a:lnTo>
                      <a:pt x="1405" y="4096"/>
                    </a:lnTo>
                    <a:cubicBezTo>
                      <a:pt x="1513" y="4513"/>
                      <a:pt x="1560" y="4941"/>
                      <a:pt x="1608" y="5370"/>
                    </a:cubicBezTo>
                    <a:lnTo>
                      <a:pt x="2644" y="5263"/>
                    </a:lnTo>
                    <a:cubicBezTo>
                      <a:pt x="2584" y="4799"/>
                      <a:pt x="2537" y="4334"/>
                      <a:pt x="2417" y="3882"/>
                    </a:cubicBezTo>
                    <a:lnTo>
                      <a:pt x="2263" y="3203"/>
                    </a:lnTo>
                    <a:cubicBezTo>
                      <a:pt x="2203" y="2977"/>
                      <a:pt x="2120" y="2751"/>
                      <a:pt x="2048" y="2536"/>
                    </a:cubicBezTo>
                    <a:cubicBezTo>
                      <a:pt x="1977" y="2310"/>
                      <a:pt x="1905" y="2084"/>
                      <a:pt x="1822" y="1870"/>
                    </a:cubicBezTo>
                    <a:lnTo>
                      <a:pt x="1536" y="1227"/>
                    </a:lnTo>
                    <a:cubicBezTo>
                      <a:pt x="1429" y="1024"/>
                      <a:pt x="1358" y="798"/>
                      <a:pt x="1239" y="596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5351963" y="19850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1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5684746" y="240311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6017528" y="2821504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1" y="644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5332066" y="312474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998949" y="2706387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57" y="1037"/>
                      <a:pt x="3925" y="1037"/>
                    </a:cubicBezTo>
                    <a:cubicBezTo>
                      <a:pt x="3986" y="1037"/>
                      <a:pt x="4047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84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4525162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4857276" y="365362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49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4264359" y="4030857"/>
                <a:ext cx="115845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59" extrusionOk="0">
                    <a:moveTo>
                      <a:pt x="811" y="1"/>
                    </a:moveTo>
                    <a:lnTo>
                      <a:pt x="1" y="656"/>
                    </a:lnTo>
                    <a:lnTo>
                      <a:pt x="3347" y="4858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13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63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61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373186" y="4190449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2954797" y="4523567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34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2954491" y="4523567"/>
                <a:ext cx="135046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56" extrusionOk="0">
                    <a:moveTo>
                      <a:pt x="4203" y="0"/>
                    </a:moveTo>
                    <a:lnTo>
                      <a:pt x="0" y="3346"/>
                    </a:lnTo>
                    <a:lnTo>
                      <a:pt x="643" y="4156"/>
                    </a:lnTo>
                    <a:lnTo>
                      <a:pt x="4846" y="810"/>
                    </a:lnTo>
                    <a:lnTo>
                      <a:pt x="4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3163824" y="435700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89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3372851" y="4190784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346303" y="4999026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2555664" y="483246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5"/>
                    </a:lnTo>
                    <a:lnTo>
                      <a:pt x="2739" y="2489"/>
                    </a:lnTo>
                    <a:lnTo>
                      <a:pt x="4847" y="822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2764691" y="4666243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6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264024" y="4031192"/>
                <a:ext cx="115845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47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3347" y="4846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37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857276" y="3653293"/>
                <a:ext cx="115483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859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34" y="4858"/>
                    </a:lnTo>
                    <a:lnTo>
                      <a:pt x="4144" y="421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524828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66" y="1037"/>
                      <a:pt x="3929" y="1037"/>
                    </a:cubicBezTo>
                    <a:cubicBezTo>
                      <a:pt x="3989" y="1037"/>
                      <a:pt x="4049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72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998615" y="2706721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331398" y="3124748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6180436" y="3034181"/>
                <a:ext cx="73682" cy="15001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83" extrusionOk="0">
                    <a:moveTo>
                      <a:pt x="882" y="0"/>
                    </a:moveTo>
                    <a:lnTo>
                      <a:pt x="0" y="536"/>
                    </a:lnTo>
                    <a:lnTo>
                      <a:pt x="322" y="1096"/>
                    </a:lnTo>
                    <a:cubicBezTo>
                      <a:pt x="429" y="1274"/>
                      <a:pt x="501" y="1489"/>
                      <a:pt x="596" y="1679"/>
                    </a:cubicBezTo>
                    <a:lnTo>
                      <a:pt x="858" y="2263"/>
                    </a:lnTo>
                    <a:cubicBezTo>
                      <a:pt x="929" y="2465"/>
                      <a:pt x="989" y="2667"/>
                      <a:pt x="1060" y="2870"/>
                    </a:cubicBezTo>
                    <a:cubicBezTo>
                      <a:pt x="1132" y="3072"/>
                      <a:pt x="1203" y="3275"/>
                      <a:pt x="1263" y="3489"/>
                    </a:cubicBezTo>
                    <a:lnTo>
                      <a:pt x="1405" y="4108"/>
                    </a:lnTo>
                    <a:cubicBezTo>
                      <a:pt x="1513" y="4525"/>
                      <a:pt x="1560" y="4953"/>
                      <a:pt x="1608" y="5382"/>
                    </a:cubicBezTo>
                    <a:lnTo>
                      <a:pt x="2644" y="5275"/>
                    </a:lnTo>
                    <a:cubicBezTo>
                      <a:pt x="2584" y="4811"/>
                      <a:pt x="2537" y="4346"/>
                      <a:pt x="2417" y="3894"/>
                    </a:cubicBezTo>
                    <a:lnTo>
                      <a:pt x="2263" y="3215"/>
                    </a:lnTo>
                    <a:cubicBezTo>
                      <a:pt x="2203" y="2989"/>
                      <a:pt x="2120" y="2763"/>
                      <a:pt x="2048" y="2548"/>
                    </a:cubicBezTo>
                    <a:cubicBezTo>
                      <a:pt x="1977" y="2322"/>
                      <a:pt x="1905" y="2096"/>
                      <a:pt x="1822" y="1882"/>
                    </a:cubicBezTo>
                    <a:lnTo>
                      <a:pt x="1536" y="1239"/>
                    </a:lnTo>
                    <a:cubicBezTo>
                      <a:pt x="1429" y="1036"/>
                      <a:pt x="1358" y="810"/>
                      <a:pt x="1239" y="608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6017863" y="282116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6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685415" y="2403115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5352298" y="1984419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013544" y="353915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6025833" y="3565709"/>
                <a:ext cx="1003" cy="1672"/>
              </a:xfrm>
              <a:custGeom>
                <a:avLst/>
                <a:gdLst/>
                <a:ahLst/>
                <a:cxnLst/>
                <a:rect l="l" t="t" r="r" b="b"/>
                <a:pathLst>
                  <a:path w="36" h="60" extrusionOk="0">
                    <a:moveTo>
                      <a:pt x="36" y="6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567288" y="3391180"/>
                <a:ext cx="1700" cy="1366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60" y="1"/>
                    </a:move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6713608" y="1785006"/>
                <a:ext cx="135408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4156" extrusionOk="0">
                    <a:moveTo>
                      <a:pt x="4204" y="1"/>
                    </a:moveTo>
                    <a:lnTo>
                      <a:pt x="2108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4859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6238510" y="1983751"/>
                <a:ext cx="148673" cy="77667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87" extrusionOk="0">
                    <a:moveTo>
                      <a:pt x="595" y="0"/>
                    </a:moveTo>
                    <a:lnTo>
                      <a:pt x="0" y="846"/>
                    </a:lnTo>
                    <a:cubicBezTo>
                      <a:pt x="191" y="989"/>
                      <a:pt x="393" y="1096"/>
                      <a:pt x="595" y="1227"/>
                    </a:cubicBezTo>
                    <a:cubicBezTo>
                      <a:pt x="798" y="1334"/>
                      <a:pt x="988" y="1477"/>
                      <a:pt x="1203" y="1572"/>
                    </a:cubicBezTo>
                    <a:cubicBezTo>
                      <a:pt x="1631" y="1774"/>
                      <a:pt x="2048" y="1989"/>
                      <a:pt x="2488" y="2143"/>
                    </a:cubicBezTo>
                    <a:cubicBezTo>
                      <a:pt x="3370" y="2489"/>
                      <a:pt x="4298" y="2667"/>
                      <a:pt x="5227" y="2786"/>
                    </a:cubicBezTo>
                    <a:lnTo>
                      <a:pt x="5334" y="1762"/>
                    </a:lnTo>
                    <a:cubicBezTo>
                      <a:pt x="4489" y="1643"/>
                      <a:pt x="3643" y="1489"/>
                      <a:pt x="2858" y="1167"/>
                    </a:cubicBezTo>
                    <a:cubicBezTo>
                      <a:pt x="2441" y="1036"/>
                      <a:pt x="2072" y="834"/>
                      <a:pt x="1679" y="655"/>
                    </a:cubicBezTo>
                    <a:cubicBezTo>
                      <a:pt x="1488" y="572"/>
                      <a:pt x="1310" y="441"/>
                      <a:pt x="1131" y="334"/>
                    </a:cubicBezTo>
                    <a:cubicBezTo>
                      <a:pt x="953" y="215"/>
                      <a:pt x="762" y="119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893439" y="1576982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1667" y="2751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77" y="2108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5435256" y="1389189"/>
                <a:ext cx="150652" cy="63733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2287" extrusionOk="0">
                    <a:moveTo>
                      <a:pt x="5382" y="0"/>
                    </a:moveTo>
                    <a:cubicBezTo>
                      <a:pt x="5144" y="12"/>
                      <a:pt x="4917" y="0"/>
                      <a:pt x="4679" y="24"/>
                    </a:cubicBezTo>
                    <a:lnTo>
                      <a:pt x="3989" y="108"/>
                    </a:lnTo>
                    <a:cubicBezTo>
                      <a:pt x="3524" y="155"/>
                      <a:pt x="3072" y="286"/>
                      <a:pt x="2608" y="381"/>
                    </a:cubicBezTo>
                    <a:cubicBezTo>
                      <a:pt x="2381" y="429"/>
                      <a:pt x="2167" y="500"/>
                      <a:pt x="1941" y="572"/>
                    </a:cubicBezTo>
                    <a:lnTo>
                      <a:pt x="1274" y="798"/>
                    </a:lnTo>
                    <a:cubicBezTo>
                      <a:pt x="845" y="965"/>
                      <a:pt x="417" y="1167"/>
                      <a:pt x="0" y="1358"/>
                    </a:cubicBezTo>
                    <a:lnTo>
                      <a:pt x="464" y="2286"/>
                    </a:lnTo>
                    <a:cubicBezTo>
                      <a:pt x="857" y="2108"/>
                      <a:pt x="1250" y="1929"/>
                      <a:pt x="1643" y="1763"/>
                    </a:cubicBezTo>
                    <a:lnTo>
                      <a:pt x="2250" y="1560"/>
                    </a:lnTo>
                    <a:cubicBezTo>
                      <a:pt x="2453" y="1501"/>
                      <a:pt x="2655" y="1429"/>
                      <a:pt x="2869" y="1382"/>
                    </a:cubicBezTo>
                    <a:cubicBezTo>
                      <a:pt x="3286" y="1298"/>
                      <a:pt x="3703" y="1179"/>
                      <a:pt x="4132" y="1143"/>
                    </a:cubicBezTo>
                    <a:lnTo>
                      <a:pt x="4763" y="1060"/>
                    </a:lnTo>
                    <a:cubicBezTo>
                      <a:pt x="4977" y="1036"/>
                      <a:pt x="5191" y="1036"/>
                      <a:pt x="5405" y="1036"/>
                    </a:cubicBezTo>
                    <a:lnTo>
                      <a:pt x="5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6059997" y="178600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3222233" y="4403796"/>
                <a:ext cx="697" cy="697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0" y="0"/>
                    </a:moveTo>
                    <a:lnTo>
                      <a:pt x="24" y="24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fill="none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6059663" y="1786344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34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6238510" y="1983416"/>
                <a:ext cx="148673" cy="78001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99" extrusionOk="0">
                    <a:moveTo>
                      <a:pt x="595" y="0"/>
                    </a:moveTo>
                    <a:lnTo>
                      <a:pt x="0" y="858"/>
                    </a:lnTo>
                    <a:cubicBezTo>
                      <a:pt x="191" y="1001"/>
                      <a:pt x="393" y="1108"/>
                      <a:pt x="595" y="1239"/>
                    </a:cubicBezTo>
                    <a:cubicBezTo>
                      <a:pt x="798" y="1346"/>
                      <a:pt x="988" y="1489"/>
                      <a:pt x="1203" y="1584"/>
                    </a:cubicBezTo>
                    <a:cubicBezTo>
                      <a:pt x="1631" y="1786"/>
                      <a:pt x="2048" y="2001"/>
                      <a:pt x="2488" y="2155"/>
                    </a:cubicBezTo>
                    <a:cubicBezTo>
                      <a:pt x="3370" y="2501"/>
                      <a:pt x="4298" y="2679"/>
                      <a:pt x="5227" y="2798"/>
                    </a:cubicBezTo>
                    <a:lnTo>
                      <a:pt x="5334" y="1774"/>
                    </a:lnTo>
                    <a:cubicBezTo>
                      <a:pt x="4489" y="1655"/>
                      <a:pt x="3643" y="1501"/>
                      <a:pt x="2858" y="1179"/>
                    </a:cubicBezTo>
                    <a:cubicBezTo>
                      <a:pt x="2441" y="1048"/>
                      <a:pt x="2072" y="846"/>
                      <a:pt x="1679" y="667"/>
                    </a:cubicBezTo>
                    <a:cubicBezTo>
                      <a:pt x="1488" y="584"/>
                      <a:pt x="1310" y="453"/>
                      <a:pt x="1131" y="346"/>
                    </a:cubicBezTo>
                    <a:cubicBezTo>
                      <a:pt x="953" y="227"/>
                      <a:pt x="762" y="131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5507905" y="1399806"/>
                <a:ext cx="362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3" extrusionOk="0">
                    <a:moveTo>
                      <a:pt x="12" y="12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5243144" y="1754158"/>
                <a:ext cx="65043" cy="150652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5406" extrusionOk="0">
                    <a:moveTo>
                      <a:pt x="1036" y="0"/>
                    </a:moveTo>
                    <a:lnTo>
                      <a:pt x="0" y="36"/>
                    </a:lnTo>
                    <a:cubicBezTo>
                      <a:pt x="24" y="965"/>
                      <a:pt x="179" y="1893"/>
                      <a:pt x="405" y="2798"/>
                    </a:cubicBezTo>
                    <a:cubicBezTo>
                      <a:pt x="524" y="3251"/>
                      <a:pt x="691" y="3691"/>
                      <a:pt x="834" y="4132"/>
                    </a:cubicBezTo>
                    <a:cubicBezTo>
                      <a:pt x="1024" y="4560"/>
                      <a:pt x="1203" y="4989"/>
                      <a:pt x="1417" y="5406"/>
                    </a:cubicBezTo>
                    <a:lnTo>
                      <a:pt x="2334" y="4929"/>
                    </a:lnTo>
                    <a:cubicBezTo>
                      <a:pt x="2132" y="4548"/>
                      <a:pt x="1977" y="4144"/>
                      <a:pt x="1798" y="3763"/>
                    </a:cubicBezTo>
                    <a:cubicBezTo>
                      <a:pt x="1667" y="3346"/>
                      <a:pt x="1512" y="2953"/>
                      <a:pt x="1405" y="2536"/>
                    </a:cubicBezTo>
                    <a:cubicBezTo>
                      <a:pt x="1203" y="1703"/>
                      <a:pt x="1048" y="857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5023166" y="3862989"/>
                <a:ext cx="98902" cy="142347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108" extrusionOk="0">
                    <a:moveTo>
                      <a:pt x="822" y="0"/>
                    </a:moveTo>
                    <a:lnTo>
                      <a:pt x="0" y="643"/>
                    </a:lnTo>
                    <a:cubicBezTo>
                      <a:pt x="286" y="988"/>
                      <a:pt x="572" y="1346"/>
                      <a:pt x="810" y="1691"/>
                    </a:cubicBezTo>
                    <a:lnTo>
                      <a:pt x="1179" y="2215"/>
                    </a:lnTo>
                    <a:cubicBezTo>
                      <a:pt x="1310" y="2381"/>
                      <a:pt x="1394" y="2572"/>
                      <a:pt x="1501" y="2751"/>
                    </a:cubicBezTo>
                    <a:cubicBezTo>
                      <a:pt x="1513" y="2751"/>
                      <a:pt x="1513" y="2762"/>
                      <a:pt x="1513" y="2774"/>
                    </a:cubicBezTo>
                    <a:cubicBezTo>
                      <a:pt x="1524" y="2786"/>
                      <a:pt x="1524" y="2798"/>
                      <a:pt x="1536" y="2798"/>
                    </a:cubicBezTo>
                    <a:lnTo>
                      <a:pt x="1834" y="3322"/>
                    </a:lnTo>
                    <a:cubicBezTo>
                      <a:pt x="1929" y="3513"/>
                      <a:pt x="2013" y="3715"/>
                      <a:pt x="2108" y="3917"/>
                    </a:cubicBezTo>
                    <a:cubicBezTo>
                      <a:pt x="2191" y="4108"/>
                      <a:pt x="2286" y="4298"/>
                      <a:pt x="2358" y="4501"/>
                    </a:cubicBezTo>
                    <a:lnTo>
                      <a:pt x="2560" y="5108"/>
                    </a:lnTo>
                    <a:lnTo>
                      <a:pt x="3549" y="4798"/>
                    </a:lnTo>
                    <a:lnTo>
                      <a:pt x="3334" y="4132"/>
                    </a:lnTo>
                    <a:cubicBezTo>
                      <a:pt x="3239" y="3917"/>
                      <a:pt x="3144" y="3703"/>
                      <a:pt x="3048" y="3489"/>
                    </a:cubicBezTo>
                    <a:cubicBezTo>
                      <a:pt x="2953" y="3274"/>
                      <a:pt x="2870" y="3060"/>
                      <a:pt x="2763" y="2858"/>
                    </a:cubicBezTo>
                    <a:lnTo>
                      <a:pt x="2417" y="2250"/>
                    </a:lnTo>
                    <a:cubicBezTo>
                      <a:pt x="2286" y="2048"/>
                      <a:pt x="2191" y="1834"/>
                      <a:pt x="2048" y="1643"/>
                    </a:cubicBezTo>
                    <a:lnTo>
                      <a:pt x="1644" y="1084"/>
                    </a:lnTo>
                    <a:cubicBezTo>
                      <a:pt x="1382" y="691"/>
                      <a:pt x="1096" y="345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</a:rPr>
              <a:t>Outline</a:t>
            </a:r>
            <a:endParaRPr sz="3200" dirty="0">
              <a:solidFill>
                <a:schemeClr val="bg2">
                  <a:lumMod val="75000"/>
                </a:schemeClr>
              </a:solidFill>
              <a:latin typeface="Avenir Black Oblique" panose="020B0803020203090204" pitchFamily="34" charset="0"/>
            </a:endParaRPr>
          </a:p>
        </p:txBody>
      </p:sp>
      <p:grpSp>
        <p:nvGrpSpPr>
          <p:cNvPr id="189" name="Google Shape;189;p16"/>
          <p:cNvGrpSpPr/>
          <p:nvPr/>
        </p:nvGrpSpPr>
        <p:grpSpPr>
          <a:xfrm>
            <a:off x="6502244" y="723238"/>
            <a:ext cx="2192519" cy="470620"/>
            <a:chOff x="5337994" y="339863"/>
            <a:chExt cx="2192519" cy="470620"/>
          </a:xfrm>
        </p:grpSpPr>
        <p:sp>
          <p:nvSpPr>
            <p:cNvPr id="190" name="Google Shape;190;p16"/>
            <p:cNvSpPr/>
            <p:nvPr/>
          </p:nvSpPr>
          <p:spPr>
            <a:xfrm>
              <a:off x="5337994" y="380893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5645913" y="3398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3" name="Google Shape;193;p16"/>
          <p:cNvGrpSpPr/>
          <p:nvPr/>
        </p:nvGrpSpPr>
        <p:grpSpPr>
          <a:xfrm>
            <a:off x="5831994" y="1850532"/>
            <a:ext cx="2182365" cy="500811"/>
            <a:chOff x="5831994" y="1850532"/>
            <a:chExt cx="2182365" cy="500811"/>
          </a:xfrm>
        </p:grpSpPr>
        <p:sp>
          <p:nvSpPr>
            <p:cNvPr id="194" name="Google Shape;194;p16"/>
            <p:cNvSpPr txBox="1"/>
            <p:nvPr/>
          </p:nvSpPr>
          <p:spPr>
            <a:xfrm>
              <a:off x="6129759" y="192174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Objective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831994" y="1850532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2160248" y="1258929"/>
            <a:ext cx="2193536" cy="442494"/>
            <a:chOff x="2160248" y="1258929"/>
            <a:chExt cx="2193536" cy="442494"/>
          </a:xfrm>
        </p:grpSpPr>
        <p:sp>
          <p:nvSpPr>
            <p:cNvPr id="198" name="Google Shape;198;p16"/>
            <p:cNvSpPr txBox="1"/>
            <p:nvPr/>
          </p:nvSpPr>
          <p:spPr>
            <a:xfrm>
              <a:off x="2160248" y="125892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Designed map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995091" y="1271833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4829796" y="2858970"/>
            <a:ext cx="2307262" cy="644246"/>
            <a:chOff x="4829796" y="2858970"/>
            <a:chExt cx="2307262" cy="644246"/>
          </a:xfrm>
        </p:grpSpPr>
        <p:sp>
          <p:nvSpPr>
            <p:cNvPr id="202" name="Google Shape;202;p16"/>
            <p:cNvSpPr txBox="1"/>
            <p:nvPr/>
          </p:nvSpPr>
          <p:spPr>
            <a:xfrm>
              <a:off x="5055977" y="3073616"/>
              <a:ext cx="2081081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Search tree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829796" y="2858970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2047709" y="2731369"/>
            <a:ext cx="2184471" cy="545774"/>
            <a:chOff x="2047709" y="2731369"/>
            <a:chExt cx="2184471" cy="545774"/>
          </a:xfrm>
        </p:grpSpPr>
        <p:sp>
          <p:nvSpPr>
            <p:cNvPr id="207" name="Google Shape;207;p16"/>
            <p:cNvSpPr txBox="1"/>
            <p:nvPr/>
          </p:nvSpPr>
          <p:spPr>
            <a:xfrm>
              <a:off x="2047709" y="273136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Implementation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73487" y="2847553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Google Shape;208;p16">
            <a:extLst>
              <a:ext uri="{FF2B5EF4-FFF2-40B4-BE49-F238E27FC236}">
                <a16:creationId xmlns:a16="http://schemas.microsoft.com/office/drawing/2014/main" id="{F44F7155-6C75-5DB1-E7D7-0764772EC28A}"/>
              </a:ext>
            </a:extLst>
          </p:cNvPr>
          <p:cNvSpPr/>
          <p:nvPr/>
        </p:nvSpPr>
        <p:spPr>
          <a:xfrm>
            <a:off x="2942300" y="3351987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207;p16">
            <a:extLst>
              <a:ext uri="{FF2B5EF4-FFF2-40B4-BE49-F238E27FC236}">
                <a16:creationId xmlns:a16="http://schemas.microsoft.com/office/drawing/2014/main" id="{5DE6B12D-6452-9653-BDBE-8F02331DE2D1}"/>
              </a:ext>
            </a:extLst>
          </p:cNvPr>
          <p:cNvSpPr txBox="1"/>
          <p:nvPr/>
        </p:nvSpPr>
        <p:spPr>
          <a:xfrm>
            <a:off x="2814310" y="3716354"/>
            <a:ext cx="123856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Result analysis</a:t>
            </a:r>
            <a:endParaRPr sz="17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" name="Google Shape;208;p16">
            <a:extLst>
              <a:ext uri="{FF2B5EF4-FFF2-40B4-BE49-F238E27FC236}">
                <a16:creationId xmlns:a16="http://schemas.microsoft.com/office/drawing/2014/main" id="{63D86485-1ED1-76B8-047F-69ED764D0624}"/>
              </a:ext>
            </a:extLst>
          </p:cNvPr>
          <p:cNvSpPr/>
          <p:nvPr/>
        </p:nvSpPr>
        <p:spPr>
          <a:xfrm>
            <a:off x="2121730" y="4052082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207;p16">
            <a:extLst>
              <a:ext uri="{FF2B5EF4-FFF2-40B4-BE49-F238E27FC236}">
                <a16:creationId xmlns:a16="http://schemas.microsoft.com/office/drawing/2014/main" id="{2A500D50-0885-6050-943F-25DC5FAF7914}"/>
              </a:ext>
            </a:extLst>
          </p:cNvPr>
          <p:cNvSpPr txBox="1"/>
          <p:nvPr/>
        </p:nvSpPr>
        <p:spPr>
          <a:xfrm>
            <a:off x="1771151" y="4442746"/>
            <a:ext cx="109354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  <a:endParaRPr sz="17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Google Shape;190;p16">
            <a:extLst>
              <a:ext uri="{FF2B5EF4-FFF2-40B4-BE49-F238E27FC236}">
                <a16:creationId xmlns:a16="http://schemas.microsoft.com/office/drawing/2014/main" id="{3E833A42-D14C-BDC0-E37D-50C2BBCCB9EB}"/>
              </a:ext>
            </a:extLst>
          </p:cNvPr>
          <p:cNvSpPr/>
          <p:nvPr/>
        </p:nvSpPr>
        <p:spPr>
          <a:xfrm>
            <a:off x="8694763" y="4657546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>
            <a:off x="8648233" y="2766535"/>
            <a:ext cx="0" cy="28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411490" y="4416831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4700" cap="flat" cmpd="sng">
            <a:solidFill>
              <a:srgbClr val="F2F2F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243605" y="4007937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239255" y="2408177"/>
            <a:ext cx="0" cy="28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9214272" y="3384214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7"/>
          <p:cNvGrpSpPr/>
          <p:nvPr/>
        </p:nvGrpSpPr>
        <p:grpSpPr>
          <a:xfrm>
            <a:off x="7945614" y="1637731"/>
            <a:ext cx="544555" cy="3505769"/>
            <a:chOff x="3890774" y="1637625"/>
            <a:chExt cx="544555" cy="3505769"/>
          </a:xfrm>
        </p:grpSpPr>
        <p:sp>
          <p:nvSpPr>
            <p:cNvPr id="219" name="Google Shape;219;p17"/>
            <p:cNvSpPr/>
            <p:nvPr/>
          </p:nvSpPr>
          <p:spPr>
            <a:xfrm>
              <a:off x="3890774" y="1637625"/>
              <a:ext cx="544555" cy="3505769"/>
            </a:xfrm>
            <a:custGeom>
              <a:avLst/>
              <a:gdLst/>
              <a:ahLst/>
              <a:cxnLst/>
              <a:rect l="l" t="t" r="r" b="b"/>
              <a:pathLst>
                <a:path w="19278" h="124109" extrusionOk="0">
                  <a:moveTo>
                    <a:pt x="9639" y="1"/>
                  </a:moveTo>
                  <a:cubicBezTo>
                    <a:pt x="9383" y="1"/>
                    <a:pt x="9127" y="123"/>
                    <a:pt x="8931" y="367"/>
                  </a:cubicBezTo>
                  <a:lnTo>
                    <a:pt x="394" y="11273"/>
                  </a:lnTo>
                  <a:cubicBezTo>
                    <a:pt x="1" y="11773"/>
                    <a:pt x="179" y="12190"/>
                    <a:pt x="787" y="12190"/>
                  </a:cubicBezTo>
                  <a:lnTo>
                    <a:pt x="3430" y="12190"/>
                  </a:lnTo>
                  <a:lnTo>
                    <a:pt x="3430" y="124108"/>
                  </a:lnTo>
                  <a:lnTo>
                    <a:pt x="15777" y="124108"/>
                  </a:lnTo>
                  <a:lnTo>
                    <a:pt x="15777" y="12190"/>
                  </a:lnTo>
                  <a:lnTo>
                    <a:pt x="18491" y="12190"/>
                  </a:lnTo>
                  <a:cubicBezTo>
                    <a:pt x="19098" y="12190"/>
                    <a:pt x="19277" y="11773"/>
                    <a:pt x="18884" y="11273"/>
                  </a:cubicBezTo>
                  <a:lnTo>
                    <a:pt x="10347" y="367"/>
                  </a:lnTo>
                  <a:cubicBezTo>
                    <a:pt x="10151" y="123"/>
                    <a:pt x="9895" y="1"/>
                    <a:pt x="9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151788" y="2196180"/>
              <a:ext cx="22542" cy="2611566"/>
            </a:xfrm>
            <a:custGeom>
              <a:avLst/>
              <a:gdLst/>
              <a:ahLst/>
              <a:cxnLst/>
              <a:rect l="l" t="t" r="r" b="b"/>
              <a:pathLst>
                <a:path w="798" h="92453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lnTo>
                    <a:pt x="0" y="5787"/>
                  </a:lnTo>
                  <a:cubicBezTo>
                    <a:pt x="0" y="6013"/>
                    <a:pt x="179" y="6192"/>
                    <a:pt x="393" y="6192"/>
                  </a:cubicBezTo>
                  <a:cubicBezTo>
                    <a:pt x="619" y="6192"/>
                    <a:pt x="798" y="6013"/>
                    <a:pt x="798" y="5787"/>
                  </a:cubicBezTo>
                  <a:lnTo>
                    <a:pt x="798" y="394"/>
                  </a:lnTo>
                  <a:cubicBezTo>
                    <a:pt x="798" y="179"/>
                    <a:pt x="619" y="1"/>
                    <a:pt x="393" y="1"/>
                  </a:cubicBezTo>
                  <a:close/>
                  <a:moveTo>
                    <a:pt x="393" y="14384"/>
                  </a:moveTo>
                  <a:cubicBezTo>
                    <a:pt x="179" y="14384"/>
                    <a:pt x="0" y="14562"/>
                    <a:pt x="0" y="14776"/>
                  </a:cubicBezTo>
                  <a:lnTo>
                    <a:pt x="0" y="20170"/>
                  </a:lnTo>
                  <a:cubicBezTo>
                    <a:pt x="0" y="20384"/>
                    <a:pt x="179" y="20563"/>
                    <a:pt x="393" y="20563"/>
                  </a:cubicBezTo>
                  <a:cubicBezTo>
                    <a:pt x="619" y="20563"/>
                    <a:pt x="798" y="20384"/>
                    <a:pt x="798" y="20170"/>
                  </a:cubicBezTo>
                  <a:lnTo>
                    <a:pt x="798" y="14776"/>
                  </a:lnTo>
                  <a:cubicBezTo>
                    <a:pt x="798" y="14562"/>
                    <a:pt x="619" y="14384"/>
                    <a:pt x="393" y="14384"/>
                  </a:cubicBezTo>
                  <a:close/>
                  <a:moveTo>
                    <a:pt x="393" y="28754"/>
                  </a:moveTo>
                  <a:cubicBezTo>
                    <a:pt x="179" y="28754"/>
                    <a:pt x="0" y="28933"/>
                    <a:pt x="0" y="29159"/>
                  </a:cubicBezTo>
                  <a:lnTo>
                    <a:pt x="0" y="34541"/>
                  </a:lnTo>
                  <a:cubicBezTo>
                    <a:pt x="0" y="34767"/>
                    <a:pt x="179" y="34946"/>
                    <a:pt x="393" y="34946"/>
                  </a:cubicBezTo>
                  <a:cubicBezTo>
                    <a:pt x="619" y="34946"/>
                    <a:pt x="798" y="34767"/>
                    <a:pt x="798" y="34541"/>
                  </a:cubicBezTo>
                  <a:lnTo>
                    <a:pt x="798" y="29159"/>
                  </a:lnTo>
                  <a:cubicBezTo>
                    <a:pt x="798" y="28933"/>
                    <a:pt x="619" y="28754"/>
                    <a:pt x="393" y="28754"/>
                  </a:cubicBezTo>
                  <a:close/>
                  <a:moveTo>
                    <a:pt x="393" y="43137"/>
                  </a:moveTo>
                  <a:cubicBezTo>
                    <a:pt x="179" y="43137"/>
                    <a:pt x="0" y="43316"/>
                    <a:pt x="0" y="43530"/>
                  </a:cubicBezTo>
                  <a:lnTo>
                    <a:pt x="0" y="48923"/>
                  </a:lnTo>
                  <a:cubicBezTo>
                    <a:pt x="0" y="49138"/>
                    <a:pt x="179" y="49316"/>
                    <a:pt x="393" y="49316"/>
                  </a:cubicBezTo>
                  <a:cubicBezTo>
                    <a:pt x="619" y="49316"/>
                    <a:pt x="798" y="49138"/>
                    <a:pt x="798" y="48923"/>
                  </a:cubicBezTo>
                  <a:lnTo>
                    <a:pt x="798" y="43530"/>
                  </a:lnTo>
                  <a:cubicBezTo>
                    <a:pt x="798" y="43316"/>
                    <a:pt x="619" y="43137"/>
                    <a:pt x="393" y="43137"/>
                  </a:cubicBezTo>
                  <a:close/>
                  <a:moveTo>
                    <a:pt x="393" y="57508"/>
                  </a:moveTo>
                  <a:cubicBezTo>
                    <a:pt x="179" y="57508"/>
                    <a:pt x="0" y="57686"/>
                    <a:pt x="0" y="57913"/>
                  </a:cubicBezTo>
                  <a:lnTo>
                    <a:pt x="0" y="63306"/>
                  </a:lnTo>
                  <a:cubicBezTo>
                    <a:pt x="0" y="63521"/>
                    <a:pt x="179" y="63699"/>
                    <a:pt x="393" y="63699"/>
                  </a:cubicBezTo>
                  <a:cubicBezTo>
                    <a:pt x="619" y="63699"/>
                    <a:pt x="798" y="63521"/>
                    <a:pt x="798" y="63306"/>
                  </a:cubicBezTo>
                  <a:lnTo>
                    <a:pt x="798" y="57913"/>
                  </a:lnTo>
                  <a:cubicBezTo>
                    <a:pt x="798" y="57686"/>
                    <a:pt x="619" y="57508"/>
                    <a:pt x="393" y="57508"/>
                  </a:cubicBezTo>
                  <a:close/>
                  <a:moveTo>
                    <a:pt x="393" y="71891"/>
                  </a:moveTo>
                  <a:cubicBezTo>
                    <a:pt x="179" y="71891"/>
                    <a:pt x="0" y="72069"/>
                    <a:pt x="0" y="72283"/>
                  </a:cubicBezTo>
                  <a:lnTo>
                    <a:pt x="0" y="77677"/>
                  </a:lnTo>
                  <a:cubicBezTo>
                    <a:pt x="0" y="77903"/>
                    <a:pt x="179" y="78070"/>
                    <a:pt x="393" y="78070"/>
                  </a:cubicBezTo>
                  <a:cubicBezTo>
                    <a:pt x="619" y="78070"/>
                    <a:pt x="798" y="77903"/>
                    <a:pt x="798" y="77677"/>
                  </a:cubicBezTo>
                  <a:lnTo>
                    <a:pt x="798" y="72283"/>
                  </a:lnTo>
                  <a:cubicBezTo>
                    <a:pt x="798" y="72069"/>
                    <a:pt x="619" y="71891"/>
                    <a:pt x="393" y="71891"/>
                  </a:cubicBezTo>
                  <a:close/>
                  <a:moveTo>
                    <a:pt x="393" y="86273"/>
                  </a:moveTo>
                  <a:cubicBezTo>
                    <a:pt x="179" y="86273"/>
                    <a:pt x="0" y="86452"/>
                    <a:pt x="0" y="86666"/>
                  </a:cubicBezTo>
                  <a:lnTo>
                    <a:pt x="0" y="92060"/>
                  </a:lnTo>
                  <a:cubicBezTo>
                    <a:pt x="0" y="92274"/>
                    <a:pt x="179" y="92453"/>
                    <a:pt x="393" y="92453"/>
                  </a:cubicBezTo>
                  <a:cubicBezTo>
                    <a:pt x="619" y="92453"/>
                    <a:pt x="798" y="92274"/>
                    <a:pt x="798" y="92060"/>
                  </a:cubicBezTo>
                  <a:lnTo>
                    <a:pt x="798" y="86666"/>
                  </a:lnTo>
                  <a:cubicBezTo>
                    <a:pt x="798" y="86452"/>
                    <a:pt x="619" y="86273"/>
                    <a:pt x="393" y="86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7441863" y="2291002"/>
            <a:ext cx="1773378" cy="2852517"/>
            <a:chOff x="3387023" y="2290896"/>
            <a:chExt cx="1773378" cy="2852517"/>
          </a:xfrm>
        </p:grpSpPr>
        <p:sp>
          <p:nvSpPr>
            <p:cNvPr id="222" name="Google Shape;222;p17"/>
            <p:cNvSpPr/>
            <p:nvPr/>
          </p:nvSpPr>
          <p:spPr>
            <a:xfrm>
              <a:off x="3387023" y="2290896"/>
              <a:ext cx="1773378" cy="2852517"/>
            </a:xfrm>
            <a:custGeom>
              <a:avLst/>
              <a:gdLst/>
              <a:ahLst/>
              <a:cxnLst/>
              <a:rect l="l" t="t" r="r" b="b"/>
              <a:pathLst>
                <a:path w="62780" h="100983" extrusionOk="0">
                  <a:moveTo>
                    <a:pt x="1010" y="0"/>
                  </a:moveTo>
                  <a:cubicBezTo>
                    <a:pt x="422" y="0"/>
                    <a:pt x="1" y="458"/>
                    <a:pt x="46" y="1065"/>
                  </a:cubicBezTo>
                  <a:lnTo>
                    <a:pt x="1332" y="15186"/>
                  </a:lnTo>
                  <a:cubicBezTo>
                    <a:pt x="1368" y="15585"/>
                    <a:pt x="1541" y="15794"/>
                    <a:pt x="1774" y="15794"/>
                  </a:cubicBezTo>
                  <a:cubicBezTo>
                    <a:pt x="1922" y="15794"/>
                    <a:pt x="2096" y="15708"/>
                    <a:pt x="2272" y="15531"/>
                  </a:cubicBezTo>
                  <a:lnTo>
                    <a:pt x="4689" y="13126"/>
                  </a:lnTo>
                  <a:cubicBezTo>
                    <a:pt x="10857" y="18889"/>
                    <a:pt x="19179" y="22413"/>
                    <a:pt x="28252" y="22425"/>
                  </a:cubicBezTo>
                  <a:cubicBezTo>
                    <a:pt x="40456" y="22425"/>
                    <a:pt x="50433" y="32366"/>
                    <a:pt x="50433" y="44642"/>
                  </a:cubicBezTo>
                  <a:lnTo>
                    <a:pt x="50433" y="100982"/>
                  </a:lnTo>
                  <a:lnTo>
                    <a:pt x="62780" y="100982"/>
                  </a:lnTo>
                  <a:lnTo>
                    <a:pt x="62780" y="44582"/>
                  </a:lnTo>
                  <a:lnTo>
                    <a:pt x="62744" y="44582"/>
                  </a:lnTo>
                  <a:cubicBezTo>
                    <a:pt x="62744" y="25532"/>
                    <a:pt x="47302" y="10114"/>
                    <a:pt x="28252" y="10090"/>
                  </a:cubicBezTo>
                  <a:cubicBezTo>
                    <a:pt x="22596" y="10090"/>
                    <a:pt x="17334" y="7947"/>
                    <a:pt x="13405" y="4411"/>
                  </a:cubicBezTo>
                  <a:lnTo>
                    <a:pt x="15584" y="2220"/>
                  </a:lnTo>
                  <a:cubicBezTo>
                    <a:pt x="16048" y="1767"/>
                    <a:pt x="15893" y="1339"/>
                    <a:pt x="15250" y="1279"/>
                  </a:cubicBezTo>
                  <a:lnTo>
                    <a:pt x="1117" y="5"/>
                  </a:lnTo>
                  <a:cubicBezTo>
                    <a:pt x="1081" y="2"/>
                    <a:pt x="1045" y="0"/>
                    <a:pt x="1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598857" y="2484285"/>
              <a:ext cx="1405172" cy="2470103"/>
            </a:xfrm>
            <a:custGeom>
              <a:avLst/>
              <a:gdLst/>
              <a:ahLst/>
              <a:cxnLst/>
              <a:rect l="l" t="t" r="r" b="b"/>
              <a:pathLst>
                <a:path w="49745" h="87445" extrusionOk="0">
                  <a:moveTo>
                    <a:pt x="441" y="1"/>
                  </a:moveTo>
                  <a:cubicBezTo>
                    <a:pt x="334" y="1"/>
                    <a:pt x="225" y="42"/>
                    <a:pt x="143" y="124"/>
                  </a:cubicBezTo>
                  <a:cubicBezTo>
                    <a:pt x="0" y="291"/>
                    <a:pt x="12" y="541"/>
                    <a:pt x="179" y="684"/>
                  </a:cubicBezTo>
                  <a:cubicBezTo>
                    <a:pt x="1679" y="2029"/>
                    <a:pt x="3274" y="3256"/>
                    <a:pt x="4918" y="4363"/>
                  </a:cubicBezTo>
                  <a:cubicBezTo>
                    <a:pt x="4989" y="4411"/>
                    <a:pt x="5060" y="4423"/>
                    <a:pt x="5132" y="4423"/>
                  </a:cubicBezTo>
                  <a:cubicBezTo>
                    <a:pt x="5263" y="4423"/>
                    <a:pt x="5394" y="4363"/>
                    <a:pt x="5465" y="4256"/>
                  </a:cubicBezTo>
                  <a:cubicBezTo>
                    <a:pt x="5584" y="4065"/>
                    <a:pt x="5537" y="3827"/>
                    <a:pt x="5358" y="3696"/>
                  </a:cubicBezTo>
                  <a:cubicBezTo>
                    <a:pt x="3739" y="2625"/>
                    <a:pt x="2179" y="1410"/>
                    <a:pt x="703" y="101"/>
                  </a:cubicBezTo>
                  <a:cubicBezTo>
                    <a:pt x="630" y="34"/>
                    <a:pt x="536" y="1"/>
                    <a:pt x="441" y="1"/>
                  </a:cubicBezTo>
                  <a:close/>
                  <a:moveTo>
                    <a:pt x="13955" y="8103"/>
                  </a:moveTo>
                  <a:cubicBezTo>
                    <a:pt x="13790" y="8103"/>
                    <a:pt x="13630" y="8204"/>
                    <a:pt x="13573" y="8364"/>
                  </a:cubicBezTo>
                  <a:cubicBezTo>
                    <a:pt x="13502" y="8566"/>
                    <a:pt x="13609" y="8804"/>
                    <a:pt x="13811" y="8876"/>
                  </a:cubicBezTo>
                  <a:cubicBezTo>
                    <a:pt x="15693" y="9554"/>
                    <a:pt x="17645" y="10090"/>
                    <a:pt x="19586" y="10483"/>
                  </a:cubicBezTo>
                  <a:lnTo>
                    <a:pt x="19669" y="10483"/>
                  </a:lnTo>
                  <a:cubicBezTo>
                    <a:pt x="19848" y="10483"/>
                    <a:pt x="20015" y="10352"/>
                    <a:pt x="20050" y="10173"/>
                  </a:cubicBezTo>
                  <a:cubicBezTo>
                    <a:pt x="20098" y="9959"/>
                    <a:pt x="19955" y="9745"/>
                    <a:pt x="19741" y="9697"/>
                  </a:cubicBezTo>
                  <a:cubicBezTo>
                    <a:pt x="17836" y="9328"/>
                    <a:pt x="15931" y="8792"/>
                    <a:pt x="14085" y="8125"/>
                  </a:cubicBezTo>
                  <a:cubicBezTo>
                    <a:pt x="14043" y="8110"/>
                    <a:pt x="13999" y="8103"/>
                    <a:pt x="13955" y="8103"/>
                  </a:cubicBezTo>
                  <a:close/>
                  <a:moveTo>
                    <a:pt x="29109" y="10954"/>
                  </a:moveTo>
                  <a:cubicBezTo>
                    <a:pt x="28919" y="10954"/>
                    <a:pt x="28752" y="11099"/>
                    <a:pt x="28730" y="11293"/>
                  </a:cubicBezTo>
                  <a:cubicBezTo>
                    <a:pt x="28694" y="11519"/>
                    <a:pt x="28849" y="11709"/>
                    <a:pt x="29063" y="11745"/>
                  </a:cubicBezTo>
                  <a:cubicBezTo>
                    <a:pt x="30933" y="11971"/>
                    <a:pt x="32778" y="12555"/>
                    <a:pt x="34576" y="13471"/>
                  </a:cubicBezTo>
                  <a:cubicBezTo>
                    <a:pt x="34636" y="13495"/>
                    <a:pt x="34695" y="13507"/>
                    <a:pt x="34755" y="13507"/>
                  </a:cubicBezTo>
                  <a:cubicBezTo>
                    <a:pt x="34897" y="13507"/>
                    <a:pt x="35040" y="13424"/>
                    <a:pt x="35112" y="13293"/>
                  </a:cubicBezTo>
                  <a:cubicBezTo>
                    <a:pt x="35207" y="13090"/>
                    <a:pt x="35136" y="12852"/>
                    <a:pt x="34933" y="12757"/>
                  </a:cubicBezTo>
                  <a:cubicBezTo>
                    <a:pt x="33064" y="11804"/>
                    <a:pt x="31123" y="11197"/>
                    <a:pt x="29171" y="10959"/>
                  </a:cubicBezTo>
                  <a:cubicBezTo>
                    <a:pt x="29150" y="10956"/>
                    <a:pt x="29129" y="10954"/>
                    <a:pt x="29109" y="10954"/>
                  </a:cubicBezTo>
                  <a:close/>
                  <a:moveTo>
                    <a:pt x="42350" y="18963"/>
                  </a:moveTo>
                  <a:cubicBezTo>
                    <a:pt x="42262" y="18963"/>
                    <a:pt x="42173" y="18993"/>
                    <a:pt x="42101" y="19055"/>
                  </a:cubicBezTo>
                  <a:cubicBezTo>
                    <a:pt x="41934" y="19198"/>
                    <a:pt x="41910" y="19448"/>
                    <a:pt x="42041" y="19615"/>
                  </a:cubicBezTo>
                  <a:cubicBezTo>
                    <a:pt x="43268" y="21091"/>
                    <a:pt x="44375" y="22734"/>
                    <a:pt x="45315" y="24473"/>
                  </a:cubicBezTo>
                  <a:cubicBezTo>
                    <a:pt x="45387" y="24604"/>
                    <a:pt x="45530" y="24687"/>
                    <a:pt x="45661" y="24687"/>
                  </a:cubicBezTo>
                  <a:cubicBezTo>
                    <a:pt x="45732" y="24687"/>
                    <a:pt x="45792" y="24663"/>
                    <a:pt x="45851" y="24639"/>
                  </a:cubicBezTo>
                  <a:cubicBezTo>
                    <a:pt x="46042" y="24532"/>
                    <a:pt x="46113" y="24294"/>
                    <a:pt x="46018" y="24092"/>
                  </a:cubicBezTo>
                  <a:cubicBezTo>
                    <a:pt x="45042" y="22306"/>
                    <a:pt x="43910" y="20627"/>
                    <a:pt x="42660" y="19115"/>
                  </a:cubicBezTo>
                  <a:cubicBezTo>
                    <a:pt x="42580" y="19014"/>
                    <a:pt x="42465" y="18963"/>
                    <a:pt x="42350" y="18963"/>
                  </a:cubicBezTo>
                  <a:close/>
                  <a:moveTo>
                    <a:pt x="48969" y="33191"/>
                  </a:moveTo>
                  <a:cubicBezTo>
                    <a:pt x="48943" y="33191"/>
                    <a:pt x="48915" y="33194"/>
                    <a:pt x="48887" y="33200"/>
                  </a:cubicBezTo>
                  <a:cubicBezTo>
                    <a:pt x="48673" y="33236"/>
                    <a:pt x="48530" y="33438"/>
                    <a:pt x="48566" y="33652"/>
                  </a:cubicBezTo>
                  <a:cubicBezTo>
                    <a:pt x="48828" y="35117"/>
                    <a:pt x="48959" y="36558"/>
                    <a:pt x="48959" y="37939"/>
                  </a:cubicBezTo>
                  <a:lnTo>
                    <a:pt x="48959" y="39510"/>
                  </a:lnTo>
                  <a:cubicBezTo>
                    <a:pt x="48959" y="39725"/>
                    <a:pt x="49137" y="39903"/>
                    <a:pt x="49352" y="39903"/>
                  </a:cubicBezTo>
                  <a:cubicBezTo>
                    <a:pt x="49578" y="39903"/>
                    <a:pt x="49745" y="39725"/>
                    <a:pt x="49745" y="39510"/>
                  </a:cubicBezTo>
                  <a:lnTo>
                    <a:pt x="49745" y="37939"/>
                  </a:lnTo>
                  <a:cubicBezTo>
                    <a:pt x="49745" y="36510"/>
                    <a:pt x="49614" y="35022"/>
                    <a:pt x="49352" y="33521"/>
                  </a:cubicBezTo>
                  <a:cubicBezTo>
                    <a:pt x="49320" y="33333"/>
                    <a:pt x="49161" y="33191"/>
                    <a:pt x="48969" y="33191"/>
                  </a:cubicBezTo>
                  <a:close/>
                  <a:moveTo>
                    <a:pt x="49352" y="49011"/>
                  </a:moveTo>
                  <a:cubicBezTo>
                    <a:pt x="49137" y="49011"/>
                    <a:pt x="48959" y="49190"/>
                    <a:pt x="48959" y="49404"/>
                  </a:cubicBezTo>
                  <a:lnTo>
                    <a:pt x="48959" y="55357"/>
                  </a:lnTo>
                  <a:cubicBezTo>
                    <a:pt x="48959" y="55572"/>
                    <a:pt x="49137" y="55750"/>
                    <a:pt x="49352" y="55750"/>
                  </a:cubicBezTo>
                  <a:cubicBezTo>
                    <a:pt x="49578" y="55750"/>
                    <a:pt x="49745" y="55572"/>
                    <a:pt x="49745" y="55357"/>
                  </a:cubicBezTo>
                  <a:lnTo>
                    <a:pt x="49745" y="49404"/>
                  </a:lnTo>
                  <a:cubicBezTo>
                    <a:pt x="49745" y="49190"/>
                    <a:pt x="49578" y="49011"/>
                    <a:pt x="49352" y="49011"/>
                  </a:cubicBezTo>
                  <a:close/>
                  <a:moveTo>
                    <a:pt x="49352" y="64859"/>
                  </a:moveTo>
                  <a:cubicBezTo>
                    <a:pt x="49137" y="64859"/>
                    <a:pt x="48959" y="65037"/>
                    <a:pt x="48959" y="65252"/>
                  </a:cubicBezTo>
                  <a:lnTo>
                    <a:pt x="48959" y="71205"/>
                  </a:lnTo>
                  <a:cubicBezTo>
                    <a:pt x="48959" y="71419"/>
                    <a:pt x="49137" y="71598"/>
                    <a:pt x="49352" y="71598"/>
                  </a:cubicBezTo>
                  <a:cubicBezTo>
                    <a:pt x="49578" y="71598"/>
                    <a:pt x="49745" y="71419"/>
                    <a:pt x="49745" y="71205"/>
                  </a:cubicBezTo>
                  <a:lnTo>
                    <a:pt x="49745" y="65252"/>
                  </a:lnTo>
                  <a:cubicBezTo>
                    <a:pt x="49745" y="65037"/>
                    <a:pt x="49578" y="64859"/>
                    <a:pt x="49352" y="64859"/>
                  </a:cubicBezTo>
                  <a:close/>
                  <a:moveTo>
                    <a:pt x="49352" y="80706"/>
                  </a:moveTo>
                  <a:cubicBezTo>
                    <a:pt x="49137" y="80706"/>
                    <a:pt x="48959" y="80884"/>
                    <a:pt x="48959" y="81099"/>
                  </a:cubicBezTo>
                  <a:lnTo>
                    <a:pt x="48959" y="87040"/>
                  </a:lnTo>
                  <a:cubicBezTo>
                    <a:pt x="48959" y="87266"/>
                    <a:pt x="49137" y="87445"/>
                    <a:pt x="49352" y="87445"/>
                  </a:cubicBezTo>
                  <a:cubicBezTo>
                    <a:pt x="49578" y="87445"/>
                    <a:pt x="49745" y="87266"/>
                    <a:pt x="49745" y="87040"/>
                  </a:cubicBezTo>
                  <a:lnTo>
                    <a:pt x="49745" y="81099"/>
                  </a:lnTo>
                  <a:cubicBezTo>
                    <a:pt x="49745" y="80884"/>
                    <a:pt x="49578" y="80706"/>
                    <a:pt x="49352" y="80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7"/>
          <p:cNvSpPr/>
          <p:nvPr/>
        </p:nvSpPr>
        <p:spPr>
          <a:xfrm>
            <a:off x="7974540" y="3964039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4700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6663878" y="2880546"/>
            <a:ext cx="1316390" cy="2262992"/>
            <a:chOff x="2609038" y="2880440"/>
            <a:chExt cx="1316390" cy="2262992"/>
          </a:xfrm>
        </p:grpSpPr>
        <p:sp>
          <p:nvSpPr>
            <p:cNvPr id="229" name="Google Shape;229;p17"/>
            <p:cNvSpPr/>
            <p:nvPr/>
          </p:nvSpPr>
          <p:spPr>
            <a:xfrm>
              <a:off x="2609038" y="2880440"/>
              <a:ext cx="1316390" cy="2262992"/>
            </a:xfrm>
            <a:custGeom>
              <a:avLst/>
              <a:gdLst/>
              <a:ahLst/>
              <a:cxnLst/>
              <a:rect l="l" t="t" r="r" b="b"/>
              <a:pathLst>
                <a:path w="46602" h="80113" extrusionOk="0">
                  <a:moveTo>
                    <a:pt x="11901" y="0"/>
                  </a:moveTo>
                  <a:cubicBezTo>
                    <a:pt x="11757" y="0"/>
                    <a:pt x="11586" y="71"/>
                    <a:pt x="11406" y="221"/>
                  </a:cubicBezTo>
                  <a:lnTo>
                    <a:pt x="500" y="9294"/>
                  </a:lnTo>
                  <a:cubicBezTo>
                    <a:pt x="0" y="9711"/>
                    <a:pt x="0" y="10389"/>
                    <a:pt x="488" y="10806"/>
                  </a:cubicBezTo>
                  <a:lnTo>
                    <a:pt x="11406" y="19890"/>
                  </a:lnTo>
                  <a:cubicBezTo>
                    <a:pt x="11584" y="20034"/>
                    <a:pt x="11752" y="20103"/>
                    <a:pt x="11896" y="20103"/>
                  </a:cubicBezTo>
                  <a:cubicBezTo>
                    <a:pt x="12157" y="20103"/>
                    <a:pt x="12335" y="19876"/>
                    <a:pt x="12335" y="19462"/>
                  </a:cubicBezTo>
                  <a:lnTo>
                    <a:pt x="12335" y="16140"/>
                  </a:lnTo>
                  <a:cubicBezTo>
                    <a:pt x="24384" y="16259"/>
                    <a:pt x="34362" y="26153"/>
                    <a:pt x="34362" y="38357"/>
                  </a:cubicBezTo>
                  <a:lnTo>
                    <a:pt x="34362" y="80112"/>
                  </a:lnTo>
                  <a:lnTo>
                    <a:pt x="46565" y="80112"/>
                  </a:lnTo>
                  <a:lnTo>
                    <a:pt x="46565" y="38297"/>
                  </a:lnTo>
                  <a:lnTo>
                    <a:pt x="46601" y="38297"/>
                  </a:lnTo>
                  <a:cubicBezTo>
                    <a:pt x="46601" y="19390"/>
                    <a:pt x="31242" y="3936"/>
                    <a:pt x="12335" y="3817"/>
                  </a:cubicBezTo>
                  <a:lnTo>
                    <a:pt x="12335" y="638"/>
                  </a:lnTo>
                  <a:cubicBezTo>
                    <a:pt x="12335" y="226"/>
                    <a:pt x="12159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829317" y="3148686"/>
              <a:ext cx="939710" cy="1848432"/>
            </a:xfrm>
            <a:custGeom>
              <a:avLst/>
              <a:gdLst/>
              <a:ahLst/>
              <a:cxnLst/>
              <a:rect l="l" t="t" r="r" b="b"/>
              <a:pathLst>
                <a:path w="33267" h="65437" extrusionOk="0">
                  <a:moveTo>
                    <a:pt x="2930" y="0"/>
                  </a:moveTo>
                  <a:cubicBezTo>
                    <a:pt x="2144" y="0"/>
                    <a:pt x="1322" y="12"/>
                    <a:pt x="394" y="36"/>
                  </a:cubicBezTo>
                  <a:cubicBezTo>
                    <a:pt x="179" y="48"/>
                    <a:pt x="1" y="226"/>
                    <a:pt x="13" y="441"/>
                  </a:cubicBezTo>
                  <a:cubicBezTo>
                    <a:pt x="13" y="660"/>
                    <a:pt x="191" y="834"/>
                    <a:pt x="397" y="834"/>
                  </a:cubicBezTo>
                  <a:cubicBezTo>
                    <a:pt x="404" y="834"/>
                    <a:pt x="411" y="834"/>
                    <a:pt x="417" y="834"/>
                  </a:cubicBezTo>
                  <a:cubicBezTo>
                    <a:pt x="1334" y="798"/>
                    <a:pt x="2156" y="786"/>
                    <a:pt x="2930" y="786"/>
                  </a:cubicBezTo>
                  <a:cubicBezTo>
                    <a:pt x="4156" y="786"/>
                    <a:pt x="5263" y="822"/>
                    <a:pt x="6323" y="893"/>
                  </a:cubicBezTo>
                  <a:lnTo>
                    <a:pt x="6347" y="893"/>
                  </a:lnTo>
                  <a:cubicBezTo>
                    <a:pt x="6549" y="893"/>
                    <a:pt x="6728" y="726"/>
                    <a:pt x="6740" y="512"/>
                  </a:cubicBezTo>
                  <a:cubicBezTo>
                    <a:pt x="6752" y="298"/>
                    <a:pt x="6585" y="107"/>
                    <a:pt x="6371" y="95"/>
                  </a:cubicBezTo>
                  <a:cubicBezTo>
                    <a:pt x="5299" y="36"/>
                    <a:pt x="4168" y="0"/>
                    <a:pt x="2930" y="0"/>
                  </a:cubicBezTo>
                  <a:close/>
                  <a:moveTo>
                    <a:pt x="15980" y="2184"/>
                  </a:moveTo>
                  <a:cubicBezTo>
                    <a:pt x="15823" y="2184"/>
                    <a:pt x="15673" y="2274"/>
                    <a:pt x="15610" y="2417"/>
                  </a:cubicBezTo>
                  <a:cubicBezTo>
                    <a:pt x="15526" y="2620"/>
                    <a:pt x="15622" y="2858"/>
                    <a:pt x="15824" y="2941"/>
                  </a:cubicBezTo>
                  <a:cubicBezTo>
                    <a:pt x="15884" y="2965"/>
                    <a:pt x="15943" y="3001"/>
                    <a:pt x="15991" y="3024"/>
                  </a:cubicBezTo>
                  <a:cubicBezTo>
                    <a:pt x="17717" y="3798"/>
                    <a:pt x="19372" y="4751"/>
                    <a:pt x="20896" y="5846"/>
                  </a:cubicBezTo>
                  <a:cubicBezTo>
                    <a:pt x="20968" y="5894"/>
                    <a:pt x="21051" y="5918"/>
                    <a:pt x="21122" y="5918"/>
                  </a:cubicBezTo>
                  <a:cubicBezTo>
                    <a:pt x="21253" y="5918"/>
                    <a:pt x="21372" y="5858"/>
                    <a:pt x="21444" y="5751"/>
                  </a:cubicBezTo>
                  <a:cubicBezTo>
                    <a:pt x="21575" y="5572"/>
                    <a:pt x="21539" y="5334"/>
                    <a:pt x="21361" y="5203"/>
                  </a:cubicBezTo>
                  <a:cubicBezTo>
                    <a:pt x="19789" y="4084"/>
                    <a:pt x="18086" y="3108"/>
                    <a:pt x="16312" y="2298"/>
                  </a:cubicBezTo>
                  <a:cubicBezTo>
                    <a:pt x="16253" y="2274"/>
                    <a:pt x="16193" y="2239"/>
                    <a:pt x="16134" y="2215"/>
                  </a:cubicBezTo>
                  <a:cubicBezTo>
                    <a:pt x="16084" y="2194"/>
                    <a:pt x="16031" y="2184"/>
                    <a:pt x="15980" y="2184"/>
                  </a:cubicBezTo>
                  <a:close/>
                  <a:moveTo>
                    <a:pt x="28044" y="12139"/>
                  </a:moveTo>
                  <a:cubicBezTo>
                    <a:pt x="27968" y="12139"/>
                    <a:pt x="27892" y="12160"/>
                    <a:pt x="27826" y="12204"/>
                  </a:cubicBezTo>
                  <a:cubicBezTo>
                    <a:pt x="27647" y="12335"/>
                    <a:pt x="27599" y="12585"/>
                    <a:pt x="27730" y="12764"/>
                  </a:cubicBezTo>
                  <a:cubicBezTo>
                    <a:pt x="28838" y="14371"/>
                    <a:pt x="29778" y="16097"/>
                    <a:pt x="30516" y="17895"/>
                  </a:cubicBezTo>
                  <a:cubicBezTo>
                    <a:pt x="30576" y="18050"/>
                    <a:pt x="30719" y="18145"/>
                    <a:pt x="30874" y="18145"/>
                  </a:cubicBezTo>
                  <a:cubicBezTo>
                    <a:pt x="30933" y="18145"/>
                    <a:pt x="30981" y="18133"/>
                    <a:pt x="31028" y="18110"/>
                  </a:cubicBezTo>
                  <a:cubicBezTo>
                    <a:pt x="31231" y="18026"/>
                    <a:pt x="31326" y="17800"/>
                    <a:pt x="31243" y="17598"/>
                  </a:cubicBezTo>
                  <a:cubicBezTo>
                    <a:pt x="30493" y="15752"/>
                    <a:pt x="29528" y="13966"/>
                    <a:pt x="28373" y="12311"/>
                  </a:cubicBezTo>
                  <a:cubicBezTo>
                    <a:pt x="28299" y="12199"/>
                    <a:pt x="28172" y="12139"/>
                    <a:pt x="28044" y="12139"/>
                  </a:cubicBezTo>
                  <a:close/>
                  <a:moveTo>
                    <a:pt x="32717" y="27003"/>
                  </a:moveTo>
                  <a:cubicBezTo>
                    <a:pt x="32710" y="27003"/>
                    <a:pt x="32702" y="27003"/>
                    <a:pt x="32695" y="27004"/>
                  </a:cubicBezTo>
                  <a:cubicBezTo>
                    <a:pt x="32481" y="27015"/>
                    <a:pt x="32302" y="27194"/>
                    <a:pt x="32314" y="27408"/>
                  </a:cubicBezTo>
                  <a:cubicBezTo>
                    <a:pt x="32362" y="29313"/>
                    <a:pt x="32410" y="31254"/>
                    <a:pt x="32433" y="33350"/>
                  </a:cubicBezTo>
                  <a:cubicBezTo>
                    <a:pt x="32433" y="33564"/>
                    <a:pt x="32612" y="33742"/>
                    <a:pt x="32826" y="33742"/>
                  </a:cubicBezTo>
                  <a:lnTo>
                    <a:pt x="32838" y="33742"/>
                  </a:lnTo>
                  <a:cubicBezTo>
                    <a:pt x="33052" y="33731"/>
                    <a:pt x="33231" y="33552"/>
                    <a:pt x="33231" y="33338"/>
                  </a:cubicBezTo>
                  <a:cubicBezTo>
                    <a:pt x="33195" y="31242"/>
                    <a:pt x="33160" y="29301"/>
                    <a:pt x="33112" y="27385"/>
                  </a:cubicBezTo>
                  <a:cubicBezTo>
                    <a:pt x="33100" y="27177"/>
                    <a:pt x="32933" y="27003"/>
                    <a:pt x="32717" y="27003"/>
                  </a:cubicBezTo>
                  <a:close/>
                  <a:moveTo>
                    <a:pt x="32874" y="42851"/>
                  </a:moveTo>
                  <a:cubicBezTo>
                    <a:pt x="32648" y="42851"/>
                    <a:pt x="32469" y="43029"/>
                    <a:pt x="32469" y="43244"/>
                  </a:cubicBezTo>
                  <a:cubicBezTo>
                    <a:pt x="32469" y="45363"/>
                    <a:pt x="32457" y="47435"/>
                    <a:pt x="32445" y="49185"/>
                  </a:cubicBezTo>
                  <a:cubicBezTo>
                    <a:pt x="32445" y="49399"/>
                    <a:pt x="32612" y="49578"/>
                    <a:pt x="32838" y="49590"/>
                  </a:cubicBezTo>
                  <a:cubicBezTo>
                    <a:pt x="33052" y="49590"/>
                    <a:pt x="33231" y="49411"/>
                    <a:pt x="33231" y="49197"/>
                  </a:cubicBezTo>
                  <a:cubicBezTo>
                    <a:pt x="33243" y="47447"/>
                    <a:pt x="33255" y="45363"/>
                    <a:pt x="33267" y="43244"/>
                  </a:cubicBezTo>
                  <a:cubicBezTo>
                    <a:pt x="33267" y="43029"/>
                    <a:pt x="33088" y="42851"/>
                    <a:pt x="32874" y="42851"/>
                  </a:cubicBezTo>
                  <a:close/>
                  <a:moveTo>
                    <a:pt x="32779" y="58698"/>
                  </a:moveTo>
                  <a:cubicBezTo>
                    <a:pt x="32552" y="58698"/>
                    <a:pt x="32386" y="58877"/>
                    <a:pt x="32386" y="59091"/>
                  </a:cubicBezTo>
                  <a:cubicBezTo>
                    <a:pt x="32374" y="60067"/>
                    <a:pt x="32374" y="61032"/>
                    <a:pt x="32374" y="62008"/>
                  </a:cubicBezTo>
                  <a:cubicBezTo>
                    <a:pt x="32374" y="63020"/>
                    <a:pt x="32374" y="64032"/>
                    <a:pt x="32386" y="65032"/>
                  </a:cubicBezTo>
                  <a:cubicBezTo>
                    <a:pt x="32386" y="65258"/>
                    <a:pt x="32564" y="65437"/>
                    <a:pt x="32779" y="65437"/>
                  </a:cubicBezTo>
                  <a:cubicBezTo>
                    <a:pt x="33005" y="65425"/>
                    <a:pt x="33172" y="65246"/>
                    <a:pt x="33172" y="65032"/>
                  </a:cubicBezTo>
                  <a:cubicBezTo>
                    <a:pt x="33172" y="64020"/>
                    <a:pt x="33172" y="63020"/>
                    <a:pt x="33172" y="62008"/>
                  </a:cubicBezTo>
                  <a:cubicBezTo>
                    <a:pt x="33172" y="61032"/>
                    <a:pt x="33172" y="60067"/>
                    <a:pt x="33172" y="59091"/>
                  </a:cubicBezTo>
                  <a:cubicBezTo>
                    <a:pt x="33172" y="58877"/>
                    <a:pt x="32993" y="58698"/>
                    <a:pt x="32779" y="58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7"/>
          <p:cNvSpPr/>
          <p:nvPr/>
        </p:nvSpPr>
        <p:spPr>
          <a:xfrm>
            <a:off x="7834627" y="3649579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7"/>
          <p:cNvGrpSpPr/>
          <p:nvPr/>
        </p:nvGrpSpPr>
        <p:grpSpPr>
          <a:xfrm>
            <a:off x="6741221" y="3461897"/>
            <a:ext cx="2063367" cy="1681658"/>
            <a:chOff x="2686381" y="3461791"/>
            <a:chExt cx="2063367" cy="1681658"/>
          </a:xfrm>
        </p:grpSpPr>
        <p:sp>
          <p:nvSpPr>
            <p:cNvPr id="233" name="Google Shape;233;p17"/>
            <p:cNvSpPr/>
            <p:nvPr/>
          </p:nvSpPr>
          <p:spPr>
            <a:xfrm>
              <a:off x="2686381" y="3461791"/>
              <a:ext cx="2063367" cy="1681658"/>
            </a:xfrm>
            <a:custGeom>
              <a:avLst/>
              <a:gdLst/>
              <a:ahLst/>
              <a:cxnLst/>
              <a:rect l="l" t="t" r="r" b="b"/>
              <a:pathLst>
                <a:path w="73046" h="59533" extrusionOk="0">
                  <a:moveTo>
                    <a:pt x="38529" y="1"/>
                  </a:moveTo>
                  <a:cubicBezTo>
                    <a:pt x="19515" y="1"/>
                    <a:pt x="4096" y="15479"/>
                    <a:pt x="3989" y="34386"/>
                  </a:cubicBezTo>
                  <a:lnTo>
                    <a:pt x="846" y="34386"/>
                  </a:lnTo>
                  <a:cubicBezTo>
                    <a:pt x="191" y="34386"/>
                    <a:pt x="1" y="34803"/>
                    <a:pt x="417" y="35303"/>
                  </a:cubicBezTo>
                  <a:lnTo>
                    <a:pt x="9502" y="46209"/>
                  </a:lnTo>
                  <a:cubicBezTo>
                    <a:pt x="9710" y="46459"/>
                    <a:pt x="9984" y="46584"/>
                    <a:pt x="10256" y="46584"/>
                  </a:cubicBezTo>
                  <a:cubicBezTo>
                    <a:pt x="10529" y="46584"/>
                    <a:pt x="10800" y="46459"/>
                    <a:pt x="11002" y="46209"/>
                  </a:cubicBezTo>
                  <a:lnTo>
                    <a:pt x="20086" y="35303"/>
                  </a:lnTo>
                  <a:cubicBezTo>
                    <a:pt x="20503" y="34803"/>
                    <a:pt x="20313" y="34386"/>
                    <a:pt x="19670" y="34386"/>
                  </a:cubicBezTo>
                  <a:lnTo>
                    <a:pt x="16312" y="34386"/>
                  </a:lnTo>
                  <a:cubicBezTo>
                    <a:pt x="16407" y="22182"/>
                    <a:pt x="25373" y="12383"/>
                    <a:pt x="37577" y="12383"/>
                  </a:cubicBezTo>
                  <a:lnTo>
                    <a:pt x="38553" y="12383"/>
                  </a:lnTo>
                  <a:cubicBezTo>
                    <a:pt x="50816" y="12383"/>
                    <a:pt x="60794" y="22337"/>
                    <a:pt x="60794" y="34600"/>
                  </a:cubicBezTo>
                  <a:lnTo>
                    <a:pt x="60794" y="59532"/>
                  </a:lnTo>
                  <a:lnTo>
                    <a:pt x="72998" y="59532"/>
                  </a:lnTo>
                  <a:lnTo>
                    <a:pt x="72998" y="34529"/>
                  </a:lnTo>
                  <a:lnTo>
                    <a:pt x="73045" y="34529"/>
                  </a:lnTo>
                  <a:cubicBezTo>
                    <a:pt x="73045" y="15479"/>
                    <a:pt x="57591" y="13"/>
                    <a:pt x="38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966886" y="3638371"/>
              <a:ext cx="1625813" cy="1499349"/>
            </a:xfrm>
            <a:custGeom>
              <a:avLst/>
              <a:gdLst/>
              <a:ahLst/>
              <a:cxnLst/>
              <a:rect l="l" t="t" r="r" b="b"/>
              <a:pathLst>
                <a:path w="57556" h="53079" extrusionOk="0">
                  <a:moveTo>
                    <a:pt x="28540" y="1"/>
                  </a:moveTo>
                  <a:cubicBezTo>
                    <a:pt x="28313" y="1"/>
                    <a:pt x="28147" y="179"/>
                    <a:pt x="28147" y="394"/>
                  </a:cubicBezTo>
                  <a:cubicBezTo>
                    <a:pt x="28147" y="620"/>
                    <a:pt x="28325" y="786"/>
                    <a:pt x="28540" y="786"/>
                  </a:cubicBezTo>
                  <a:lnTo>
                    <a:pt x="28778" y="786"/>
                  </a:lnTo>
                  <a:cubicBezTo>
                    <a:pt x="29742" y="786"/>
                    <a:pt x="30719" y="834"/>
                    <a:pt x="31683" y="917"/>
                  </a:cubicBezTo>
                  <a:cubicBezTo>
                    <a:pt x="32576" y="1013"/>
                    <a:pt x="33493" y="1132"/>
                    <a:pt x="34386" y="1298"/>
                  </a:cubicBezTo>
                  <a:cubicBezTo>
                    <a:pt x="34409" y="1298"/>
                    <a:pt x="34433" y="1310"/>
                    <a:pt x="34457" y="1310"/>
                  </a:cubicBezTo>
                  <a:cubicBezTo>
                    <a:pt x="34636" y="1310"/>
                    <a:pt x="34802" y="1167"/>
                    <a:pt x="34838" y="977"/>
                  </a:cubicBezTo>
                  <a:cubicBezTo>
                    <a:pt x="34886" y="763"/>
                    <a:pt x="34743" y="560"/>
                    <a:pt x="34529" y="525"/>
                  </a:cubicBezTo>
                  <a:cubicBezTo>
                    <a:pt x="33612" y="346"/>
                    <a:pt x="32671" y="215"/>
                    <a:pt x="31754" y="132"/>
                  </a:cubicBezTo>
                  <a:cubicBezTo>
                    <a:pt x="30778" y="48"/>
                    <a:pt x="29778" y="1"/>
                    <a:pt x="28802" y="1"/>
                  </a:cubicBezTo>
                  <a:close/>
                  <a:moveTo>
                    <a:pt x="18817" y="1634"/>
                  </a:moveTo>
                  <a:cubicBezTo>
                    <a:pt x="18772" y="1634"/>
                    <a:pt x="18726" y="1641"/>
                    <a:pt x="18681" y="1656"/>
                  </a:cubicBezTo>
                  <a:cubicBezTo>
                    <a:pt x="16764" y="2299"/>
                    <a:pt x="14931" y="3132"/>
                    <a:pt x="13216" y="4132"/>
                  </a:cubicBezTo>
                  <a:cubicBezTo>
                    <a:pt x="13026" y="4251"/>
                    <a:pt x="12966" y="4489"/>
                    <a:pt x="13073" y="4680"/>
                  </a:cubicBezTo>
                  <a:cubicBezTo>
                    <a:pt x="13145" y="4811"/>
                    <a:pt x="13276" y="4870"/>
                    <a:pt x="13419" y="4870"/>
                  </a:cubicBezTo>
                  <a:cubicBezTo>
                    <a:pt x="13478" y="4870"/>
                    <a:pt x="13550" y="4858"/>
                    <a:pt x="13609" y="4823"/>
                  </a:cubicBezTo>
                  <a:cubicBezTo>
                    <a:pt x="15288" y="3846"/>
                    <a:pt x="17074" y="3037"/>
                    <a:pt x="18943" y="2406"/>
                  </a:cubicBezTo>
                  <a:cubicBezTo>
                    <a:pt x="19146" y="2334"/>
                    <a:pt x="19265" y="2108"/>
                    <a:pt x="19193" y="1894"/>
                  </a:cubicBezTo>
                  <a:cubicBezTo>
                    <a:pt x="19137" y="1734"/>
                    <a:pt x="18984" y="1634"/>
                    <a:pt x="18817" y="1634"/>
                  </a:cubicBezTo>
                  <a:close/>
                  <a:moveTo>
                    <a:pt x="43723" y="3853"/>
                  </a:moveTo>
                  <a:cubicBezTo>
                    <a:pt x="43588" y="3853"/>
                    <a:pt x="43458" y="3922"/>
                    <a:pt x="43387" y="4049"/>
                  </a:cubicBezTo>
                  <a:cubicBezTo>
                    <a:pt x="43280" y="4239"/>
                    <a:pt x="43339" y="4489"/>
                    <a:pt x="43530" y="4596"/>
                  </a:cubicBezTo>
                  <a:cubicBezTo>
                    <a:pt x="45256" y="5561"/>
                    <a:pt x="46863" y="6692"/>
                    <a:pt x="48304" y="7966"/>
                  </a:cubicBezTo>
                  <a:cubicBezTo>
                    <a:pt x="48387" y="8037"/>
                    <a:pt x="48483" y="8073"/>
                    <a:pt x="48566" y="8073"/>
                  </a:cubicBezTo>
                  <a:cubicBezTo>
                    <a:pt x="48685" y="8073"/>
                    <a:pt x="48792" y="8025"/>
                    <a:pt x="48864" y="7930"/>
                  </a:cubicBezTo>
                  <a:cubicBezTo>
                    <a:pt x="49018" y="7775"/>
                    <a:pt x="48995" y="7525"/>
                    <a:pt x="48828" y="7371"/>
                  </a:cubicBezTo>
                  <a:cubicBezTo>
                    <a:pt x="47340" y="6061"/>
                    <a:pt x="45697" y="4894"/>
                    <a:pt x="43923" y="3906"/>
                  </a:cubicBezTo>
                  <a:cubicBezTo>
                    <a:pt x="43859" y="3870"/>
                    <a:pt x="43790" y="3853"/>
                    <a:pt x="43723" y="3853"/>
                  </a:cubicBezTo>
                  <a:close/>
                  <a:moveTo>
                    <a:pt x="5922" y="10477"/>
                  </a:moveTo>
                  <a:cubicBezTo>
                    <a:pt x="5806" y="10477"/>
                    <a:pt x="5690" y="10526"/>
                    <a:pt x="5608" y="10621"/>
                  </a:cubicBezTo>
                  <a:cubicBezTo>
                    <a:pt x="4322" y="12205"/>
                    <a:pt x="3227" y="13907"/>
                    <a:pt x="2370" y="15705"/>
                  </a:cubicBezTo>
                  <a:cubicBezTo>
                    <a:pt x="2274" y="15895"/>
                    <a:pt x="2358" y="16134"/>
                    <a:pt x="2560" y="16229"/>
                  </a:cubicBezTo>
                  <a:cubicBezTo>
                    <a:pt x="2620" y="16253"/>
                    <a:pt x="2679" y="16265"/>
                    <a:pt x="2727" y="16265"/>
                  </a:cubicBezTo>
                  <a:cubicBezTo>
                    <a:pt x="2882" y="16265"/>
                    <a:pt x="3025" y="16181"/>
                    <a:pt x="3084" y="16038"/>
                  </a:cubicBezTo>
                  <a:cubicBezTo>
                    <a:pt x="3918" y="14312"/>
                    <a:pt x="4977" y="12657"/>
                    <a:pt x="6227" y="11121"/>
                  </a:cubicBezTo>
                  <a:cubicBezTo>
                    <a:pt x="6358" y="10954"/>
                    <a:pt x="6335" y="10704"/>
                    <a:pt x="6168" y="10562"/>
                  </a:cubicBezTo>
                  <a:cubicBezTo>
                    <a:pt x="6096" y="10505"/>
                    <a:pt x="6009" y="10477"/>
                    <a:pt x="5922" y="10477"/>
                  </a:cubicBezTo>
                  <a:close/>
                  <a:moveTo>
                    <a:pt x="54600" y="15056"/>
                  </a:moveTo>
                  <a:cubicBezTo>
                    <a:pt x="54540" y="15056"/>
                    <a:pt x="54480" y="15070"/>
                    <a:pt x="54424" y="15098"/>
                  </a:cubicBezTo>
                  <a:cubicBezTo>
                    <a:pt x="54233" y="15193"/>
                    <a:pt x="54150" y="15431"/>
                    <a:pt x="54245" y="15634"/>
                  </a:cubicBezTo>
                  <a:cubicBezTo>
                    <a:pt x="55138" y="17396"/>
                    <a:pt x="55793" y="19241"/>
                    <a:pt x="56210" y="21122"/>
                  </a:cubicBezTo>
                  <a:cubicBezTo>
                    <a:pt x="56257" y="21301"/>
                    <a:pt x="56412" y="21432"/>
                    <a:pt x="56603" y="21432"/>
                  </a:cubicBezTo>
                  <a:cubicBezTo>
                    <a:pt x="56627" y="21432"/>
                    <a:pt x="56662" y="21432"/>
                    <a:pt x="56686" y="21420"/>
                  </a:cubicBezTo>
                  <a:cubicBezTo>
                    <a:pt x="56900" y="21372"/>
                    <a:pt x="57031" y="21158"/>
                    <a:pt x="56984" y="20944"/>
                  </a:cubicBezTo>
                  <a:cubicBezTo>
                    <a:pt x="56555" y="19003"/>
                    <a:pt x="55876" y="17098"/>
                    <a:pt x="54960" y="15276"/>
                  </a:cubicBezTo>
                  <a:cubicBezTo>
                    <a:pt x="54884" y="15134"/>
                    <a:pt x="54743" y="15056"/>
                    <a:pt x="54600" y="15056"/>
                  </a:cubicBezTo>
                  <a:close/>
                  <a:moveTo>
                    <a:pt x="466" y="25039"/>
                  </a:moveTo>
                  <a:cubicBezTo>
                    <a:pt x="250" y="25039"/>
                    <a:pt x="83" y="25202"/>
                    <a:pt x="72" y="25420"/>
                  </a:cubicBezTo>
                  <a:cubicBezTo>
                    <a:pt x="12" y="26647"/>
                    <a:pt x="0" y="27873"/>
                    <a:pt x="0" y="28897"/>
                  </a:cubicBezTo>
                  <a:cubicBezTo>
                    <a:pt x="0" y="29314"/>
                    <a:pt x="0" y="29719"/>
                    <a:pt x="0" y="30135"/>
                  </a:cubicBezTo>
                  <a:cubicBezTo>
                    <a:pt x="12" y="30552"/>
                    <a:pt x="12" y="30957"/>
                    <a:pt x="12" y="31374"/>
                  </a:cubicBezTo>
                  <a:cubicBezTo>
                    <a:pt x="12" y="31600"/>
                    <a:pt x="191" y="31778"/>
                    <a:pt x="405" y="31778"/>
                  </a:cubicBezTo>
                  <a:cubicBezTo>
                    <a:pt x="620" y="31778"/>
                    <a:pt x="798" y="31588"/>
                    <a:pt x="798" y="31374"/>
                  </a:cubicBezTo>
                  <a:cubicBezTo>
                    <a:pt x="798" y="30957"/>
                    <a:pt x="798" y="30540"/>
                    <a:pt x="798" y="30135"/>
                  </a:cubicBezTo>
                  <a:cubicBezTo>
                    <a:pt x="798" y="29719"/>
                    <a:pt x="798" y="29314"/>
                    <a:pt x="798" y="28897"/>
                  </a:cubicBezTo>
                  <a:cubicBezTo>
                    <a:pt x="798" y="27873"/>
                    <a:pt x="798" y="26671"/>
                    <a:pt x="858" y="25456"/>
                  </a:cubicBezTo>
                  <a:cubicBezTo>
                    <a:pt x="870" y="25242"/>
                    <a:pt x="703" y="25051"/>
                    <a:pt x="489" y="25039"/>
                  </a:cubicBezTo>
                  <a:cubicBezTo>
                    <a:pt x="481" y="25039"/>
                    <a:pt x="473" y="25039"/>
                    <a:pt x="466" y="25039"/>
                  </a:cubicBezTo>
                  <a:close/>
                  <a:moveTo>
                    <a:pt x="57150" y="30504"/>
                  </a:moveTo>
                  <a:cubicBezTo>
                    <a:pt x="56936" y="30504"/>
                    <a:pt x="56757" y="30671"/>
                    <a:pt x="56757" y="30897"/>
                  </a:cubicBezTo>
                  <a:cubicBezTo>
                    <a:pt x="56757" y="31159"/>
                    <a:pt x="56757" y="31421"/>
                    <a:pt x="56757" y="31683"/>
                  </a:cubicBezTo>
                  <a:lnTo>
                    <a:pt x="56757" y="36839"/>
                  </a:lnTo>
                  <a:cubicBezTo>
                    <a:pt x="56757" y="37053"/>
                    <a:pt x="56924" y="37231"/>
                    <a:pt x="57150" y="37231"/>
                  </a:cubicBezTo>
                  <a:cubicBezTo>
                    <a:pt x="57365" y="37231"/>
                    <a:pt x="57543" y="37053"/>
                    <a:pt x="57543" y="36839"/>
                  </a:cubicBezTo>
                  <a:lnTo>
                    <a:pt x="57543" y="31683"/>
                  </a:lnTo>
                  <a:cubicBezTo>
                    <a:pt x="57543" y="31421"/>
                    <a:pt x="57543" y="31159"/>
                    <a:pt x="57543" y="30897"/>
                  </a:cubicBezTo>
                  <a:cubicBezTo>
                    <a:pt x="57555" y="30683"/>
                    <a:pt x="57377" y="30504"/>
                    <a:pt x="57150" y="30504"/>
                  </a:cubicBezTo>
                  <a:close/>
                  <a:moveTo>
                    <a:pt x="57150" y="46352"/>
                  </a:moveTo>
                  <a:cubicBezTo>
                    <a:pt x="56924" y="46352"/>
                    <a:pt x="56757" y="46518"/>
                    <a:pt x="56757" y="46745"/>
                  </a:cubicBezTo>
                  <a:lnTo>
                    <a:pt x="56757" y="52686"/>
                  </a:lnTo>
                  <a:cubicBezTo>
                    <a:pt x="56757" y="52900"/>
                    <a:pt x="56924" y="53079"/>
                    <a:pt x="57150" y="53079"/>
                  </a:cubicBezTo>
                  <a:cubicBezTo>
                    <a:pt x="57365" y="53079"/>
                    <a:pt x="57543" y="52900"/>
                    <a:pt x="57543" y="52686"/>
                  </a:cubicBezTo>
                  <a:lnTo>
                    <a:pt x="57543" y="46745"/>
                  </a:lnTo>
                  <a:cubicBezTo>
                    <a:pt x="57543" y="46518"/>
                    <a:pt x="57365" y="46352"/>
                    <a:pt x="57150" y="46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482344" y="298450"/>
            <a:ext cx="339911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</a:rPr>
              <a:t>Introduction</a:t>
            </a:r>
            <a:endParaRPr sz="3200" i="1" dirty="0">
              <a:solidFill>
                <a:schemeClr val="bg2">
                  <a:lumMod val="75000"/>
                </a:schemeClr>
              </a:solidFill>
              <a:latin typeface="Avenir Black Oblique" panose="020B0803020203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33523-495B-CB0A-6B3E-E2A2564689A8}"/>
              </a:ext>
            </a:extLst>
          </p:cNvPr>
          <p:cNvSpPr txBox="1"/>
          <p:nvPr/>
        </p:nvSpPr>
        <p:spPr>
          <a:xfrm>
            <a:off x="210867" y="1259950"/>
            <a:ext cx="71660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assigned problem is implementation of a small address map from my home to UAP, using A* search algorithm and find out the optimal path. A* algorithm is a searching algorithm that searches for the shortest path between the initial state to the final state.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here in this project I will find the most optimal path from my home (Dhanmondi) to my university (UAP) using A* search algorithm</a:t>
            </a:r>
            <a:r>
              <a:rPr lang="en-US" dirty="0"/>
              <a:t>.</a:t>
            </a:r>
          </a:p>
        </p:txBody>
      </p:sp>
      <p:sp>
        <p:nvSpPr>
          <p:cNvPr id="4" name="Google Shape;190;p16">
            <a:extLst>
              <a:ext uri="{FF2B5EF4-FFF2-40B4-BE49-F238E27FC236}">
                <a16:creationId xmlns:a16="http://schemas.microsoft.com/office/drawing/2014/main" id="{40DB20F9-9702-E1CD-61A9-DEDB6CEFC77C}"/>
              </a:ext>
            </a:extLst>
          </p:cNvPr>
          <p:cNvSpPr/>
          <p:nvPr/>
        </p:nvSpPr>
        <p:spPr>
          <a:xfrm>
            <a:off x="8700176" y="83655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/>
          <p:nvPr/>
        </p:nvGrpSpPr>
        <p:grpSpPr>
          <a:xfrm>
            <a:off x="6652562" y="116058"/>
            <a:ext cx="4397246" cy="5126636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87705" y="395914"/>
            <a:ext cx="3224668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</a:rPr>
              <a:t>Objective</a:t>
            </a:r>
            <a:endParaRPr sz="3200" i="1" dirty="0">
              <a:solidFill>
                <a:schemeClr val="bg2">
                  <a:lumMod val="75000"/>
                </a:schemeClr>
              </a:solidFill>
              <a:latin typeface="Avenir Black Oblique" panose="020B0803020203090204" pitchFamily="34" charset="0"/>
            </a:endParaRPr>
          </a:p>
        </p:txBody>
      </p:sp>
      <p:sp>
        <p:nvSpPr>
          <p:cNvPr id="1383" name="Google Shape;1383;p36"/>
          <p:cNvSpPr txBox="1"/>
          <p:nvPr/>
        </p:nvSpPr>
        <p:spPr>
          <a:xfrm>
            <a:off x="522872" y="1244987"/>
            <a:ext cx="5195875" cy="265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 this project, I have to reach UAP from my home Dhanmondi by using the shortest path.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There are several path between Dhanmondi to UAP. But not all of those path are optimal. So I need to find out the optimal path. For finding, I’ve used the A*(A-star) search algorithm.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434343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objective of this project is to find an optimal path from my home (Dhanmondi) to my university (UAP).</a:t>
            </a:r>
            <a:endParaRPr sz="1600" dirty="0">
              <a:solidFill>
                <a:srgbClr val="434343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" name="Google Shape;435;p21">
            <a:extLst>
              <a:ext uri="{FF2B5EF4-FFF2-40B4-BE49-F238E27FC236}">
                <a16:creationId xmlns:a16="http://schemas.microsoft.com/office/drawing/2014/main" id="{9B512388-37A4-A76F-B76C-5378EEFB1051}"/>
              </a:ext>
            </a:extLst>
          </p:cNvPr>
          <p:cNvSpPr/>
          <p:nvPr/>
        </p:nvSpPr>
        <p:spPr>
          <a:xfrm rot="5400000">
            <a:off x="7643641" y="348526"/>
            <a:ext cx="467925" cy="738534"/>
          </a:xfrm>
          <a:custGeom>
            <a:avLst/>
            <a:gdLst/>
            <a:ahLst/>
            <a:cxnLst/>
            <a:rect l="l" t="t" r="r" b="b"/>
            <a:pathLst>
              <a:path w="18717" h="27314" extrusionOk="0">
                <a:moveTo>
                  <a:pt x="9359" y="2346"/>
                </a:moveTo>
                <a:cubicBezTo>
                  <a:pt x="13228" y="2346"/>
                  <a:pt x="16371" y="5490"/>
                  <a:pt x="16371" y="9371"/>
                </a:cubicBezTo>
                <a:cubicBezTo>
                  <a:pt x="16371" y="13240"/>
                  <a:pt x="13228" y="16384"/>
                  <a:pt x="9359" y="16384"/>
                </a:cubicBezTo>
                <a:cubicBezTo>
                  <a:pt x="5489" y="16384"/>
                  <a:pt x="2346" y="13240"/>
                  <a:pt x="2346" y="9371"/>
                </a:cubicBezTo>
                <a:cubicBezTo>
                  <a:pt x="2346" y="5490"/>
                  <a:pt x="5489" y="2346"/>
                  <a:pt x="9359" y="2346"/>
                </a:cubicBezTo>
                <a:close/>
                <a:moveTo>
                  <a:pt x="9359" y="1"/>
                </a:moveTo>
                <a:cubicBezTo>
                  <a:pt x="4191" y="1"/>
                  <a:pt x="0" y="4192"/>
                  <a:pt x="0" y="9371"/>
                </a:cubicBezTo>
                <a:cubicBezTo>
                  <a:pt x="0" y="16634"/>
                  <a:pt x="9359" y="27314"/>
                  <a:pt x="9359" y="27314"/>
                </a:cubicBezTo>
                <a:cubicBezTo>
                  <a:pt x="9359" y="27314"/>
                  <a:pt x="18717" y="16812"/>
                  <a:pt x="18717" y="9371"/>
                </a:cubicBezTo>
                <a:cubicBezTo>
                  <a:pt x="18717" y="4192"/>
                  <a:pt x="14526" y="1"/>
                  <a:pt x="935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21">
            <a:extLst>
              <a:ext uri="{FF2B5EF4-FFF2-40B4-BE49-F238E27FC236}">
                <a16:creationId xmlns:a16="http://schemas.microsoft.com/office/drawing/2014/main" id="{38321F27-5AFF-09E3-B172-9C67AF5A43A4}"/>
              </a:ext>
            </a:extLst>
          </p:cNvPr>
          <p:cNvSpPr/>
          <p:nvPr/>
        </p:nvSpPr>
        <p:spPr>
          <a:xfrm rot="6271567">
            <a:off x="8581454" y="2074216"/>
            <a:ext cx="467925" cy="738534"/>
          </a:xfrm>
          <a:custGeom>
            <a:avLst/>
            <a:gdLst/>
            <a:ahLst/>
            <a:cxnLst/>
            <a:rect l="l" t="t" r="r" b="b"/>
            <a:pathLst>
              <a:path w="18717" h="27314" extrusionOk="0">
                <a:moveTo>
                  <a:pt x="9359" y="2346"/>
                </a:moveTo>
                <a:cubicBezTo>
                  <a:pt x="13228" y="2346"/>
                  <a:pt x="16371" y="5490"/>
                  <a:pt x="16371" y="9371"/>
                </a:cubicBezTo>
                <a:cubicBezTo>
                  <a:pt x="16371" y="13240"/>
                  <a:pt x="13228" y="16384"/>
                  <a:pt x="9359" y="16384"/>
                </a:cubicBezTo>
                <a:cubicBezTo>
                  <a:pt x="5489" y="16384"/>
                  <a:pt x="2346" y="13240"/>
                  <a:pt x="2346" y="9371"/>
                </a:cubicBezTo>
                <a:cubicBezTo>
                  <a:pt x="2346" y="5490"/>
                  <a:pt x="5489" y="2346"/>
                  <a:pt x="9359" y="2346"/>
                </a:cubicBezTo>
                <a:close/>
                <a:moveTo>
                  <a:pt x="9359" y="1"/>
                </a:moveTo>
                <a:cubicBezTo>
                  <a:pt x="4191" y="1"/>
                  <a:pt x="0" y="4192"/>
                  <a:pt x="0" y="9371"/>
                </a:cubicBezTo>
                <a:cubicBezTo>
                  <a:pt x="0" y="16634"/>
                  <a:pt x="9359" y="27314"/>
                  <a:pt x="9359" y="27314"/>
                </a:cubicBezTo>
                <a:cubicBezTo>
                  <a:pt x="9359" y="27314"/>
                  <a:pt x="18717" y="16812"/>
                  <a:pt x="18717" y="9371"/>
                </a:cubicBezTo>
                <a:cubicBezTo>
                  <a:pt x="18717" y="4192"/>
                  <a:pt x="14526" y="1"/>
                  <a:pt x="9359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5;p21">
            <a:extLst>
              <a:ext uri="{FF2B5EF4-FFF2-40B4-BE49-F238E27FC236}">
                <a16:creationId xmlns:a16="http://schemas.microsoft.com/office/drawing/2014/main" id="{ABC1C382-86B8-B358-19B4-9E6213C72A08}"/>
              </a:ext>
            </a:extLst>
          </p:cNvPr>
          <p:cNvSpPr/>
          <p:nvPr/>
        </p:nvSpPr>
        <p:spPr>
          <a:xfrm rot="16200000">
            <a:off x="6279399" y="2773170"/>
            <a:ext cx="467925" cy="738534"/>
          </a:xfrm>
          <a:custGeom>
            <a:avLst/>
            <a:gdLst/>
            <a:ahLst/>
            <a:cxnLst/>
            <a:rect l="l" t="t" r="r" b="b"/>
            <a:pathLst>
              <a:path w="18717" h="27314" extrusionOk="0">
                <a:moveTo>
                  <a:pt x="9359" y="2346"/>
                </a:moveTo>
                <a:cubicBezTo>
                  <a:pt x="13228" y="2346"/>
                  <a:pt x="16371" y="5490"/>
                  <a:pt x="16371" y="9371"/>
                </a:cubicBezTo>
                <a:cubicBezTo>
                  <a:pt x="16371" y="13240"/>
                  <a:pt x="13228" y="16384"/>
                  <a:pt x="9359" y="16384"/>
                </a:cubicBezTo>
                <a:cubicBezTo>
                  <a:pt x="5489" y="16384"/>
                  <a:pt x="2346" y="13240"/>
                  <a:pt x="2346" y="9371"/>
                </a:cubicBezTo>
                <a:cubicBezTo>
                  <a:pt x="2346" y="5490"/>
                  <a:pt x="5489" y="2346"/>
                  <a:pt x="9359" y="2346"/>
                </a:cubicBezTo>
                <a:close/>
                <a:moveTo>
                  <a:pt x="9359" y="1"/>
                </a:moveTo>
                <a:cubicBezTo>
                  <a:pt x="4191" y="1"/>
                  <a:pt x="0" y="4192"/>
                  <a:pt x="0" y="9371"/>
                </a:cubicBezTo>
                <a:cubicBezTo>
                  <a:pt x="0" y="16634"/>
                  <a:pt x="9359" y="27314"/>
                  <a:pt x="9359" y="27314"/>
                </a:cubicBezTo>
                <a:cubicBezTo>
                  <a:pt x="9359" y="27314"/>
                  <a:pt x="18717" y="16812"/>
                  <a:pt x="18717" y="9371"/>
                </a:cubicBezTo>
                <a:cubicBezTo>
                  <a:pt x="18717" y="4192"/>
                  <a:pt x="14526" y="1"/>
                  <a:pt x="9359" y="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5;p21">
            <a:extLst>
              <a:ext uri="{FF2B5EF4-FFF2-40B4-BE49-F238E27FC236}">
                <a16:creationId xmlns:a16="http://schemas.microsoft.com/office/drawing/2014/main" id="{9C111350-8CF6-29D2-7369-FB04395596EA}"/>
              </a:ext>
            </a:extLst>
          </p:cNvPr>
          <p:cNvSpPr/>
          <p:nvPr/>
        </p:nvSpPr>
        <p:spPr>
          <a:xfrm rot="5400000">
            <a:off x="8986490" y="4283084"/>
            <a:ext cx="467925" cy="738534"/>
          </a:xfrm>
          <a:custGeom>
            <a:avLst/>
            <a:gdLst/>
            <a:ahLst/>
            <a:cxnLst/>
            <a:rect l="l" t="t" r="r" b="b"/>
            <a:pathLst>
              <a:path w="18717" h="27314" extrusionOk="0">
                <a:moveTo>
                  <a:pt x="9359" y="2346"/>
                </a:moveTo>
                <a:cubicBezTo>
                  <a:pt x="13228" y="2346"/>
                  <a:pt x="16371" y="5490"/>
                  <a:pt x="16371" y="9371"/>
                </a:cubicBezTo>
                <a:cubicBezTo>
                  <a:pt x="16371" y="13240"/>
                  <a:pt x="13228" y="16384"/>
                  <a:pt x="9359" y="16384"/>
                </a:cubicBezTo>
                <a:cubicBezTo>
                  <a:pt x="5489" y="16384"/>
                  <a:pt x="2346" y="13240"/>
                  <a:pt x="2346" y="9371"/>
                </a:cubicBezTo>
                <a:cubicBezTo>
                  <a:pt x="2346" y="5490"/>
                  <a:pt x="5489" y="2346"/>
                  <a:pt x="9359" y="2346"/>
                </a:cubicBezTo>
                <a:close/>
                <a:moveTo>
                  <a:pt x="9359" y="1"/>
                </a:moveTo>
                <a:cubicBezTo>
                  <a:pt x="4191" y="1"/>
                  <a:pt x="0" y="4192"/>
                  <a:pt x="0" y="9371"/>
                </a:cubicBezTo>
                <a:cubicBezTo>
                  <a:pt x="0" y="16634"/>
                  <a:pt x="9359" y="27314"/>
                  <a:pt x="9359" y="27314"/>
                </a:cubicBezTo>
                <a:cubicBezTo>
                  <a:pt x="9359" y="27314"/>
                  <a:pt x="18717" y="16812"/>
                  <a:pt x="18717" y="9371"/>
                </a:cubicBezTo>
                <a:cubicBezTo>
                  <a:pt x="18717" y="4192"/>
                  <a:pt x="14526" y="1"/>
                  <a:pt x="9359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90;p16">
            <a:extLst>
              <a:ext uri="{FF2B5EF4-FFF2-40B4-BE49-F238E27FC236}">
                <a16:creationId xmlns:a16="http://schemas.microsoft.com/office/drawing/2014/main" id="{F6CF9B61-AD54-C20B-9C14-84A8F2A897C6}"/>
              </a:ext>
            </a:extLst>
          </p:cNvPr>
          <p:cNvSpPr/>
          <p:nvPr/>
        </p:nvSpPr>
        <p:spPr>
          <a:xfrm>
            <a:off x="8671836" y="-8160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7A95EB-CEDA-ED9C-CFB3-BC6D9888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619" y="284813"/>
            <a:ext cx="3044762" cy="785502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</a:rPr>
              <a:t>Designed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09498-C465-08C5-688C-2E7572006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1295790"/>
            <a:ext cx="8620125" cy="3076575"/>
          </a:xfrm>
          <a:prstGeom prst="rect">
            <a:avLst/>
          </a:prstGeom>
        </p:spPr>
      </p:pic>
      <p:sp>
        <p:nvSpPr>
          <p:cNvPr id="6" name="Google Shape;190;p16">
            <a:extLst>
              <a:ext uri="{FF2B5EF4-FFF2-40B4-BE49-F238E27FC236}">
                <a16:creationId xmlns:a16="http://schemas.microsoft.com/office/drawing/2014/main" id="{7DB41E8B-493F-D469-E777-F1231B2C4B89}"/>
              </a:ext>
            </a:extLst>
          </p:cNvPr>
          <p:cNvSpPr/>
          <p:nvPr/>
        </p:nvSpPr>
        <p:spPr>
          <a:xfrm>
            <a:off x="8702715" y="4597840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9F3343-B0A4-0644-6984-6930151B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285" y="251836"/>
            <a:ext cx="2699985" cy="481200"/>
          </a:xfrm>
        </p:spPr>
        <p:txBody>
          <a:bodyPr/>
          <a:lstStyle/>
          <a:p>
            <a:r>
              <a:rPr lang="en-US" sz="3200" b="1" i="1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</a:rPr>
              <a:t>Search Tree</a:t>
            </a:r>
          </a:p>
        </p:txBody>
      </p:sp>
      <p:sp>
        <p:nvSpPr>
          <p:cNvPr id="6" name="Google Shape;190;p16">
            <a:extLst>
              <a:ext uri="{FF2B5EF4-FFF2-40B4-BE49-F238E27FC236}">
                <a16:creationId xmlns:a16="http://schemas.microsoft.com/office/drawing/2014/main" id="{C40732EF-5CC9-5251-D755-5CBECF8BBA28}"/>
              </a:ext>
            </a:extLst>
          </p:cNvPr>
          <p:cNvSpPr/>
          <p:nvPr/>
        </p:nvSpPr>
        <p:spPr>
          <a:xfrm>
            <a:off x="8702715" y="4597840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C5060-0466-7E0F-F918-3B55FE92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38" y="733036"/>
            <a:ext cx="6034652" cy="44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6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oogle Shape;1914;p42"/>
          <p:cNvGrpSpPr/>
          <p:nvPr/>
        </p:nvGrpSpPr>
        <p:grpSpPr>
          <a:xfrm>
            <a:off x="6688729" y="64407"/>
            <a:ext cx="2455271" cy="5143499"/>
            <a:chOff x="5370050" y="3"/>
            <a:chExt cx="2244488" cy="5143499"/>
          </a:xfrm>
        </p:grpSpPr>
        <p:sp>
          <p:nvSpPr>
            <p:cNvPr id="1915" name="Google Shape;1915;p42"/>
            <p:cNvSpPr/>
            <p:nvPr/>
          </p:nvSpPr>
          <p:spPr>
            <a:xfrm>
              <a:off x="5370050" y="3"/>
              <a:ext cx="2244488" cy="5143394"/>
            </a:xfrm>
            <a:custGeom>
              <a:avLst/>
              <a:gdLst/>
              <a:ahLst/>
              <a:cxnLst/>
              <a:rect l="l" t="t" r="r" b="b"/>
              <a:pathLst>
                <a:path w="70272" h="161033" extrusionOk="0">
                  <a:moveTo>
                    <a:pt x="28588" y="1"/>
                  </a:moveTo>
                  <a:lnTo>
                    <a:pt x="28588" y="18920"/>
                  </a:lnTo>
                  <a:cubicBezTo>
                    <a:pt x="28588" y="19932"/>
                    <a:pt x="28540" y="20420"/>
                    <a:pt x="28493" y="20646"/>
                  </a:cubicBezTo>
                  <a:cubicBezTo>
                    <a:pt x="28266" y="20694"/>
                    <a:pt x="27778" y="20741"/>
                    <a:pt x="26766" y="20741"/>
                  </a:cubicBezTo>
                  <a:lnTo>
                    <a:pt x="13860" y="20741"/>
                  </a:lnTo>
                  <a:cubicBezTo>
                    <a:pt x="5954" y="20741"/>
                    <a:pt x="1" y="26694"/>
                    <a:pt x="1" y="34612"/>
                  </a:cubicBezTo>
                  <a:cubicBezTo>
                    <a:pt x="1" y="42494"/>
                    <a:pt x="5954" y="48459"/>
                    <a:pt x="13860" y="48459"/>
                  </a:cubicBezTo>
                  <a:lnTo>
                    <a:pt x="32576" y="48459"/>
                  </a:lnTo>
                  <a:cubicBezTo>
                    <a:pt x="33850" y="48459"/>
                    <a:pt x="33898" y="48757"/>
                    <a:pt x="33898" y="49781"/>
                  </a:cubicBezTo>
                  <a:lnTo>
                    <a:pt x="33898" y="66926"/>
                  </a:lnTo>
                  <a:cubicBezTo>
                    <a:pt x="33898" y="67938"/>
                    <a:pt x="33850" y="68247"/>
                    <a:pt x="32576" y="68247"/>
                  </a:cubicBezTo>
                  <a:lnTo>
                    <a:pt x="13860" y="68247"/>
                  </a:lnTo>
                  <a:cubicBezTo>
                    <a:pt x="5954" y="68247"/>
                    <a:pt x="1" y="74200"/>
                    <a:pt x="1" y="82094"/>
                  </a:cubicBezTo>
                  <a:cubicBezTo>
                    <a:pt x="1" y="90000"/>
                    <a:pt x="5954" y="95965"/>
                    <a:pt x="13860" y="95965"/>
                  </a:cubicBezTo>
                  <a:lnTo>
                    <a:pt x="26766" y="95965"/>
                  </a:lnTo>
                  <a:cubicBezTo>
                    <a:pt x="27778" y="95965"/>
                    <a:pt x="28266" y="96013"/>
                    <a:pt x="28493" y="96060"/>
                  </a:cubicBezTo>
                  <a:cubicBezTo>
                    <a:pt x="28540" y="96286"/>
                    <a:pt x="28588" y="96763"/>
                    <a:pt x="28588" y="97775"/>
                  </a:cubicBezTo>
                  <a:lnTo>
                    <a:pt x="28588" y="122992"/>
                  </a:lnTo>
                  <a:cubicBezTo>
                    <a:pt x="28588" y="128457"/>
                    <a:pt x="30279" y="132517"/>
                    <a:pt x="33624" y="135053"/>
                  </a:cubicBezTo>
                  <a:cubicBezTo>
                    <a:pt x="36125" y="136958"/>
                    <a:pt x="39458" y="137922"/>
                    <a:pt x="43506" y="137922"/>
                  </a:cubicBezTo>
                  <a:lnTo>
                    <a:pt x="56413" y="137922"/>
                  </a:lnTo>
                  <a:cubicBezTo>
                    <a:pt x="57020" y="137922"/>
                    <a:pt x="57163" y="137958"/>
                    <a:pt x="57163" y="138684"/>
                  </a:cubicBezTo>
                  <a:cubicBezTo>
                    <a:pt x="57163" y="139423"/>
                    <a:pt x="56818" y="139423"/>
                    <a:pt x="56413" y="139423"/>
                  </a:cubicBezTo>
                  <a:lnTo>
                    <a:pt x="37696" y="139423"/>
                  </a:lnTo>
                  <a:cubicBezTo>
                    <a:pt x="33624" y="139423"/>
                    <a:pt x="29933" y="140875"/>
                    <a:pt x="27326" y="143483"/>
                  </a:cubicBezTo>
                  <a:cubicBezTo>
                    <a:pt x="24706" y="146102"/>
                    <a:pt x="23266" y="149781"/>
                    <a:pt x="23266" y="153853"/>
                  </a:cubicBezTo>
                  <a:lnTo>
                    <a:pt x="23266" y="161032"/>
                  </a:lnTo>
                  <a:lnTo>
                    <a:pt x="36363" y="161032"/>
                  </a:lnTo>
                  <a:lnTo>
                    <a:pt x="36363" y="153853"/>
                  </a:lnTo>
                  <a:cubicBezTo>
                    <a:pt x="36363" y="152841"/>
                    <a:pt x="36422" y="152531"/>
                    <a:pt x="37696" y="152531"/>
                  </a:cubicBezTo>
                  <a:lnTo>
                    <a:pt x="56413" y="152531"/>
                  </a:lnTo>
                  <a:cubicBezTo>
                    <a:pt x="64319" y="152531"/>
                    <a:pt x="70272" y="146566"/>
                    <a:pt x="70272" y="138684"/>
                  </a:cubicBezTo>
                  <a:cubicBezTo>
                    <a:pt x="70272" y="130779"/>
                    <a:pt x="64319" y="124814"/>
                    <a:pt x="56413" y="124814"/>
                  </a:cubicBezTo>
                  <a:lnTo>
                    <a:pt x="43506" y="124814"/>
                  </a:lnTo>
                  <a:cubicBezTo>
                    <a:pt x="42494" y="124814"/>
                    <a:pt x="42018" y="124766"/>
                    <a:pt x="41792" y="124718"/>
                  </a:cubicBezTo>
                  <a:cubicBezTo>
                    <a:pt x="41744" y="124492"/>
                    <a:pt x="41697" y="124016"/>
                    <a:pt x="41697" y="122992"/>
                  </a:cubicBezTo>
                  <a:lnTo>
                    <a:pt x="41697" y="97775"/>
                  </a:lnTo>
                  <a:cubicBezTo>
                    <a:pt x="41697" y="92322"/>
                    <a:pt x="39982" y="88262"/>
                    <a:pt x="36648" y="85714"/>
                  </a:cubicBezTo>
                  <a:cubicBezTo>
                    <a:pt x="34160" y="83821"/>
                    <a:pt x="30826" y="82856"/>
                    <a:pt x="26766" y="82856"/>
                  </a:cubicBezTo>
                  <a:lnTo>
                    <a:pt x="13860" y="82856"/>
                  </a:lnTo>
                  <a:cubicBezTo>
                    <a:pt x="13253" y="82856"/>
                    <a:pt x="13110" y="82820"/>
                    <a:pt x="13110" y="82094"/>
                  </a:cubicBezTo>
                  <a:cubicBezTo>
                    <a:pt x="13110" y="81332"/>
                    <a:pt x="13443" y="81332"/>
                    <a:pt x="13860" y="81332"/>
                  </a:cubicBezTo>
                  <a:lnTo>
                    <a:pt x="32576" y="81332"/>
                  </a:lnTo>
                  <a:cubicBezTo>
                    <a:pt x="36648" y="81332"/>
                    <a:pt x="40339" y="79903"/>
                    <a:pt x="42947" y="77296"/>
                  </a:cubicBezTo>
                  <a:cubicBezTo>
                    <a:pt x="45578" y="74677"/>
                    <a:pt x="47007" y="70986"/>
                    <a:pt x="47007" y="66926"/>
                  </a:cubicBezTo>
                  <a:lnTo>
                    <a:pt x="47007" y="49781"/>
                  </a:lnTo>
                  <a:cubicBezTo>
                    <a:pt x="47007" y="45697"/>
                    <a:pt x="45578" y="42030"/>
                    <a:pt x="42947" y="39410"/>
                  </a:cubicBezTo>
                  <a:cubicBezTo>
                    <a:pt x="40339" y="36791"/>
                    <a:pt x="36648" y="35350"/>
                    <a:pt x="32576" y="35350"/>
                  </a:cubicBezTo>
                  <a:lnTo>
                    <a:pt x="13860" y="35350"/>
                  </a:lnTo>
                  <a:cubicBezTo>
                    <a:pt x="13443" y="35350"/>
                    <a:pt x="13110" y="35350"/>
                    <a:pt x="13110" y="34612"/>
                  </a:cubicBezTo>
                  <a:cubicBezTo>
                    <a:pt x="13110" y="33886"/>
                    <a:pt x="13253" y="33850"/>
                    <a:pt x="13860" y="33850"/>
                  </a:cubicBezTo>
                  <a:lnTo>
                    <a:pt x="26766" y="33850"/>
                  </a:lnTo>
                  <a:cubicBezTo>
                    <a:pt x="30826" y="33850"/>
                    <a:pt x="34160" y="32886"/>
                    <a:pt x="36648" y="30981"/>
                  </a:cubicBezTo>
                  <a:cubicBezTo>
                    <a:pt x="40006" y="28445"/>
                    <a:pt x="41697" y="24385"/>
                    <a:pt x="41697" y="18920"/>
                  </a:cubicBezTo>
                  <a:lnTo>
                    <a:pt x="4169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5424445" y="3"/>
              <a:ext cx="1845557" cy="5143394"/>
            </a:xfrm>
            <a:custGeom>
              <a:avLst/>
              <a:gdLst/>
              <a:ahLst/>
              <a:cxnLst/>
              <a:rect l="l" t="t" r="r" b="b"/>
              <a:pathLst>
                <a:path w="57782" h="161033" extrusionOk="0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158"/>
                    <a:pt x="28302" y="22444"/>
                    <a:pt x="25063" y="22444"/>
                  </a:cubicBezTo>
                  <a:lnTo>
                    <a:pt x="12157" y="22444"/>
                  </a:lnTo>
                  <a:cubicBezTo>
                    <a:pt x="5239" y="22444"/>
                    <a:pt x="1" y="27683"/>
                    <a:pt x="1" y="34612"/>
                  </a:cubicBezTo>
                  <a:cubicBezTo>
                    <a:pt x="1" y="41530"/>
                    <a:pt x="5239" y="46745"/>
                    <a:pt x="12157" y="46745"/>
                  </a:cubicBezTo>
                  <a:lnTo>
                    <a:pt x="30873" y="46745"/>
                  </a:lnTo>
                  <a:cubicBezTo>
                    <a:pt x="33564" y="46745"/>
                    <a:pt x="33921" y="48376"/>
                    <a:pt x="33921" y="49781"/>
                  </a:cubicBezTo>
                  <a:lnTo>
                    <a:pt x="33921" y="66926"/>
                  </a:lnTo>
                  <a:cubicBezTo>
                    <a:pt x="33921" y="68331"/>
                    <a:pt x="33564" y="69950"/>
                    <a:pt x="30873" y="69950"/>
                  </a:cubicBezTo>
                  <a:lnTo>
                    <a:pt x="12157" y="69950"/>
                  </a:lnTo>
                  <a:cubicBezTo>
                    <a:pt x="5239" y="69950"/>
                    <a:pt x="1" y="75165"/>
                    <a:pt x="1" y="82094"/>
                  </a:cubicBezTo>
                  <a:cubicBezTo>
                    <a:pt x="1" y="89024"/>
                    <a:pt x="5239" y="94250"/>
                    <a:pt x="12157" y="94250"/>
                  </a:cubicBezTo>
                  <a:lnTo>
                    <a:pt x="25063" y="94250"/>
                  </a:lnTo>
                  <a:cubicBezTo>
                    <a:pt x="28302" y="94250"/>
                    <a:pt x="28587" y="94548"/>
                    <a:pt x="28587" y="97775"/>
                  </a:cubicBezTo>
                  <a:lnTo>
                    <a:pt x="28587" y="122992"/>
                  </a:lnTo>
                  <a:cubicBezTo>
                    <a:pt x="28587" y="133910"/>
                    <a:pt x="35767" y="136220"/>
                    <a:pt x="41803" y="136220"/>
                  </a:cubicBezTo>
                  <a:lnTo>
                    <a:pt x="54710" y="136220"/>
                  </a:lnTo>
                  <a:cubicBezTo>
                    <a:pt x="56746" y="136220"/>
                    <a:pt x="57174" y="137553"/>
                    <a:pt x="57174" y="138684"/>
                  </a:cubicBezTo>
                  <a:cubicBezTo>
                    <a:pt x="57174" y="139244"/>
                    <a:pt x="56996" y="141149"/>
                    <a:pt x="54710" y="141149"/>
                  </a:cubicBezTo>
                  <a:lnTo>
                    <a:pt x="35993" y="141149"/>
                  </a:lnTo>
                  <a:cubicBezTo>
                    <a:pt x="28504" y="141149"/>
                    <a:pt x="23277" y="146364"/>
                    <a:pt x="23277" y="153853"/>
                  </a:cubicBezTo>
                  <a:lnTo>
                    <a:pt x="23277" y="161032"/>
                  </a:lnTo>
                  <a:lnTo>
                    <a:pt x="23873" y="161032"/>
                  </a:lnTo>
                  <a:lnTo>
                    <a:pt x="23873" y="153853"/>
                  </a:lnTo>
                  <a:cubicBezTo>
                    <a:pt x="23873" y="146721"/>
                    <a:pt x="28861" y="141744"/>
                    <a:pt x="35993" y="141744"/>
                  </a:cubicBezTo>
                  <a:lnTo>
                    <a:pt x="54710" y="141744"/>
                  </a:lnTo>
                  <a:cubicBezTo>
                    <a:pt x="56972" y="141744"/>
                    <a:pt x="57782" y="140077"/>
                    <a:pt x="57782" y="138684"/>
                  </a:cubicBezTo>
                  <a:cubicBezTo>
                    <a:pt x="57782" y="137744"/>
                    <a:pt x="57472" y="135601"/>
                    <a:pt x="54710" y="135601"/>
                  </a:cubicBezTo>
                  <a:lnTo>
                    <a:pt x="41803" y="135601"/>
                  </a:lnTo>
                  <a:cubicBezTo>
                    <a:pt x="36065" y="135601"/>
                    <a:pt x="29195" y="133410"/>
                    <a:pt x="29195" y="122992"/>
                  </a:cubicBezTo>
                  <a:lnTo>
                    <a:pt x="29195" y="97775"/>
                  </a:lnTo>
                  <a:cubicBezTo>
                    <a:pt x="29195" y="94215"/>
                    <a:pt x="28623" y="93643"/>
                    <a:pt x="25063" y="93643"/>
                  </a:cubicBezTo>
                  <a:lnTo>
                    <a:pt x="12157" y="93643"/>
                  </a:lnTo>
                  <a:cubicBezTo>
                    <a:pt x="5573" y="93643"/>
                    <a:pt x="620" y="88678"/>
                    <a:pt x="620" y="82094"/>
                  </a:cubicBezTo>
                  <a:cubicBezTo>
                    <a:pt x="620" y="75522"/>
                    <a:pt x="5573" y="70545"/>
                    <a:pt x="12157" y="70545"/>
                  </a:cubicBezTo>
                  <a:lnTo>
                    <a:pt x="30873" y="70545"/>
                  </a:lnTo>
                  <a:cubicBezTo>
                    <a:pt x="34517" y="70545"/>
                    <a:pt x="34517" y="67807"/>
                    <a:pt x="34517" y="66926"/>
                  </a:cubicBezTo>
                  <a:lnTo>
                    <a:pt x="34517" y="49781"/>
                  </a:lnTo>
                  <a:cubicBezTo>
                    <a:pt x="34517" y="46137"/>
                    <a:pt x="31778" y="46137"/>
                    <a:pt x="30873" y="46137"/>
                  </a:cubicBezTo>
                  <a:lnTo>
                    <a:pt x="12157" y="46137"/>
                  </a:lnTo>
                  <a:cubicBezTo>
                    <a:pt x="5573" y="46137"/>
                    <a:pt x="620" y="41172"/>
                    <a:pt x="620" y="34612"/>
                  </a:cubicBezTo>
                  <a:cubicBezTo>
                    <a:pt x="620" y="28016"/>
                    <a:pt x="5573" y="23063"/>
                    <a:pt x="12157" y="23063"/>
                  </a:cubicBezTo>
                  <a:lnTo>
                    <a:pt x="25063" y="23063"/>
                  </a:lnTo>
                  <a:cubicBezTo>
                    <a:pt x="28623" y="23063"/>
                    <a:pt x="29195" y="22480"/>
                    <a:pt x="29195" y="18920"/>
                  </a:cubicBezTo>
                  <a:lnTo>
                    <a:pt x="2919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5714626" y="3"/>
              <a:ext cx="1845525" cy="5143394"/>
            </a:xfrm>
            <a:custGeom>
              <a:avLst/>
              <a:gdLst/>
              <a:ahLst/>
              <a:cxnLst/>
              <a:rect l="l" t="t" r="r" b="b"/>
              <a:pathLst>
                <a:path w="57781" h="161033" extrusionOk="0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9338"/>
                    <a:pt x="21729" y="31528"/>
                    <a:pt x="15978" y="31528"/>
                  </a:cubicBezTo>
                  <a:lnTo>
                    <a:pt x="3072" y="31528"/>
                  </a:lnTo>
                  <a:cubicBezTo>
                    <a:pt x="310" y="31528"/>
                    <a:pt x="0" y="33672"/>
                    <a:pt x="0" y="34612"/>
                  </a:cubicBezTo>
                  <a:cubicBezTo>
                    <a:pt x="0" y="36029"/>
                    <a:pt x="810" y="37660"/>
                    <a:pt x="3072" y="37660"/>
                  </a:cubicBezTo>
                  <a:lnTo>
                    <a:pt x="21788" y="37660"/>
                  </a:lnTo>
                  <a:cubicBezTo>
                    <a:pt x="28920" y="37660"/>
                    <a:pt x="33897" y="42637"/>
                    <a:pt x="33897" y="49781"/>
                  </a:cubicBezTo>
                  <a:lnTo>
                    <a:pt x="33897" y="66926"/>
                  </a:lnTo>
                  <a:cubicBezTo>
                    <a:pt x="33897" y="74046"/>
                    <a:pt x="28920" y="79034"/>
                    <a:pt x="21788" y="79034"/>
                  </a:cubicBezTo>
                  <a:lnTo>
                    <a:pt x="3072" y="79034"/>
                  </a:lnTo>
                  <a:cubicBezTo>
                    <a:pt x="810" y="79034"/>
                    <a:pt x="0" y="80677"/>
                    <a:pt x="0" y="82094"/>
                  </a:cubicBezTo>
                  <a:cubicBezTo>
                    <a:pt x="0" y="83023"/>
                    <a:pt x="310" y="85166"/>
                    <a:pt x="3072" y="85166"/>
                  </a:cubicBezTo>
                  <a:lnTo>
                    <a:pt x="15978" y="85166"/>
                  </a:lnTo>
                  <a:cubicBezTo>
                    <a:pt x="21729" y="85166"/>
                    <a:pt x="28587" y="87357"/>
                    <a:pt x="28587" y="97775"/>
                  </a:cubicBezTo>
                  <a:lnTo>
                    <a:pt x="28587" y="122992"/>
                  </a:lnTo>
                  <a:cubicBezTo>
                    <a:pt x="28587" y="126552"/>
                    <a:pt x="29158" y="127135"/>
                    <a:pt x="32718" y="127135"/>
                  </a:cubicBezTo>
                  <a:lnTo>
                    <a:pt x="45625" y="127135"/>
                  </a:lnTo>
                  <a:cubicBezTo>
                    <a:pt x="52209" y="127135"/>
                    <a:pt x="57162" y="132100"/>
                    <a:pt x="57162" y="138684"/>
                  </a:cubicBezTo>
                  <a:cubicBezTo>
                    <a:pt x="57162" y="145257"/>
                    <a:pt x="52209" y="150210"/>
                    <a:pt x="45625" y="150210"/>
                  </a:cubicBezTo>
                  <a:lnTo>
                    <a:pt x="26908" y="150210"/>
                  </a:lnTo>
                  <a:cubicBezTo>
                    <a:pt x="23265" y="150210"/>
                    <a:pt x="23265" y="152948"/>
                    <a:pt x="23265" y="153853"/>
                  </a:cubicBezTo>
                  <a:lnTo>
                    <a:pt x="23265" y="161032"/>
                  </a:lnTo>
                  <a:lnTo>
                    <a:pt x="23872" y="161032"/>
                  </a:lnTo>
                  <a:lnTo>
                    <a:pt x="23872" y="153853"/>
                  </a:lnTo>
                  <a:cubicBezTo>
                    <a:pt x="23872" y="152448"/>
                    <a:pt x="24217" y="150817"/>
                    <a:pt x="26908" y="150817"/>
                  </a:cubicBezTo>
                  <a:lnTo>
                    <a:pt x="45625" y="150817"/>
                  </a:lnTo>
                  <a:cubicBezTo>
                    <a:pt x="52542" y="150817"/>
                    <a:pt x="57781" y="145602"/>
                    <a:pt x="57781" y="138684"/>
                  </a:cubicBezTo>
                  <a:cubicBezTo>
                    <a:pt x="57781" y="131755"/>
                    <a:pt x="52542" y="126528"/>
                    <a:pt x="45625" y="126528"/>
                  </a:cubicBezTo>
                  <a:lnTo>
                    <a:pt x="32718" y="126528"/>
                  </a:lnTo>
                  <a:cubicBezTo>
                    <a:pt x="29492" y="126528"/>
                    <a:pt x="29194" y="126231"/>
                    <a:pt x="29194" y="122992"/>
                  </a:cubicBezTo>
                  <a:lnTo>
                    <a:pt x="29194" y="97775"/>
                  </a:lnTo>
                  <a:cubicBezTo>
                    <a:pt x="29194" y="86857"/>
                    <a:pt x="22003" y="84559"/>
                    <a:pt x="15978" y="84559"/>
                  </a:cubicBezTo>
                  <a:lnTo>
                    <a:pt x="3072" y="84559"/>
                  </a:lnTo>
                  <a:cubicBezTo>
                    <a:pt x="1036" y="84559"/>
                    <a:pt x="607" y="83225"/>
                    <a:pt x="607" y="82094"/>
                  </a:cubicBezTo>
                  <a:cubicBezTo>
                    <a:pt x="607" y="81511"/>
                    <a:pt x="786" y="79630"/>
                    <a:pt x="3072" y="79630"/>
                  </a:cubicBezTo>
                  <a:lnTo>
                    <a:pt x="21788" y="79630"/>
                  </a:lnTo>
                  <a:cubicBezTo>
                    <a:pt x="29277" y="79630"/>
                    <a:pt x="34516" y="74415"/>
                    <a:pt x="34516" y="66926"/>
                  </a:cubicBezTo>
                  <a:lnTo>
                    <a:pt x="34516" y="49781"/>
                  </a:lnTo>
                  <a:cubicBezTo>
                    <a:pt x="34516" y="42292"/>
                    <a:pt x="29277" y="37065"/>
                    <a:pt x="21788" y="37065"/>
                  </a:cubicBezTo>
                  <a:lnTo>
                    <a:pt x="3072" y="37065"/>
                  </a:lnTo>
                  <a:cubicBezTo>
                    <a:pt x="786" y="37065"/>
                    <a:pt x="607" y="35184"/>
                    <a:pt x="607" y="34612"/>
                  </a:cubicBezTo>
                  <a:cubicBezTo>
                    <a:pt x="607" y="33481"/>
                    <a:pt x="1036" y="32148"/>
                    <a:pt x="3072" y="32148"/>
                  </a:cubicBezTo>
                  <a:lnTo>
                    <a:pt x="15978" y="32148"/>
                  </a:lnTo>
                  <a:cubicBezTo>
                    <a:pt x="22003" y="32148"/>
                    <a:pt x="29194" y="29838"/>
                    <a:pt x="29194" y="18920"/>
                  </a:cubicBezTo>
                  <a:lnTo>
                    <a:pt x="291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5434347" y="3"/>
              <a:ext cx="2115929" cy="5143394"/>
            </a:xfrm>
            <a:custGeom>
              <a:avLst/>
              <a:gdLst/>
              <a:ahLst/>
              <a:cxnLst/>
              <a:rect l="l" t="t" r="r" b="b"/>
              <a:pathLst>
                <a:path w="66247" h="161033" extrusionOk="0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325"/>
                    <a:pt x="28146" y="22754"/>
                    <a:pt x="24753" y="22754"/>
                  </a:cubicBezTo>
                  <a:lnTo>
                    <a:pt x="11847" y="22754"/>
                  </a:lnTo>
                  <a:cubicBezTo>
                    <a:pt x="5084" y="22754"/>
                    <a:pt x="0" y="27837"/>
                    <a:pt x="0" y="34612"/>
                  </a:cubicBezTo>
                  <a:cubicBezTo>
                    <a:pt x="0" y="41351"/>
                    <a:pt x="5084" y="46447"/>
                    <a:pt x="11847" y="46447"/>
                  </a:cubicBezTo>
                  <a:lnTo>
                    <a:pt x="30563" y="46447"/>
                  </a:lnTo>
                  <a:cubicBezTo>
                    <a:pt x="33564" y="46447"/>
                    <a:pt x="33897" y="48340"/>
                    <a:pt x="33897" y="49781"/>
                  </a:cubicBezTo>
                  <a:lnTo>
                    <a:pt x="33897" y="54924"/>
                  </a:lnTo>
                  <a:lnTo>
                    <a:pt x="33897" y="66926"/>
                  </a:lnTo>
                  <a:cubicBezTo>
                    <a:pt x="33897" y="68342"/>
                    <a:pt x="33564" y="70259"/>
                    <a:pt x="30563" y="70259"/>
                  </a:cubicBezTo>
                  <a:lnTo>
                    <a:pt x="11847" y="70259"/>
                  </a:lnTo>
                  <a:cubicBezTo>
                    <a:pt x="5084" y="70259"/>
                    <a:pt x="0" y="75343"/>
                    <a:pt x="0" y="82094"/>
                  </a:cubicBezTo>
                  <a:cubicBezTo>
                    <a:pt x="0" y="88857"/>
                    <a:pt x="5084" y="93941"/>
                    <a:pt x="11847" y="93941"/>
                  </a:cubicBezTo>
                  <a:lnTo>
                    <a:pt x="24753" y="93941"/>
                  </a:lnTo>
                  <a:cubicBezTo>
                    <a:pt x="28146" y="93941"/>
                    <a:pt x="28587" y="94369"/>
                    <a:pt x="28587" y="97775"/>
                  </a:cubicBezTo>
                  <a:lnTo>
                    <a:pt x="28587" y="116920"/>
                  </a:lnTo>
                  <a:lnTo>
                    <a:pt x="28587" y="122992"/>
                  </a:lnTo>
                  <a:cubicBezTo>
                    <a:pt x="28587" y="133672"/>
                    <a:pt x="35600" y="135910"/>
                    <a:pt x="41493" y="135910"/>
                  </a:cubicBezTo>
                  <a:lnTo>
                    <a:pt x="54400" y="135910"/>
                  </a:lnTo>
                  <a:cubicBezTo>
                    <a:pt x="56817" y="135910"/>
                    <a:pt x="57162" y="137637"/>
                    <a:pt x="57162" y="138684"/>
                  </a:cubicBezTo>
                  <a:cubicBezTo>
                    <a:pt x="57162" y="140018"/>
                    <a:pt x="56436" y="141435"/>
                    <a:pt x="54400" y="141435"/>
                  </a:cubicBezTo>
                  <a:lnTo>
                    <a:pt x="35671" y="141435"/>
                  </a:lnTo>
                  <a:cubicBezTo>
                    <a:pt x="28373" y="141435"/>
                    <a:pt x="23265" y="146543"/>
                    <a:pt x="23265" y="153853"/>
                  </a:cubicBezTo>
                  <a:lnTo>
                    <a:pt x="23265" y="160699"/>
                  </a:lnTo>
                  <a:lnTo>
                    <a:pt x="23265" y="161032"/>
                  </a:lnTo>
                  <a:lnTo>
                    <a:pt x="32337" y="161032"/>
                  </a:lnTo>
                  <a:lnTo>
                    <a:pt x="32337" y="160699"/>
                  </a:lnTo>
                  <a:lnTo>
                    <a:pt x="32337" y="153853"/>
                  </a:lnTo>
                  <a:cubicBezTo>
                    <a:pt x="32337" y="152412"/>
                    <a:pt x="32695" y="150519"/>
                    <a:pt x="35671" y="150519"/>
                  </a:cubicBezTo>
                  <a:lnTo>
                    <a:pt x="54400" y="150519"/>
                  </a:lnTo>
                  <a:cubicBezTo>
                    <a:pt x="61163" y="150519"/>
                    <a:pt x="66246" y="145423"/>
                    <a:pt x="66246" y="138684"/>
                  </a:cubicBezTo>
                  <a:cubicBezTo>
                    <a:pt x="66246" y="131922"/>
                    <a:pt x="61163" y="126826"/>
                    <a:pt x="54400" y="126826"/>
                  </a:cubicBezTo>
                  <a:lnTo>
                    <a:pt x="41493" y="126826"/>
                  </a:lnTo>
                  <a:cubicBezTo>
                    <a:pt x="38088" y="126826"/>
                    <a:pt x="37660" y="126397"/>
                    <a:pt x="37660" y="122992"/>
                  </a:cubicBezTo>
                  <a:lnTo>
                    <a:pt x="37660" y="103847"/>
                  </a:lnTo>
                  <a:lnTo>
                    <a:pt x="37660" y="97775"/>
                  </a:lnTo>
                  <a:cubicBezTo>
                    <a:pt x="37660" y="87107"/>
                    <a:pt x="30647" y="84868"/>
                    <a:pt x="24753" y="84868"/>
                  </a:cubicBezTo>
                  <a:lnTo>
                    <a:pt x="11847" y="84868"/>
                  </a:lnTo>
                  <a:cubicBezTo>
                    <a:pt x="9442" y="84868"/>
                    <a:pt x="9085" y="83130"/>
                    <a:pt x="9085" y="82094"/>
                  </a:cubicBezTo>
                  <a:cubicBezTo>
                    <a:pt x="9085" y="80761"/>
                    <a:pt x="9811" y="79320"/>
                    <a:pt x="11847" y="79320"/>
                  </a:cubicBezTo>
                  <a:lnTo>
                    <a:pt x="30563" y="79320"/>
                  </a:lnTo>
                  <a:cubicBezTo>
                    <a:pt x="37874" y="79320"/>
                    <a:pt x="42982" y="74224"/>
                    <a:pt x="42982" y="66926"/>
                  </a:cubicBezTo>
                  <a:lnTo>
                    <a:pt x="42982" y="54924"/>
                  </a:lnTo>
                  <a:lnTo>
                    <a:pt x="42982" y="49781"/>
                  </a:lnTo>
                  <a:cubicBezTo>
                    <a:pt x="42982" y="42470"/>
                    <a:pt x="37874" y="37362"/>
                    <a:pt x="30563" y="37362"/>
                  </a:cubicBezTo>
                  <a:lnTo>
                    <a:pt x="11847" y="37362"/>
                  </a:lnTo>
                  <a:cubicBezTo>
                    <a:pt x="9811" y="37362"/>
                    <a:pt x="9085" y="35946"/>
                    <a:pt x="9085" y="34612"/>
                  </a:cubicBezTo>
                  <a:cubicBezTo>
                    <a:pt x="9085" y="33564"/>
                    <a:pt x="9442" y="31838"/>
                    <a:pt x="11847" y="31838"/>
                  </a:cubicBezTo>
                  <a:lnTo>
                    <a:pt x="24753" y="31838"/>
                  </a:lnTo>
                  <a:cubicBezTo>
                    <a:pt x="30647" y="31838"/>
                    <a:pt x="37660" y="29600"/>
                    <a:pt x="37660" y="18920"/>
                  </a:cubicBezTo>
                  <a:lnTo>
                    <a:pt x="3766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5548790" y="3"/>
              <a:ext cx="1875613" cy="5066578"/>
            </a:xfrm>
            <a:custGeom>
              <a:avLst/>
              <a:gdLst/>
              <a:ahLst/>
              <a:cxnLst/>
              <a:rect l="l" t="t" r="r" b="b"/>
              <a:pathLst>
                <a:path w="58723" h="158628" extrusionOk="0">
                  <a:moveTo>
                    <a:pt x="29338" y="1"/>
                  </a:moveTo>
                  <a:lnTo>
                    <a:pt x="29338" y="2406"/>
                  </a:lnTo>
                  <a:lnTo>
                    <a:pt x="29743" y="2406"/>
                  </a:lnTo>
                  <a:lnTo>
                    <a:pt x="29743" y="1"/>
                  </a:lnTo>
                  <a:close/>
                  <a:moveTo>
                    <a:pt x="29338" y="4799"/>
                  </a:moveTo>
                  <a:lnTo>
                    <a:pt x="29338" y="7204"/>
                  </a:lnTo>
                  <a:lnTo>
                    <a:pt x="29743" y="7204"/>
                  </a:lnTo>
                  <a:lnTo>
                    <a:pt x="29743" y="4799"/>
                  </a:lnTo>
                  <a:close/>
                  <a:moveTo>
                    <a:pt x="29338" y="9597"/>
                  </a:moveTo>
                  <a:lnTo>
                    <a:pt x="29338" y="12002"/>
                  </a:lnTo>
                  <a:lnTo>
                    <a:pt x="29743" y="12002"/>
                  </a:lnTo>
                  <a:lnTo>
                    <a:pt x="29743" y="9597"/>
                  </a:lnTo>
                  <a:close/>
                  <a:moveTo>
                    <a:pt x="29338" y="14395"/>
                  </a:moveTo>
                  <a:lnTo>
                    <a:pt x="29338" y="16800"/>
                  </a:lnTo>
                  <a:lnTo>
                    <a:pt x="29743" y="16800"/>
                  </a:lnTo>
                  <a:lnTo>
                    <a:pt x="29743" y="14395"/>
                  </a:lnTo>
                  <a:close/>
                  <a:moveTo>
                    <a:pt x="29338" y="19194"/>
                  </a:moveTo>
                  <a:lnTo>
                    <a:pt x="29338" y="21325"/>
                  </a:lnTo>
                  <a:cubicBezTo>
                    <a:pt x="29338" y="21408"/>
                    <a:pt x="29338" y="21503"/>
                    <a:pt x="29338" y="21587"/>
                  </a:cubicBezTo>
                  <a:lnTo>
                    <a:pt x="29743" y="21599"/>
                  </a:lnTo>
                  <a:cubicBezTo>
                    <a:pt x="29743" y="21503"/>
                    <a:pt x="29743" y="21420"/>
                    <a:pt x="29743" y="21325"/>
                  </a:cubicBezTo>
                  <a:lnTo>
                    <a:pt x="29743" y="19194"/>
                  </a:lnTo>
                  <a:close/>
                  <a:moveTo>
                    <a:pt x="28897" y="23861"/>
                  </a:moveTo>
                  <a:cubicBezTo>
                    <a:pt x="28600" y="24611"/>
                    <a:pt x="28147" y="25230"/>
                    <a:pt x="27576" y="25718"/>
                  </a:cubicBezTo>
                  <a:lnTo>
                    <a:pt x="27838" y="26028"/>
                  </a:lnTo>
                  <a:cubicBezTo>
                    <a:pt x="28457" y="25492"/>
                    <a:pt x="28945" y="24813"/>
                    <a:pt x="29266" y="24016"/>
                  </a:cubicBezTo>
                  <a:lnTo>
                    <a:pt x="28897" y="23861"/>
                  </a:lnTo>
                  <a:close/>
                  <a:moveTo>
                    <a:pt x="8800" y="26945"/>
                  </a:moveTo>
                  <a:lnTo>
                    <a:pt x="8800" y="27349"/>
                  </a:lnTo>
                  <a:lnTo>
                    <a:pt x="11205" y="27349"/>
                  </a:lnTo>
                  <a:lnTo>
                    <a:pt x="11205" y="26945"/>
                  </a:lnTo>
                  <a:close/>
                  <a:moveTo>
                    <a:pt x="13598" y="26945"/>
                  </a:moveTo>
                  <a:lnTo>
                    <a:pt x="13598" y="27349"/>
                  </a:lnTo>
                  <a:lnTo>
                    <a:pt x="16003" y="27349"/>
                  </a:lnTo>
                  <a:lnTo>
                    <a:pt x="16003" y="26945"/>
                  </a:lnTo>
                  <a:close/>
                  <a:moveTo>
                    <a:pt x="18396" y="26945"/>
                  </a:moveTo>
                  <a:lnTo>
                    <a:pt x="18396" y="27349"/>
                  </a:lnTo>
                  <a:lnTo>
                    <a:pt x="20801" y="27349"/>
                  </a:lnTo>
                  <a:lnTo>
                    <a:pt x="20801" y="26945"/>
                  </a:lnTo>
                  <a:close/>
                  <a:moveTo>
                    <a:pt x="25528" y="26742"/>
                  </a:moveTo>
                  <a:cubicBezTo>
                    <a:pt x="24968" y="26873"/>
                    <a:pt x="24361" y="26945"/>
                    <a:pt x="23718" y="26945"/>
                  </a:cubicBezTo>
                  <a:lnTo>
                    <a:pt x="23194" y="26945"/>
                  </a:lnTo>
                  <a:lnTo>
                    <a:pt x="23194" y="27349"/>
                  </a:lnTo>
                  <a:lnTo>
                    <a:pt x="23718" y="27349"/>
                  </a:lnTo>
                  <a:cubicBezTo>
                    <a:pt x="24397" y="27349"/>
                    <a:pt x="25040" y="27278"/>
                    <a:pt x="25623" y="27123"/>
                  </a:cubicBezTo>
                  <a:lnTo>
                    <a:pt x="25528" y="26742"/>
                  </a:lnTo>
                  <a:close/>
                  <a:moveTo>
                    <a:pt x="6371" y="27040"/>
                  </a:moveTo>
                  <a:cubicBezTo>
                    <a:pt x="5549" y="27159"/>
                    <a:pt x="4763" y="27409"/>
                    <a:pt x="4037" y="27754"/>
                  </a:cubicBezTo>
                  <a:lnTo>
                    <a:pt x="4204" y="28123"/>
                  </a:lnTo>
                  <a:cubicBezTo>
                    <a:pt x="4894" y="27790"/>
                    <a:pt x="5644" y="27552"/>
                    <a:pt x="6430" y="27445"/>
                  </a:cubicBezTo>
                  <a:lnTo>
                    <a:pt x="6371" y="27040"/>
                  </a:lnTo>
                  <a:close/>
                  <a:moveTo>
                    <a:pt x="2037" y="29183"/>
                  </a:moveTo>
                  <a:cubicBezTo>
                    <a:pt x="1453" y="29766"/>
                    <a:pt x="989" y="30457"/>
                    <a:pt x="656" y="31219"/>
                  </a:cubicBezTo>
                  <a:lnTo>
                    <a:pt x="1025" y="31386"/>
                  </a:lnTo>
                  <a:cubicBezTo>
                    <a:pt x="1346" y="30659"/>
                    <a:pt x="1775" y="30016"/>
                    <a:pt x="2323" y="29469"/>
                  </a:cubicBezTo>
                  <a:lnTo>
                    <a:pt x="2037" y="29183"/>
                  </a:lnTo>
                  <a:close/>
                  <a:moveTo>
                    <a:pt x="49" y="33588"/>
                  </a:moveTo>
                  <a:cubicBezTo>
                    <a:pt x="13" y="33910"/>
                    <a:pt x="1" y="34243"/>
                    <a:pt x="1" y="34576"/>
                  </a:cubicBezTo>
                  <a:cubicBezTo>
                    <a:pt x="1" y="35076"/>
                    <a:pt x="37" y="35565"/>
                    <a:pt x="96" y="36029"/>
                  </a:cubicBezTo>
                  <a:lnTo>
                    <a:pt x="489" y="35981"/>
                  </a:lnTo>
                  <a:cubicBezTo>
                    <a:pt x="430" y="35529"/>
                    <a:pt x="406" y="35065"/>
                    <a:pt x="406" y="34576"/>
                  </a:cubicBezTo>
                  <a:cubicBezTo>
                    <a:pt x="406" y="34255"/>
                    <a:pt x="418" y="33933"/>
                    <a:pt x="453" y="33636"/>
                  </a:cubicBezTo>
                  <a:lnTo>
                    <a:pt x="49" y="33588"/>
                  </a:lnTo>
                  <a:close/>
                  <a:moveTo>
                    <a:pt x="1108" y="38220"/>
                  </a:moveTo>
                  <a:lnTo>
                    <a:pt x="751" y="38386"/>
                  </a:lnTo>
                  <a:cubicBezTo>
                    <a:pt x="1096" y="39160"/>
                    <a:pt x="1584" y="39839"/>
                    <a:pt x="2180" y="40387"/>
                  </a:cubicBezTo>
                  <a:lnTo>
                    <a:pt x="2454" y="40101"/>
                  </a:lnTo>
                  <a:cubicBezTo>
                    <a:pt x="1894" y="39577"/>
                    <a:pt x="1442" y="38946"/>
                    <a:pt x="1108" y="38220"/>
                  </a:cubicBezTo>
                  <a:close/>
                  <a:moveTo>
                    <a:pt x="4406" y="41315"/>
                  </a:moveTo>
                  <a:lnTo>
                    <a:pt x="4263" y="41696"/>
                  </a:lnTo>
                  <a:cubicBezTo>
                    <a:pt x="4978" y="41982"/>
                    <a:pt x="5787" y="42161"/>
                    <a:pt x="6645" y="42244"/>
                  </a:cubicBezTo>
                  <a:lnTo>
                    <a:pt x="6680" y="41851"/>
                  </a:lnTo>
                  <a:cubicBezTo>
                    <a:pt x="5859" y="41768"/>
                    <a:pt x="5097" y="41589"/>
                    <a:pt x="4406" y="41315"/>
                  </a:cubicBezTo>
                  <a:close/>
                  <a:moveTo>
                    <a:pt x="9062" y="41899"/>
                  </a:moveTo>
                  <a:lnTo>
                    <a:pt x="9062" y="42292"/>
                  </a:lnTo>
                  <a:lnTo>
                    <a:pt x="11467" y="42292"/>
                  </a:lnTo>
                  <a:lnTo>
                    <a:pt x="11467" y="41899"/>
                  </a:lnTo>
                  <a:close/>
                  <a:moveTo>
                    <a:pt x="13860" y="41899"/>
                  </a:moveTo>
                  <a:lnTo>
                    <a:pt x="13860" y="42292"/>
                  </a:lnTo>
                  <a:lnTo>
                    <a:pt x="16265" y="42292"/>
                  </a:lnTo>
                  <a:lnTo>
                    <a:pt x="16265" y="41899"/>
                  </a:lnTo>
                  <a:close/>
                  <a:moveTo>
                    <a:pt x="18658" y="41899"/>
                  </a:moveTo>
                  <a:lnTo>
                    <a:pt x="18658" y="42292"/>
                  </a:lnTo>
                  <a:lnTo>
                    <a:pt x="21063" y="42292"/>
                  </a:lnTo>
                  <a:lnTo>
                    <a:pt x="21063" y="41899"/>
                  </a:lnTo>
                  <a:close/>
                  <a:moveTo>
                    <a:pt x="23456" y="41899"/>
                  </a:moveTo>
                  <a:lnTo>
                    <a:pt x="23456" y="42292"/>
                  </a:lnTo>
                  <a:lnTo>
                    <a:pt x="25861" y="42292"/>
                  </a:lnTo>
                  <a:lnTo>
                    <a:pt x="25861" y="41899"/>
                  </a:lnTo>
                  <a:close/>
                  <a:moveTo>
                    <a:pt x="28278" y="41923"/>
                  </a:moveTo>
                  <a:lnTo>
                    <a:pt x="28231" y="42327"/>
                  </a:lnTo>
                  <a:cubicBezTo>
                    <a:pt x="28945" y="42411"/>
                    <a:pt x="29707" y="42649"/>
                    <a:pt x="30445" y="43018"/>
                  </a:cubicBezTo>
                  <a:lnTo>
                    <a:pt x="30624" y="42661"/>
                  </a:lnTo>
                  <a:cubicBezTo>
                    <a:pt x="29850" y="42268"/>
                    <a:pt x="29040" y="42018"/>
                    <a:pt x="28278" y="41923"/>
                  </a:cubicBezTo>
                  <a:close/>
                  <a:moveTo>
                    <a:pt x="32636" y="44054"/>
                  </a:moveTo>
                  <a:lnTo>
                    <a:pt x="32362" y="44351"/>
                  </a:lnTo>
                  <a:cubicBezTo>
                    <a:pt x="32957" y="44899"/>
                    <a:pt x="33434" y="45506"/>
                    <a:pt x="33803" y="46173"/>
                  </a:cubicBezTo>
                  <a:lnTo>
                    <a:pt x="34160" y="45983"/>
                  </a:lnTo>
                  <a:cubicBezTo>
                    <a:pt x="33767" y="45280"/>
                    <a:pt x="33255" y="44625"/>
                    <a:pt x="32636" y="44054"/>
                  </a:cubicBezTo>
                  <a:close/>
                  <a:moveTo>
                    <a:pt x="34934" y="48304"/>
                  </a:moveTo>
                  <a:lnTo>
                    <a:pt x="34529" y="48364"/>
                  </a:lnTo>
                  <a:cubicBezTo>
                    <a:pt x="34577" y="48638"/>
                    <a:pt x="34589" y="48912"/>
                    <a:pt x="34589" y="49197"/>
                  </a:cubicBezTo>
                  <a:lnTo>
                    <a:pt x="34589" y="50733"/>
                  </a:lnTo>
                  <a:lnTo>
                    <a:pt x="34993" y="50733"/>
                  </a:lnTo>
                  <a:lnTo>
                    <a:pt x="34993" y="49197"/>
                  </a:lnTo>
                  <a:cubicBezTo>
                    <a:pt x="34993" y="48900"/>
                    <a:pt x="34970" y="48602"/>
                    <a:pt x="34934" y="48304"/>
                  </a:cubicBezTo>
                  <a:close/>
                  <a:moveTo>
                    <a:pt x="34589" y="53138"/>
                  </a:moveTo>
                  <a:lnTo>
                    <a:pt x="34589" y="55531"/>
                  </a:lnTo>
                  <a:lnTo>
                    <a:pt x="34993" y="55531"/>
                  </a:lnTo>
                  <a:lnTo>
                    <a:pt x="34993" y="53138"/>
                  </a:lnTo>
                  <a:close/>
                  <a:moveTo>
                    <a:pt x="34589" y="57936"/>
                  </a:moveTo>
                  <a:lnTo>
                    <a:pt x="34589" y="60330"/>
                  </a:lnTo>
                  <a:lnTo>
                    <a:pt x="34993" y="60330"/>
                  </a:lnTo>
                  <a:lnTo>
                    <a:pt x="34993" y="57936"/>
                  </a:lnTo>
                  <a:close/>
                  <a:moveTo>
                    <a:pt x="34589" y="62735"/>
                  </a:moveTo>
                  <a:lnTo>
                    <a:pt x="34589" y="65128"/>
                  </a:lnTo>
                  <a:lnTo>
                    <a:pt x="34993" y="65128"/>
                  </a:lnTo>
                  <a:lnTo>
                    <a:pt x="34993" y="62735"/>
                  </a:lnTo>
                  <a:close/>
                  <a:moveTo>
                    <a:pt x="34589" y="67533"/>
                  </a:moveTo>
                  <a:lnTo>
                    <a:pt x="34589" y="67961"/>
                  </a:lnTo>
                  <a:cubicBezTo>
                    <a:pt x="34589" y="68628"/>
                    <a:pt x="34529" y="69283"/>
                    <a:pt x="34410" y="69878"/>
                  </a:cubicBezTo>
                  <a:lnTo>
                    <a:pt x="34803" y="69950"/>
                  </a:lnTo>
                  <a:cubicBezTo>
                    <a:pt x="34934" y="69331"/>
                    <a:pt x="34993" y="68664"/>
                    <a:pt x="34993" y="67961"/>
                  </a:cubicBezTo>
                  <a:lnTo>
                    <a:pt x="34993" y="67533"/>
                  </a:lnTo>
                  <a:close/>
                  <a:moveTo>
                    <a:pt x="33600" y="72045"/>
                  </a:moveTo>
                  <a:cubicBezTo>
                    <a:pt x="33196" y="72724"/>
                    <a:pt x="32672" y="73295"/>
                    <a:pt x="32041" y="73736"/>
                  </a:cubicBezTo>
                  <a:lnTo>
                    <a:pt x="32279" y="74069"/>
                  </a:lnTo>
                  <a:cubicBezTo>
                    <a:pt x="32945" y="73593"/>
                    <a:pt x="33517" y="72974"/>
                    <a:pt x="33946" y="72260"/>
                  </a:cubicBezTo>
                  <a:lnTo>
                    <a:pt x="33600" y="72045"/>
                  </a:lnTo>
                  <a:close/>
                  <a:moveTo>
                    <a:pt x="8419" y="74974"/>
                  </a:moveTo>
                  <a:lnTo>
                    <a:pt x="8419" y="75367"/>
                  </a:lnTo>
                  <a:lnTo>
                    <a:pt x="10812" y="75367"/>
                  </a:lnTo>
                  <a:lnTo>
                    <a:pt x="10812" y="74974"/>
                  </a:lnTo>
                  <a:close/>
                  <a:moveTo>
                    <a:pt x="13217" y="74974"/>
                  </a:moveTo>
                  <a:lnTo>
                    <a:pt x="13217" y="75367"/>
                  </a:lnTo>
                  <a:lnTo>
                    <a:pt x="15610" y="75367"/>
                  </a:lnTo>
                  <a:lnTo>
                    <a:pt x="15610" y="74974"/>
                  </a:lnTo>
                  <a:close/>
                  <a:moveTo>
                    <a:pt x="18015" y="74974"/>
                  </a:moveTo>
                  <a:lnTo>
                    <a:pt x="18015" y="75367"/>
                  </a:lnTo>
                  <a:lnTo>
                    <a:pt x="20420" y="75367"/>
                  </a:lnTo>
                  <a:lnTo>
                    <a:pt x="20420" y="74974"/>
                  </a:lnTo>
                  <a:close/>
                  <a:moveTo>
                    <a:pt x="22813" y="74974"/>
                  </a:moveTo>
                  <a:lnTo>
                    <a:pt x="22813" y="75367"/>
                  </a:lnTo>
                  <a:lnTo>
                    <a:pt x="25218" y="75367"/>
                  </a:lnTo>
                  <a:lnTo>
                    <a:pt x="25218" y="74974"/>
                  </a:lnTo>
                  <a:close/>
                  <a:moveTo>
                    <a:pt x="29933" y="74688"/>
                  </a:moveTo>
                  <a:cubicBezTo>
                    <a:pt x="29231" y="74879"/>
                    <a:pt x="28457" y="74962"/>
                    <a:pt x="27611" y="74974"/>
                  </a:cubicBezTo>
                  <a:lnTo>
                    <a:pt x="27611" y="75367"/>
                  </a:lnTo>
                  <a:cubicBezTo>
                    <a:pt x="28481" y="75367"/>
                    <a:pt x="29302" y="75272"/>
                    <a:pt x="30040" y="75081"/>
                  </a:cubicBezTo>
                  <a:lnTo>
                    <a:pt x="29933" y="74688"/>
                  </a:lnTo>
                  <a:close/>
                  <a:moveTo>
                    <a:pt x="5990" y="75189"/>
                  </a:moveTo>
                  <a:cubicBezTo>
                    <a:pt x="5180" y="75379"/>
                    <a:pt x="4430" y="75701"/>
                    <a:pt x="3728" y="76141"/>
                  </a:cubicBezTo>
                  <a:lnTo>
                    <a:pt x="3942" y="76486"/>
                  </a:lnTo>
                  <a:cubicBezTo>
                    <a:pt x="4609" y="76070"/>
                    <a:pt x="5323" y="75760"/>
                    <a:pt x="6085" y="75581"/>
                  </a:cubicBezTo>
                  <a:lnTo>
                    <a:pt x="5990" y="75189"/>
                  </a:lnTo>
                  <a:close/>
                  <a:moveTo>
                    <a:pt x="1894" y="77772"/>
                  </a:moveTo>
                  <a:cubicBezTo>
                    <a:pt x="1382" y="78415"/>
                    <a:pt x="977" y="79141"/>
                    <a:pt x="691" y="79915"/>
                  </a:cubicBezTo>
                  <a:lnTo>
                    <a:pt x="1072" y="80058"/>
                  </a:lnTo>
                  <a:cubicBezTo>
                    <a:pt x="1334" y="79320"/>
                    <a:pt x="1715" y="78641"/>
                    <a:pt x="2204" y="78034"/>
                  </a:cubicBezTo>
                  <a:lnTo>
                    <a:pt x="1894" y="77772"/>
                  </a:lnTo>
                  <a:close/>
                  <a:moveTo>
                    <a:pt x="239" y="82332"/>
                  </a:moveTo>
                  <a:cubicBezTo>
                    <a:pt x="239" y="82392"/>
                    <a:pt x="239" y="82463"/>
                    <a:pt x="239" y="82535"/>
                  </a:cubicBezTo>
                  <a:cubicBezTo>
                    <a:pt x="239" y="83320"/>
                    <a:pt x="310" y="84071"/>
                    <a:pt x="465" y="84761"/>
                  </a:cubicBezTo>
                  <a:lnTo>
                    <a:pt x="858" y="84678"/>
                  </a:lnTo>
                  <a:cubicBezTo>
                    <a:pt x="715" y="84011"/>
                    <a:pt x="644" y="83297"/>
                    <a:pt x="644" y="82535"/>
                  </a:cubicBezTo>
                  <a:cubicBezTo>
                    <a:pt x="644" y="82463"/>
                    <a:pt x="644" y="82404"/>
                    <a:pt x="644" y="82332"/>
                  </a:cubicBezTo>
                  <a:close/>
                  <a:moveTo>
                    <a:pt x="1692" y="86833"/>
                  </a:moveTo>
                  <a:lnTo>
                    <a:pt x="1346" y="87047"/>
                  </a:lnTo>
                  <a:cubicBezTo>
                    <a:pt x="1787" y="87762"/>
                    <a:pt x="2358" y="88369"/>
                    <a:pt x="3037" y="88845"/>
                  </a:cubicBezTo>
                  <a:lnTo>
                    <a:pt x="3263" y="88512"/>
                  </a:lnTo>
                  <a:cubicBezTo>
                    <a:pt x="2632" y="88071"/>
                    <a:pt x="2096" y="87511"/>
                    <a:pt x="1692" y="86833"/>
                  </a:cubicBezTo>
                  <a:close/>
                  <a:moveTo>
                    <a:pt x="5383" y="89440"/>
                  </a:moveTo>
                  <a:lnTo>
                    <a:pt x="5287" y="89833"/>
                  </a:lnTo>
                  <a:cubicBezTo>
                    <a:pt x="6014" y="90012"/>
                    <a:pt x="6835" y="90107"/>
                    <a:pt x="7704" y="90119"/>
                  </a:cubicBezTo>
                  <a:lnTo>
                    <a:pt x="7716" y="89714"/>
                  </a:lnTo>
                  <a:cubicBezTo>
                    <a:pt x="6871" y="89714"/>
                    <a:pt x="6085" y="89619"/>
                    <a:pt x="5383" y="89440"/>
                  </a:cubicBezTo>
                  <a:close/>
                  <a:moveTo>
                    <a:pt x="10109" y="89714"/>
                  </a:moveTo>
                  <a:lnTo>
                    <a:pt x="10109" y="90119"/>
                  </a:lnTo>
                  <a:lnTo>
                    <a:pt x="12502" y="90119"/>
                  </a:lnTo>
                  <a:lnTo>
                    <a:pt x="12502" y="89714"/>
                  </a:lnTo>
                  <a:close/>
                  <a:moveTo>
                    <a:pt x="14908" y="89714"/>
                  </a:moveTo>
                  <a:lnTo>
                    <a:pt x="14908" y="90119"/>
                  </a:lnTo>
                  <a:lnTo>
                    <a:pt x="17301" y="90119"/>
                  </a:lnTo>
                  <a:lnTo>
                    <a:pt x="17301" y="89714"/>
                  </a:lnTo>
                  <a:close/>
                  <a:moveTo>
                    <a:pt x="19706" y="89714"/>
                  </a:moveTo>
                  <a:lnTo>
                    <a:pt x="19706" y="90119"/>
                  </a:lnTo>
                  <a:lnTo>
                    <a:pt x="22111" y="90119"/>
                  </a:lnTo>
                  <a:lnTo>
                    <a:pt x="22111" y="89714"/>
                  </a:lnTo>
                  <a:close/>
                  <a:moveTo>
                    <a:pt x="24540" y="89928"/>
                  </a:moveTo>
                  <a:lnTo>
                    <a:pt x="24433" y="90321"/>
                  </a:lnTo>
                  <a:cubicBezTo>
                    <a:pt x="25206" y="90512"/>
                    <a:pt x="25897" y="90845"/>
                    <a:pt x="26516" y="91310"/>
                  </a:cubicBezTo>
                  <a:lnTo>
                    <a:pt x="26754" y="90988"/>
                  </a:lnTo>
                  <a:cubicBezTo>
                    <a:pt x="26099" y="90500"/>
                    <a:pt x="25349" y="90131"/>
                    <a:pt x="24540" y="89928"/>
                  </a:cubicBezTo>
                  <a:close/>
                  <a:moveTo>
                    <a:pt x="28373" y="92857"/>
                  </a:moveTo>
                  <a:lnTo>
                    <a:pt x="28028" y="93048"/>
                  </a:lnTo>
                  <a:cubicBezTo>
                    <a:pt x="28397" y="93715"/>
                    <a:pt x="28635" y="94453"/>
                    <a:pt x="28743" y="95239"/>
                  </a:cubicBezTo>
                  <a:lnTo>
                    <a:pt x="29135" y="95191"/>
                  </a:lnTo>
                  <a:cubicBezTo>
                    <a:pt x="29028" y="94358"/>
                    <a:pt x="28778" y="93572"/>
                    <a:pt x="28373" y="92857"/>
                  </a:cubicBezTo>
                  <a:close/>
                  <a:moveTo>
                    <a:pt x="28790" y="97608"/>
                  </a:moveTo>
                  <a:lnTo>
                    <a:pt x="28790" y="100013"/>
                  </a:lnTo>
                  <a:lnTo>
                    <a:pt x="29195" y="100013"/>
                  </a:lnTo>
                  <a:lnTo>
                    <a:pt x="29195" y="97608"/>
                  </a:lnTo>
                  <a:close/>
                  <a:moveTo>
                    <a:pt x="28790" y="102406"/>
                  </a:moveTo>
                  <a:lnTo>
                    <a:pt x="28790" y="104811"/>
                  </a:lnTo>
                  <a:lnTo>
                    <a:pt x="29195" y="104811"/>
                  </a:lnTo>
                  <a:lnTo>
                    <a:pt x="29195" y="102406"/>
                  </a:lnTo>
                  <a:close/>
                  <a:moveTo>
                    <a:pt x="28790" y="107216"/>
                  </a:moveTo>
                  <a:lnTo>
                    <a:pt x="28790" y="109609"/>
                  </a:lnTo>
                  <a:lnTo>
                    <a:pt x="29195" y="109609"/>
                  </a:lnTo>
                  <a:lnTo>
                    <a:pt x="29195" y="107216"/>
                  </a:lnTo>
                  <a:close/>
                  <a:moveTo>
                    <a:pt x="28790" y="112014"/>
                  </a:moveTo>
                  <a:lnTo>
                    <a:pt x="28790" y="114408"/>
                  </a:lnTo>
                  <a:lnTo>
                    <a:pt x="29195" y="114408"/>
                  </a:lnTo>
                  <a:lnTo>
                    <a:pt x="29195" y="112014"/>
                  </a:lnTo>
                  <a:close/>
                  <a:moveTo>
                    <a:pt x="28790" y="116813"/>
                  </a:moveTo>
                  <a:lnTo>
                    <a:pt x="28790" y="119206"/>
                  </a:lnTo>
                  <a:lnTo>
                    <a:pt x="29195" y="119206"/>
                  </a:lnTo>
                  <a:lnTo>
                    <a:pt x="29195" y="116813"/>
                  </a:lnTo>
                  <a:close/>
                  <a:moveTo>
                    <a:pt x="28790" y="121611"/>
                  </a:moveTo>
                  <a:lnTo>
                    <a:pt x="28790" y="124004"/>
                  </a:lnTo>
                  <a:lnTo>
                    <a:pt x="29195" y="124004"/>
                  </a:lnTo>
                  <a:lnTo>
                    <a:pt x="29195" y="121611"/>
                  </a:lnTo>
                  <a:close/>
                  <a:moveTo>
                    <a:pt x="29505" y="126314"/>
                  </a:moveTo>
                  <a:lnTo>
                    <a:pt x="29124" y="126433"/>
                  </a:lnTo>
                  <a:cubicBezTo>
                    <a:pt x="29374" y="127195"/>
                    <a:pt x="29743" y="127921"/>
                    <a:pt x="30243" y="128612"/>
                  </a:cubicBezTo>
                  <a:lnTo>
                    <a:pt x="30564" y="128374"/>
                  </a:lnTo>
                  <a:cubicBezTo>
                    <a:pt x="30100" y="127719"/>
                    <a:pt x="29743" y="127028"/>
                    <a:pt x="29505" y="126314"/>
                  </a:cubicBezTo>
                  <a:close/>
                  <a:moveTo>
                    <a:pt x="32183" y="130076"/>
                  </a:moveTo>
                  <a:lnTo>
                    <a:pt x="31933" y="130386"/>
                  </a:lnTo>
                  <a:cubicBezTo>
                    <a:pt x="32588" y="130910"/>
                    <a:pt x="33303" y="131326"/>
                    <a:pt x="34053" y="131612"/>
                  </a:cubicBezTo>
                  <a:lnTo>
                    <a:pt x="34196" y="131243"/>
                  </a:lnTo>
                  <a:cubicBezTo>
                    <a:pt x="33481" y="130969"/>
                    <a:pt x="32815" y="130576"/>
                    <a:pt x="32183" y="130076"/>
                  </a:cubicBezTo>
                  <a:close/>
                  <a:moveTo>
                    <a:pt x="36470" y="131695"/>
                  </a:moveTo>
                  <a:lnTo>
                    <a:pt x="36458" y="132100"/>
                  </a:lnTo>
                  <a:lnTo>
                    <a:pt x="38863" y="132100"/>
                  </a:lnTo>
                  <a:lnTo>
                    <a:pt x="38863" y="131695"/>
                  </a:lnTo>
                  <a:close/>
                  <a:moveTo>
                    <a:pt x="41256" y="131695"/>
                  </a:moveTo>
                  <a:lnTo>
                    <a:pt x="41256" y="132100"/>
                  </a:lnTo>
                  <a:lnTo>
                    <a:pt x="43661" y="132100"/>
                  </a:lnTo>
                  <a:lnTo>
                    <a:pt x="43661" y="131695"/>
                  </a:lnTo>
                  <a:close/>
                  <a:moveTo>
                    <a:pt x="46054" y="131695"/>
                  </a:moveTo>
                  <a:lnTo>
                    <a:pt x="46054" y="132100"/>
                  </a:lnTo>
                  <a:lnTo>
                    <a:pt x="48459" y="132100"/>
                  </a:lnTo>
                  <a:lnTo>
                    <a:pt x="48459" y="131695"/>
                  </a:lnTo>
                  <a:close/>
                  <a:moveTo>
                    <a:pt x="50852" y="131695"/>
                  </a:moveTo>
                  <a:lnTo>
                    <a:pt x="50852" y="132100"/>
                  </a:lnTo>
                  <a:lnTo>
                    <a:pt x="52246" y="132100"/>
                  </a:lnTo>
                  <a:cubicBezTo>
                    <a:pt x="52567" y="132100"/>
                    <a:pt x="52900" y="132136"/>
                    <a:pt x="53222" y="132184"/>
                  </a:cubicBezTo>
                  <a:lnTo>
                    <a:pt x="53281" y="131791"/>
                  </a:lnTo>
                  <a:cubicBezTo>
                    <a:pt x="52936" y="131731"/>
                    <a:pt x="52591" y="131695"/>
                    <a:pt x="52246" y="131695"/>
                  </a:cubicBezTo>
                  <a:close/>
                  <a:moveTo>
                    <a:pt x="55603" y="132624"/>
                  </a:moveTo>
                  <a:lnTo>
                    <a:pt x="55389" y="132969"/>
                  </a:lnTo>
                  <a:cubicBezTo>
                    <a:pt x="56079" y="133374"/>
                    <a:pt x="56663" y="133886"/>
                    <a:pt x="57127" y="134493"/>
                  </a:cubicBezTo>
                  <a:lnTo>
                    <a:pt x="57449" y="134255"/>
                  </a:lnTo>
                  <a:cubicBezTo>
                    <a:pt x="56948" y="133600"/>
                    <a:pt x="56329" y="133053"/>
                    <a:pt x="55603" y="132624"/>
                  </a:cubicBezTo>
                  <a:close/>
                  <a:moveTo>
                    <a:pt x="58520" y="136470"/>
                  </a:moveTo>
                  <a:lnTo>
                    <a:pt x="58127" y="136565"/>
                  </a:lnTo>
                  <a:cubicBezTo>
                    <a:pt x="58258" y="137077"/>
                    <a:pt x="58330" y="137613"/>
                    <a:pt x="58330" y="138161"/>
                  </a:cubicBezTo>
                  <a:cubicBezTo>
                    <a:pt x="58330" y="138411"/>
                    <a:pt x="58318" y="138649"/>
                    <a:pt x="58306" y="138887"/>
                  </a:cubicBezTo>
                  <a:lnTo>
                    <a:pt x="58711" y="138911"/>
                  </a:lnTo>
                  <a:cubicBezTo>
                    <a:pt x="58723" y="138661"/>
                    <a:pt x="58723" y="138411"/>
                    <a:pt x="58723" y="138161"/>
                  </a:cubicBezTo>
                  <a:cubicBezTo>
                    <a:pt x="58723" y="137577"/>
                    <a:pt x="58663" y="137006"/>
                    <a:pt x="58520" y="136470"/>
                  </a:cubicBezTo>
                  <a:close/>
                  <a:moveTo>
                    <a:pt x="57913" y="141197"/>
                  </a:moveTo>
                  <a:cubicBezTo>
                    <a:pt x="57675" y="141982"/>
                    <a:pt x="57365" y="142709"/>
                    <a:pt x="56960" y="143340"/>
                  </a:cubicBezTo>
                  <a:lnTo>
                    <a:pt x="57306" y="143554"/>
                  </a:lnTo>
                  <a:cubicBezTo>
                    <a:pt x="57722" y="142887"/>
                    <a:pt x="58056" y="142137"/>
                    <a:pt x="58294" y="141316"/>
                  </a:cubicBezTo>
                  <a:lnTo>
                    <a:pt x="57913" y="141197"/>
                  </a:lnTo>
                  <a:close/>
                  <a:moveTo>
                    <a:pt x="55424" y="145066"/>
                  </a:moveTo>
                  <a:cubicBezTo>
                    <a:pt x="54793" y="145542"/>
                    <a:pt x="54091" y="145876"/>
                    <a:pt x="53353" y="146031"/>
                  </a:cubicBezTo>
                  <a:lnTo>
                    <a:pt x="53436" y="146423"/>
                  </a:lnTo>
                  <a:cubicBezTo>
                    <a:pt x="54234" y="146257"/>
                    <a:pt x="54996" y="145900"/>
                    <a:pt x="55675" y="145388"/>
                  </a:cubicBezTo>
                  <a:lnTo>
                    <a:pt x="55424" y="145066"/>
                  </a:lnTo>
                  <a:close/>
                  <a:moveTo>
                    <a:pt x="34208" y="146150"/>
                  </a:moveTo>
                  <a:lnTo>
                    <a:pt x="34208" y="146543"/>
                  </a:lnTo>
                  <a:lnTo>
                    <a:pt x="36601" y="146543"/>
                  </a:lnTo>
                  <a:lnTo>
                    <a:pt x="36601" y="146150"/>
                  </a:lnTo>
                  <a:close/>
                  <a:moveTo>
                    <a:pt x="39006" y="146150"/>
                  </a:moveTo>
                  <a:lnTo>
                    <a:pt x="39006" y="146543"/>
                  </a:lnTo>
                  <a:lnTo>
                    <a:pt x="41399" y="146543"/>
                  </a:lnTo>
                  <a:lnTo>
                    <a:pt x="41399" y="146150"/>
                  </a:lnTo>
                  <a:close/>
                  <a:moveTo>
                    <a:pt x="43804" y="146150"/>
                  </a:moveTo>
                  <a:lnTo>
                    <a:pt x="43804" y="146543"/>
                  </a:lnTo>
                  <a:lnTo>
                    <a:pt x="46197" y="146543"/>
                  </a:lnTo>
                  <a:lnTo>
                    <a:pt x="46197" y="146150"/>
                  </a:lnTo>
                  <a:close/>
                  <a:moveTo>
                    <a:pt x="48602" y="146150"/>
                  </a:moveTo>
                  <a:lnTo>
                    <a:pt x="48602" y="146543"/>
                  </a:lnTo>
                  <a:lnTo>
                    <a:pt x="50995" y="146543"/>
                  </a:lnTo>
                  <a:lnTo>
                    <a:pt x="50995" y="146150"/>
                  </a:lnTo>
                  <a:close/>
                  <a:moveTo>
                    <a:pt x="30910" y="146150"/>
                  </a:moveTo>
                  <a:cubicBezTo>
                    <a:pt x="30386" y="146150"/>
                    <a:pt x="29874" y="146209"/>
                    <a:pt x="29374" y="146340"/>
                  </a:cubicBezTo>
                  <a:lnTo>
                    <a:pt x="29469" y="146721"/>
                  </a:lnTo>
                  <a:cubicBezTo>
                    <a:pt x="29933" y="146602"/>
                    <a:pt x="30421" y="146543"/>
                    <a:pt x="30910" y="146543"/>
                  </a:cubicBezTo>
                  <a:lnTo>
                    <a:pt x="31802" y="146543"/>
                  </a:lnTo>
                  <a:lnTo>
                    <a:pt x="31802" y="146150"/>
                  </a:lnTo>
                  <a:close/>
                  <a:moveTo>
                    <a:pt x="27159" y="147412"/>
                  </a:moveTo>
                  <a:cubicBezTo>
                    <a:pt x="26516" y="147900"/>
                    <a:pt x="25957" y="148507"/>
                    <a:pt x="25504" y="149221"/>
                  </a:cubicBezTo>
                  <a:lnTo>
                    <a:pt x="25837" y="149436"/>
                  </a:lnTo>
                  <a:cubicBezTo>
                    <a:pt x="26266" y="148769"/>
                    <a:pt x="26802" y="148186"/>
                    <a:pt x="27397" y="147733"/>
                  </a:cubicBezTo>
                  <a:lnTo>
                    <a:pt x="27159" y="147412"/>
                  </a:lnTo>
                  <a:close/>
                  <a:moveTo>
                    <a:pt x="24504" y="151460"/>
                  </a:moveTo>
                  <a:cubicBezTo>
                    <a:pt x="24290" y="152234"/>
                    <a:pt x="24171" y="153055"/>
                    <a:pt x="24171" y="153889"/>
                  </a:cubicBezTo>
                  <a:lnTo>
                    <a:pt x="24575" y="153889"/>
                  </a:lnTo>
                  <a:cubicBezTo>
                    <a:pt x="24575" y="153091"/>
                    <a:pt x="24683" y="152317"/>
                    <a:pt x="24897" y="151567"/>
                  </a:cubicBezTo>
                  <a:lnTo>
                    <a:pt x="24504" y="151460"/>
                  </a:lnTo>
                  <a:close/>
                  <a:moveTo>
                    <a:pt x="24171" y="156282"/>
                  </a:moveTo>
                  <a:lnTo>
                    <a:pt x="24171" y="158627"/>
                  </a:lnTo>
                  <a:lnTo>
                    <a:pt x="24575" y="158627"/>
                  </a:lnTo>
                  <a:lnTo>
                    <a:pt x="24575" y="15628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6327248" y="5105047"/>
              <a:ext cx="32" cy="38456"/>
            </a:xfrm>
            <a:custGeom>
              <a:avLst/>
              <a:gdLst/>
              <a:ahLst/>
              <a:cxnLst/>
              <a:rect l="l" t="t" r="r" b="b"/>
              <a:pathLst>
                <a:path w="1" h="1204" fill="none" extrusionOk="0">
                  <a:moveTo>
                    <a:pt x="1" y="1"/>
                  </a:moveTo>
                  <a:lnTo>
                    <a:pt x="1" y="1203"/>
                  </a:lnTo>
                </a:path>
              </a:pathLst>
            </a:custGeom>
            <a:noFill/>
            <a:ln w="10125" cap="flat" cmpd="sng">
              <a:solidFill>
                <a:srgbClr val="66625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42"/>
          <p:cNvGrpSpPr/>
          <p:nvPr/>
        </p:nvGrpSpPr>
        <p:grpSpPr>
          <a:xfrm>
            <a:off x="7065665" y="812465"/>
            <a:ext cx="1939191" cy="259332"/>
            <a:chOff x="3795250" y="662563"/>
            <a:chExt cx="1760100" cy="229200"/>
          </a:xfrm>
        </p:grpSpPr>
        <p:grpSp>
          <p:nvGrpSpPr>
            <p:cNvPr id="1922" name="Google Shape;1922;p42"/>
            <p:cNvGrpSpPr/>
            <p:nvPr/>
          </p:nvGrpSpPr>
          <p:grpSpPr>
            <a:xfrm rot="5400000">
              <a:off x="5253213" y="589625"/>
              <a:ext cx="229200" cy="375075"/>
              <a:chOff x="2560463" y="4217700"/>
              <a:chExt cx="229200" cy="375075"/>
            </a:xfrm>
          </p:grpSpPr>
          <p:sp>
            <p:nvSpPr>
              <p:cNvPr id="1923" name="Google Shape;1923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avLst/>
                <a:gdLst/>
                <a:ahLst/>
                <a:cxnLst/>
                <a:rect l="l" t="t" r="r" b="b"/>
                <a:pathLst>
                  <a:path w="9168" h="15003" extrusionOk="0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977" extrusionOk="0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27" name="Google Shape;1927;p42"/>
            <p:cNvCxnSpPr/>
            <p:nvPr/>
          </p:nvCxnSpPr>
          <p:spPr>
            <a:xfrm>
              <a:off x="3795250" y="777175"/>
              <a:ext cx="148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35" name="Google Shape;1935;p42"/>
          <p:cNvGrpSpPr/>
          <p:nvPr/>
        </p:nvGrpSpPr>
        <p:grpSpPr>
          <a:xfrm>
            <a:off x="6904231" y="2571750"/>
            <a:ext cx="1862877" cy="259332"/>
            <a:chOff x="3795250" y="2289213"/>
            <a:chExt cx="1663175" cy="229200"/>
          </a:xfrm>
        </p:grpSpPr>
        <p:grpSp>
          <p:nvGrpSpPr>
            <p:cNvPr id="1938" name="Google Shape;1938;p42"/>
            <p:cNvGrpSpPr/>
            <p:nvPr/>
          </p:nvGrpSpPr>
          <p:grpSpPr>
            <a:xfrm rot="5400000">
              <a:off x="5156288" y="2216275"/>
              <a:ext cx="229200" cy="375075"/>
              <a:chOff x="2560463" y="4217700"/>
              <a:chExt cx="229200" cy="375075"/>
            </a:xfrm>
          </p:grpSpPr>
          <p:sp>
            <p:nvSpPr>
              <p:cNvPr id="1939" name="Google Shape;1939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avLst/>
                <a:gdLst/>
                <a:ahLst/>
                <a:cxnLst/>
                <a:rect l="l" t="t" r="r" b="b"/>
                <a:pathLst>
                  <a:path w="9168" h="15003" extrusionOk="0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977" extrusionOk="0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41" name="Google Shape;1941;p42"/>
            <p:cNvCxnSpPr/>
            <p:nvPr/>
          </p:nvCxnSpPr>
          <p:spPr>
            <a:xfrm>
              <a:off x="3795250" y="2403825"/>
              <a:ext cx="1410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2" name="Google Shape;1942;p42"/>
          <p:cNvGrpSpPr/>
          <p:nvPr/>
        </p:nvGrpSpPr>
        <p:grpSpPr>
          <a:xfrm rot="10800000">
            <a:off x="6467202" y="4349342"/>
            <a:ext cx="2455271" cy="259330"/>
            <a:chOff x="3795250" y="3102538"/>
            <a:chExt cx="2536700" cy="229200"/>
          </a:xfrm>
        </p:grpSpPr>
        <p:grpSp>
          <p:nvGrpSpPr>
            <p:cNvPr id="1945" name="Google Shape;1945;p42"/>
            <p:cNvGrpSpPr/>
            <p:nvPr/>
          </p:nvGrpSpPr>
          <p:grpSpPr>
            <a:xfrm rot="5400000">
              <a:off x="6029813" y="3029600"/>
              <a:ext cx="229200" cy="375075"/>
              <a:chOff x="2560463" y="4217700"/>
              <a:chExt cx="229200" cy="375075"/>
            </a:xfrm>
          </p:grpSpPr>
          <p:sp>
            <p:nvSpPr>
              <p:cNvPr id="1946" name="Google Shape;1946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avLst/>
                <a:gdLst/>
                <a:ahLst/>
                <a:cxnLst/>
                <a:rect l="l" t="t" r="r" b="b"/>
                <a:pathLst>
                  <a:path w="9168" h="15003" extrusionOk="0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977" extrusionOk="0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48" name="Google Shape;1948;p42"/>
            <p:cNvCxnSpPr/>
            <p:nvPr/>
          </p:nvCxnSpPr>
          <p:spPr>
            <a:xfrm>
              <a:off x="3795250" y="3217150"/>
              <a:ext cx="223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58F4D1-5414-1D11-B8AA-227A37A839EB}"/>
              </a:ext>
            </a:extLst>
          </p:cNvPr>
          <p:cNvSpPr txBox="1"/>
          <p:nvPr/>
        </p:nvSpPr>
        <p:spPr>
          <a:xfrm>
            <a:off x="1880931" y="649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</a:rPr>
              <a:t>Implementation</a:t>
            </a:r>
          </a:p>
        </p:txBody>
      </p:sp>
      <p:sp>
        <p:nvSpPr>
          <p:cNvPr id="4" name="Google Shape;190;p16">
            <a:extLst>
              <a:ext uri="{FF2B5EF4-FFF2-40B4-BE49-F238E27FC236}">
                <a16:creationId xmlns:a16="http://schemas.microsoft.com/office/drawing/2014/main" id="{A43B2A09-856A-D30B-1C64-9EB73AA8F7F0}"/>
              </a:ext>
            </a:extLst>
          </p:cNvPr>
          <p:cNvSpPr/>
          <p:nvPr/>
        </p:nvSpPr>
        <p:spPr>
          <a:xfrm>
            <a:off x="8648787" y="30300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D8E88-F9FB-6D15-67A4-DD0A91E421A9}"/>
              </a:ext>
            </a:extLst>
          </p:cNvPr>
          <p:cNvSpPr txBox="1"/>
          <p:nvPr/>
        </p:nvSpPr>
        <p:spPr>
          <a:xfrm>
            <a:off x="1337943" y="1965933"/>
            <a:ext cx="50441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I'll explain implementation part of this project.</a:t>
            </a:r>
          </a:p>
          <a:p>
            <a:endParaRPr lang="en-US" dirty="0"/>
          </a:p>
          <a:p>
            <a:r>
              <a:rPr lang="en-US" dirty="0"/>
              <a:t>I've used python for the programming language and implement it in PyCharm 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8F4D1-5414-1D11-B8AA-227A37A839EB}"/>
              </a:ext>
            </a:extLst>
          </p:cNvPr>
          <p:cNvSpPr txBox="1"/>
          <p:nvPr/>
        </p:nvSpPr>
        <p:spPr>
          <a:xfrm>
            <a:off x="2286000" y="2509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</a:rPr>
              <a:t>Implementation</a:t>
            </a:r>
          </a:p>
        </p:txBody>
      </p:sp>
      <p:sp>
        <p:nvSpPr>
          <p:cNvPr id="4" name="Google Shape;190;p16">
            <a:extLst>
              <a:ext uri="{FF2B5EF4-FFF2-40B4-BE49-F238E27FC236}">
                <a16:creationId xmlns:a16="http://schemas.microsoft.com/office/drawing/2014/main" id="{A43B2A09-856A-D30B-1C64-9EB73AA8F7F0}"/>
              </a:ext>
            </a:extLst>
          </p:cNvPr>
          <p:cNvSpPr/>
          <p:nvPr/>
        </p:nvSpPr>
        <p:spPr>
          <a:xfrm>
            <a:off x="8686262" y="4534845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08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1BCC7-E634-F28A-4A4D-A7D6B88B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03" y="829870"/>
            <a:ext cx="5770334" cy="40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8F4D1-5414-1D11-B8AA-227A37A839EB}"/>
              </a:ext>
            </a:extLst>
          </p:cNvPr>
          <p:cNvSpPr txBox="1"/>
          <p:nvPr/>
        </p:nvSpPr>
        <p:spPr>
          <a:xfrm>
            <a:off x="3639952" y="92199"/>
            <a:ext cx="1291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2">
                    <a:lumMod val="75000"/>
                  </a:schemeClr>
                </a:solidFill>
                <a:latin typeface="Avenir Black Oblique" panose="020B0803020203090204" pitchFamily="34" charset="0"/>
              </a:rPr>
              <a:t>Input</a:t>
            </a:r>
          </a:p>
        </p:txBody>
      </p:sp>
      <p:sp>
        <p:nvSpPr>
          <p:cNvPr id="4" name="Google Shape;190;p16">
            <a:extLst>
              <a:ext uri="{FF2B5EF4-FFF2-40B4-BE49-F238E27FC236}">
                <a16:creationId xmlns:a16="http://schemas.microsoft.com/office/drawing/2014/main" id="{A43B2A09-856A-D30B-1C64-9EB73AA8F7F0}"/>
              </a:ext>
            </a:extLst>
          </p:cNvPr>
          <p:cNvSpPr/>
          <p:nvPr/>
        </p:nvSpPr>
        <p:spPr>
          <a:xfrm>
            <a:off x="8648787" y="30300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09</a:t>
            </a:r>
            <a:endParaRPr sz="16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D8E88-F9FB-6D15-67A4-DD0A91E421A9}"/>
              </a:ext>
            </a:extLst>
          </p:cNvPr>
          <p:cNvSpPr txBox="1"/>
          <p:nvPr/>
        </p:nvSpPr>
        <p:spPr>
          <a:xfrm>
            <a:off x="1221697" y="1186445"/>
            <a:ext cx="5044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7B056F-3985-D14B-1EF8-B17B8B459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34" y="629866"/>
            <a:ext cx="4960999" cy="4421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FCE30E-FCEB-D168-5689-ABC4EB31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62" y="676974"/>
            <a:ext cx="2414500" cy="18263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ABD2D2-3D9C-9E6F-BBC8-41D16EB29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62" y="2503357"/>
            <a:ext cx="3429297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89745"/>
      </p:ext>
    </p:extLst>
  </p:cSld>
  <p:clrMapOvr>
    <a:masterClrMapping/>
  </p:clrMapOvr>
</p:sld>
</file>

<file path=ppt/theme/theme1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359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Avenir Black Oblique</vt:lpstr>
      <vt:lpstr>Wingdings</vt:lpstr>
      <vt:lpstr>Kalpana +buble</vt:lpstr>
      <vt:lpstr>Fira Sans Extra Condensed SemiBold</vt:lpstr>
      <vt:lpstr>Fira Sans Extra Condensed</vt:lpstr>
      <vt:lpstr>Arial</vt:lpstr>
      <vt:lpstr>Times New Roman</vt:lpstr>
      <vt:lpstr>Poor Richard</vt:lpstr>
      <vt:lpstr>Fira Sans Extra Condensed Medium</vt:lpstr>
      <vt:lpstr>Adobe Garamond Pro Bold</vt:lpstr>
      <vt:lpstr>Roboto</vt:lpstr>
      <vt:lpstr>Roadmap Infographics by Slidesgo</vt:lpstr>
      <vt:lpstr>Implementation of a small address Map using A* Search Algorithm</vt:lpstr>
      <vt:lpstr>Outline</vt:lpstr>
      <vt:lpstr>Introduction</vt:lpstr>
      <vt:lpstr>Objective</vt:lpstr>
      <vt:lpstr>Designed Map</vt:lpstr>
      <vt:lpstr>Search Tree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Infographics</dc:title>
  <dc:creator>Rifa Tasfia</dc:creator>
  <cp:lastModifiedBy>Rifa Tasfia</cp:lastModifiedBy>
  <cp:revision>3</cp:revision>
  <dcterms:modified xsi:type="dcterms:W3CDTF">2023-03-27T14:39:52Z</dcterms:modified>
</cp:coreProperties>
</file>