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0" r:id="rId4"/>
    <p:sldId id="283" r:id="rId5"/>
    <p:sldId id="291" r:id="rId6"/>
    <p:sldId id="292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643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fiarifa/CSE-404-4.1-AI-lab-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9853" y="917436"/>
            <a:ext cx="6848669" cy="198438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 basic family relationship  using Prolog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045" y="3415004"/>
            <a:ext cx="3493008" cy="878908"/>
          </a:xfrm>
        </p:spPr>
        <p:txBody>
          <a:bodyPr/>
          <a:lstStyle/>
          <a:p>
            <a:r>
              <a:rPr lang="en-US" sz="2800" b="1" dirty="0">
                <a:latin typeface="Adobe Garamond Pro Bold" panose="02020702060506020403" pitchFamily="18" charset="0"/>
              </a:rPr>
              <a:t>Rifa Tasfia -19201045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3818833" cy="3359580"/>
          </a:xfrm>
        </p:spPr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Problem Statement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Tree Diagram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Technical Report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Source Code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Conclusion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58" y="476588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58" y="1757847"/>
            <a:ext cx="8155888" cy="4941533"/>
          </a:xfrm>
        </p:spPr>
        <p:txBody>
          <a:bodyPr/>
          <a:lstStyle/>
          <a:p>
            <a:pPr algn="ctr" rtl="0" latinLnBrk="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 a basic family relationship tree structure of my own family using Prolog. Write rules against degree &amp; removal for up to 3rd Degree &amp; twice removed situation for cousin relationship.</a:t>
            </a:r>
          </a:p>
          <a:p>
            <a:pPr algn="ctr" rtl="0" latinLnBrk="0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latinLnBrk="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Cousin - Same Grandparent.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latinLnBrk="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Cousin - Same Great Grandparent.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latinLnBrk="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Cousin - Same Great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Grandparent.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400" b="1" smtClean="0"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Diagram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400" b="1" smtClean="0"/>
              <a:t>4</a:t>
            </a:fld>
            <a:endParaRPr lang="en-US" sz="1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5CED0-5A28-D574-A69E-19A860FC8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5774" y="2201343"/>
            <a:ext cx="11573651" cy="4003514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Report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400" b="1" smtClean="0"/>
              <a:pPr/>
              <a:t>5</a:t>
            </a:fld>
            <a:endParaRPr lang="en-US" sz="14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Report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 all technical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b="0" i="0" dirty="0">
                <a:solidFill>
                  <a:srgbClr val="000000"/>
                </a:solidFill>
                <a:effectLst/>
                <a:latin typeface="YAD_cUhqUyg 0"/>
              </a:rPr>
              <a:t>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https://github.com/tasfiarifa/CSE-404-4.1-AI-lab-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Source Code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4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Source Code with prolog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YAD_cUhqUyg 0"/>
              </a:rPr>
              <a:t>. </a:t>
            </a:r>
          </a:p>
          <a:p>
            <a:r>
              <a:rPr lang="en-US" dirty="0" err="1">
                <a:solidFill>
                  <a:srgbClr val="000000"/>
                </a:solidFill>
                <a:latin typeface="YAD_cUhqUyg 0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YAD_cUhqUyg 0"/>
              </a:rPr>
              <a:t> Link-</a:t>
            </a:r>
            <a:r>
              <a:rPr lang="en-US" dirty="0">
                <a:solidFill>
                  <a:srgbClr val="000000"/>
                </a:solidFill>
                <a:latin typeface="YAD_cUhqUyg 0"/>
                <a:hlinkClick r:id="rId3"/>
              </a:rPr>
              <a:t>https://github.com/</a:t>
            </a:r>
            <a:r>
              <a:rPr lang="en-US" dirty="0" err="1">
                <a:solidFill>
                  <a:srgbClr val="000000"/>
                </a:solidFill>
                <a:latin typeface="YAD_cUhqUyg 0"/>
                <a:hlinkClick r:id="rId3"/>
              </a:rPr>
              <a:t>tasfiarifa</a:t>
            </a:r>
            <a:r>
              <a:rPr lang="en-US" dirty="0">
                <a:solidFill>
                  <a:srgbClr val="000000"/>
                </a:solidFill>
                <a:latin typeface="YAD_cUhqUyg 0"/>
                <a:hlinkClick r:id="rId3"/>
              </a:rPr>
              <a:t>/CSE-404-4.1-AI-lab-</a:t>
            </a:r>
            <a:endParaRPr lang="en-US" dirty="0">
              <a:solidFill>
                <a:srgbClr val="000000"/>
              </a:solidFill>
              <a:latin typeface="YAD_cUhqUyg 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/>
              <a:t>Experiment &amp; explanation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check with screenshots &amp; logical explanation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YAD_cUhqUyg 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0053" y="45720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z="1400" b="1" smtClean="0"/>
              <a:pPr/>
              <a:t>6</a:t>
            </a:fld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any knowledge-base, creating a decision tree and a structured logics can help a lot while troubleshooting. Naming conventions are case sensitive. Be careful of spellings.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166" y="2574875"/>
            <a:ext cx="4649817" cy="1110716"/>
          </a:xfrm>
        </p:spPr>
        <p:txBody>
          <a:bodyPr/>
          <a:lstStyle/>
          <a:p>
            <a:r>
              <a:rPr lang="en-US" sz="4800" dirty="0">
                <a:latin typeface="Ashley Script MT Std" panose="02010506030101010103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{C1DB36DD-2184-4E86-A0D4-082ADFD573D9}tf78438558_win32</Template>
  <TotalTime>107</TotalTime>
  <Words>165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Adobe Garamond Pro Bold</vt:lpstr>
      <vt:lpstr>Arial</vt:lpstr>
      <vt:lpstr>Arial Black</vt:lpstr>
      <vt:lpstr>Ashley Script MT Std</vt:lpstr>
      <vt:lpstr>Sabon Next LT</vt:lpstr>
      <vt:lpstr>Times New Roman</vt:lpstr>
      <vt:lpstr>YAD_cUhqUyg 0</vt:lpstr>
      <vt:lpstr>Office Theme</vt:lpstr>
      <vt:lpstr>Implement  basic family relationship  using Prolog </vt:lpstr>
      <vt:lpstr>Content</vt:lpstr>
      <vt:lpstr>Introduction</vt:lpstr>
      <vt:lpstr>Diagram</vt:lpstr>
      <vt:lpstr>Technical Report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 basic family relationship  using Prolog </dc:title>
  <dc:subject/>
  <dc:creator>Rifa Tasfia</dc:creator>
  <cp:lastModifiedBy>Rifa Tasfia</cp:lastModifiedBy>
  <cp:revision>3</cp:revision>
  <dcterms:created xsi:type="dcterms:W3CDTF">2023-02-12T13:21:41Z</dcterms:created>
  <dcterms:modified xsi:type="dcterms:W3CDTF">2023-02-13T18:39:26Z</dcterms:modified>
</cp:coreProperties>
</file>