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3/26/14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24634"/>
            <a:ext cx="9144000" cy="9118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 smtClean="0"/>
              <a:t>Collector – Android &amp; Backend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38755"/>
            <a:ext cx="9144000" cy="2055542"/>
          </a:xfrm>
        </p:spPr>
        <p:txBody>
          <a:bodyPr anchor="t"/>
          <a:lstStyle/>
          <a:p>
            <a:pPr algn="ctr"/>
            <a:r>
              <a:rPr lang="en-US" sz="4000" dirty="0" smtClean="0"/>
              <a:t>Natalya Hankewych</a:t>
            </a:r>
          </a:p>
          <a:p>
            <a:pPr algn="ctr"/>
            <a:r>
              <a:rPr lang="en-US" sz="2800" dirty="0" smtClean="0"/>
              <a:t>CIS4914 Senior Project</a:t>
            </a:r>
          </a:p>
          <a:p>
            <a:pPr algn="ctr"/>
            <a:r>
              <a:rPr lang="en-US" sz="2400" dirty="0"/>
              <a:t>3</a:t>
            </a:r>
            <a:r>
              <a:rPr lang="en-US" sz="2400" dirty="0" smtClean="0"/>
              <a:t>/27/</a:t>
            </a:r>
            <a:r>
              <a:rPr lang="en-US" sz="2400" dirty="0" smtClean="0"/>
              <a:t>2014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244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All aspects of app: Android + Backend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Keeping track of items in collections</a:t>
            </a:r>
          </a:p>
          <a:p>
            <a:pPr lvl="1"/>
            <a:r>
              <a:rPr lang="en-US" dirty="0" smtClean="0"/>
              <a:t>Sharing with other enthusiasts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App to store collections</a:t>
            </a:r>
          </a:p>
          <a:p>
            <a:pPr lvl="1"/>
            <a:r>
              <a:rPr lang="en-US" dirty="0" smtClean="0"/>
              <a:t>View other people’s collections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6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467600" cy="507019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300" dirty="0"/>
              <a:t>Android Open Source Project. “Android API Guides”, </a:t>
            </a:r>
            <a:r>
              <a:rPr lang="en-US" sz="2800" dirty="0"/>
              <a:t>http://</a:t>
            </a:r>
            <a:r>
              <a:rPr lang="en-US" sz="2800" dirty="0" err="1"/>
              <a:t>developer.android.com</a:t>
            </a:r>
            <a:r>
              <a:rPr lang="en-US" sz="2800" dirty="0"/>
              <a:t>/guide/</a:t>
            </a:r>
            <a:r>
              <a:rPr lang="en-US" sz="2800" dirty="0" err="1"/>
              <a:t>index.html</a:t>
            </a:r>
            <a:r>
              <a:rPr lang="en-US" sz="2800" dirty="0"/>
              <a:t>, </a:t>
            </a:r>
            <a:r>
              <a:rPr lang="en-US" sz="3300" dirty="0"/>
              <a:t>Google, Inc. (as-of 2014</a:t>
            </a:r>
            <a:r>
              <a:rPr lang="en-US" sz="33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sz="3300" dirty="0" err="1"/>
              <a:t>Hellkamp</a:t>
            </a:r>
            <a:r>
              <a:rPr lang="en-US" sz="3300" dirty="0"/>
              <a:t>, M. “Bottle: Python Web Framework”, </a:t>
            </a:r>
            <a:r>
              <a:rPr lang="en-US" sz="2800" dirty="0"/>
              <a:t>http://</a:t>
            </a:r>
            <a:r>
              <a:rPr lang="en-US" sz="2800" dirty="0" err="1"/>
              <a:t>bottlepy.org</a:t>
            </a:r>
            <a:r>
              <a:rPr lang="en-US" sz="2800" dirty="0"/>
              <a:t>/docs/</a:t>
            </a:r>
            <a:r>
              <a:rPr lang="en-US" sz="2800" dirty="0" err="1"/>
              <a:t>dev</a:t>
            </a:r>
            <a:r>
              <a:rPr lang="en-US" sz="2800" dirty="0"/>
              <a:t>/</a:t>
            </a:r>
            <a:r>
              <a:rPr lang="en-US" sz="2800" dirty="0" err="1"/>
              <a:t>index.html</a:t>
            </a:r>
            <a:r>
              <a:rPr lang="en-US" sz="2800" dirty="0"/>
              <a:t>, </a:t>
            </a:r>
            <a:r>
              <a:rPr lang="en-US" sz="3300" dirty="0"/>
              <a:t>Bottle (as-of 04 </a:t>
            </a:r>
            <a:r>
              <a:rPr lang="en-US" sz="3300" dirty="0" smtClean="0"/>
              <a:t>Feb </a:t>
            </a:r>
            <a:r>
              <a:rPr lang="en-US" sz="3300" dirty="0"/>
              <a:t>2014)</a:t>
            </a:r>
          </a:p>
          <a:p>
            <a:pPr>
              <a:lnSpc>
                <a:spcPct val="110000"/>
              </a:lnSpc>
            </a:pPr>
            <a:r>
              <a:rPr lang="en-US" sz="3300" dirty="0" err="1"/>
              <a:t>MongoDB</a:t>
            </a:r>
            <a:r>
              <a:rPr lang="en-US" sz="3300" dirty="0"/>
              <a:t>. “</a:t>
            </a:r>
            <a:r>
              <a:rPr lang="en-US" sz="3300" dirty="0" err="1"/>
              <a:t>PyMongo</a:t>
            </a:r>
            <a:r>
              <a:rPr lang="en-US" sz="3300" dirty="0"/>
              <a:t> Documentation”, </a:t>
            </a:r>
            <a:r>
              <a:rPr lang="en-US" sz="2800" dirty="0"/>
              <a:t>http://</a:t>
            </a:r>
            <a:r>
              <a:rPr lang="en-US" sz="2800" dirty="0" err="1"/>
              <a:t>api.mongodb.org</a:t>
            </a:r>
            <a:r>
              <a:rPr lang="en-US" sz="2800" dirty="0"/>
              <a:t>/python/current/, </a:t>
            </a:r>
            <a:r>
              <a:rPr lang="en-US" sz="3300" dirty="0" err="1"/>
              <a:t>MongoDB</a:t>
            </a:r>
            <a:r>
              <a:rPr lang="en-US" sz="3300" dirty="0"/>
              <a:t>, Inc. (as-of 2014</a:t>
            </a:r>
            <a:r>
              <a:rPr lang="en-US" sz="3300" dirty="0" smtClean="0"/>
              <a:t>)</a:t>
            </a:r>
            <a:endParaRPr lang="en-US" sz="3300" dirty="0" smtClean="0"/>
          </a:p>
          <a:p>
            <a:pPr>
              <a:lnSpc>
                <a:spcPct val="110000"/>
              </a:lnSpc>
            </a:pPr>
            <a:r>
              <a:rPr lang="en-US" sz="3300" dirty="0" err="1" smtClean="0"/>
              <a:t>Shalloway</a:t>
            </a:r>
            <a:r>
              <a:rPr lang="en-US" sz="3300" dirty="0" smtClean="0"/>
              <a:t>, A. and </a:t>
            </a:r>
            <a:r>
              <a:rPr lang="en-US" sz="3300" dirty="0" err="1" smtClean="0"/>
              <a:t>Trott</a:t>
            </a:r>
            <a:r>
              <a:rPr lang="en-US" sz="3300" dirty="0" smtClean="0"/>
              <a:t>, J.R. </a:t>
            </a:r>
            <a:r>
              <a:rPr lang="en-US" sz="3300" i="1" dirty="0" smtClean="0"/>
              <a:t>Design </a:t>
            </a:r>
            <a:r>
              <a:rPr lang="en-US" sz="3300" i="1" dirty="0" smtClean="0"/>
              <a:t>Patterns Explained, 2</a:t>
            </a:r>
            <a:r>
              <a:rPr lang="en-US" sz="3300" i="1" baseline="30000" dirty="0" smtClean="0"/>
              <a:t>nd</a:t>
            </a:r>
            <a:r>
              <a:rPr lang="en-US" sz="3300" i="1" dirty="0" smtClean="0"/>
              <a:t> </a:t>
            </a:r>
            <a:r>
              <a:rPr lang="en-US" sz="3300" i="1" dirty="0" smtClean="0"/>
              <a:t>Edition</a:t>
            </a:r>
            <a:r>
              <a:rPr lang="en-US" sz="3300" dirty="0"/>
              <a:t> </a:t>
            </a:r>
            <a:r>
              <a:rPr lang="en-US" sz="3300" dirty="0" smtClean="0"/>
              <a:t>Boston, MA: Pearson Education, </a:t>
            </a:r>
            <a:r>
              <a:rPr lang="en-US" sz="3300" dirty="0" err="1" smtClean="0"/>
              <a:t>Inc</a:t>
            </a:r>
            <a:r>
              <a:rPr lang="en-US" sz="3300" dirty="0" smtClean="0"/>
              <a:t> </a:t>
            </a:r>
            <a:r>
              <a:rPr lang="en-US" sz="3300" dirty="0" smtClean="0"/>
              <a:t>(2005).</a:t>
            </a:r>
          </a:p>
        </p:txBody>
      </p:sp>
    </p:spTree>
    <p:extLst>
      <p:ext uri="{BB962C8B-B14F-4D97-AF65-F5344CB8AC3E}">
        <p14:creationId xmlns:p14="http://schemas.microsoft.com/office/powerpoint/2010/main" val="326651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Backend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“Schema”</a:t>
            </a:r>
          </a:p>
          <a:p>
            <a:r>
              <a:rPr lang="en-US" dirty="0" smtClean="0"/>
              <a:t>Login + Signup Routes using Bottle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Android</a:t>
            </a:r>
          </a:p>
          <a:p>
            <a:r>
              <a:rPr lang="en-US" dirty="0" smtClean="0"/>
              <a:t>Login / Signup</a:t>
            </a:r>
          </a:p>
          <a:p>
            <a:r>
              <a:rPr lang="en-US" dirty="0" smtClean="0"/>
              <a:t>Profile and Add Collection Activity</a:t>
            </a:r>
          </a:p>
          <a:p>
            <a:r>
              <a:rPr lang="en-US" dirty="0" smtClean="0"/>
              <a:t>SQLite Database – Collections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6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Performed</a:t>
            </a:r>
            <a:endParaRPr lang="en-US" dirty="0"/>
          </a:p>
        </p:txBody>
      </p:sp>
      <p:pic>
        <p:nvPicPr>
          <p:cNvPr id="5" name="Content Placeholder 4" descr="senior_project_api_doc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>
            <a:fillRect/>
          </a:stretch>
        </p:blipFill>
        <p:spPr>
          <a:xfrm>
            <a:off x="5323238" y="1417638"/>
            <a:ext cx="3711513" cy="4522019"/>
          </a:xfrm>
        </p:spPr>
      </p:pic>
      <p:pic>
        <p:nvPicPr>
          <p:cNvPr id="6" name="Picture 5" descr="Screenshot_2014-03-26-21-27-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2309050" cy="4104977"/>
          </a:xfrm>
          <a:prstGeom prst="rect">
            <a:avLst/>
          </a:prstGeom>
        </p:spPr>
      </p:pic>
      <p:pic>
        <p:nvPicPr>
          <p:cNvPr id="7" name="Picture 6" descr="Screenshot_2014-03-26-21-32-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77" y="1417638"/>
            <a:ext cx="2309050" cy="41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9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4898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dirty="0" smtClean="0"/>
              <a:t>Backend</a:t>
            </a:r>
          </a:p>
          <a:p>
            <a:r>
              <a:rPr lang="en-US" dirty="0" smtClean="0"/>
              <a:t>Remainder of routes</a:t>
            </a:r>
          </a:p>
          <a:p>
            <a:endParaRPr lang="en-US" dirty="0"/>
          </a:p>
          <a:p>
            <a:pPr marL="36576" indent="0">
              <a:buNone/>
            </a:pPr>
            <a:r>
              <a:rPr lang="en-US" dirty="0" smtClean="0"/>
              <a:t>Android</a:t>
            </a:r>
          </a:p>
          <a:p>
            <a:r>
              <a:rPr lang="en-US" dirty="0" smtClean="0"/>
              <a:t>Remainder of screens (Browse, Edit)</a:t>
            </a:r>
          </a:p>
          <a:p>
            <a:r>
              <a:rPr lang="en-US" dirty="0" smtClean="0"/>
              <a:t>SQLite Database – Items, Users Table</a:t>
            </a:r>
          </a:p>
          <a:p>
            <a:endParaRPr lang="en-US" dirty="0"/>
          </a:p>
          <a:p>
            <a:pPr marL="36576" indent="0">
              <a:buNone/>
            </a:pPr>
            <a:r>
              <a:rPr lang="en-US" dirty="0" smtClean="0"/>
              <a:t>Problems</a:t>
            </a:r>
          </a:p>
          <a:p>
            <a:r>
              <a:rPr lang="en-US" dirty="0" smtClean="0"/>
              <a:t>Connecting backend routes to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6276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149</TotalTime>
  <Words>224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Collector – Android &amp; Backend</vt:lpstr>
      <vt:lpstr>Summary</vt:lpstr>
      <vt:lpstr>Literature Sources</vt:lpstr>
      <vt:lpstr>Work Performed</vt:lpstr>
      <vt:lpstr>Work Performed</vt:lpstr>
      <vt:lpstr>Work to Complete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Collector – Android &amp; Backend</dc:title>
  <dc:creator>Tasha Hankewych</dc:creator>
  <cp:lastModifiedBy>Tasha Hankewych</cp:lastModifiedBy>
  <cp:revision>8</cp:revision>
  <dcterms:created xsi:type="dcterms:W3CDTF">2014-03-27T00:32:34Z</dcterms:created>
  <dcterms:modified xsi:type="dcterms:W3CDTF">2014-03-27T03:02:34Z</dcterms:modified>
</cp:coreProperties>
</file>