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asha:programming:SeniorProject:documents:GanttChart-Nataly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Set Up Repo and Android Project</c:v>
                </c:pt>
                <c:pt idx="1">
                  <c:v>Project Plan</c:v>
                </c:pt>
                <c:pt idx="2">
                  <c:v>DB Schema Analysis</c:v>
                </c:pt>
                <c:pt idx="3">
                  <c:v>UML Diagram</c:v>
                </c:pt>
                <c:pt idx="4">
                  <c:v>Gantt Chart</c:v>
                </c:pt>
                <c:pt idx="5">
                  <c:v>Mongo Login/Signup Routes</c:v>
                </c:pt>
                <c:pt idx="6">
                  <c:v>Android Activity Layouts</c:v>
                </c:pt>
                <c:pt idx="7">
                  <c:v>Mongo Routes</c:v>
                </c:pt>
                <c:pt idx="8">
                  <c:v>Connect Mongo to Android/Website</c:v>
                </c:pt>
                <c:pt idx="9">
                  <c:v>Debugging and Testing</c:v>
                </c:pt>
                <c:pt idx="10">
                  <c:v>Final Report/Presentation</c:v>
                </c:pt>
              </c:strCache>
            </c:strRef>
          </c:cat>
          <c:val>
            <c:numRef>
              <c:f>Sheet1!$B$2:$B$12</c:f>
              <c:numCache>
                <c:formatCode>m/d/yy</c:formatCode>
                <c:ptCount val="11"/>
                <c:pt idx="0">
                  <c:v>41645.0</c:v>
                </c:pt>
                <c:pt idx="1">
                  <c:v>41651.0</c:v>
                </c:pt>
                <c:pt idx="2">
                  <c:v>41658.0</c:v>
                </c:pt>
                <c:pt idx="3">
                  <c:v>41678.0</c:v>
                </c:pt>
                <c:pt idx="4">
                  <c:v>41686.0</c:v>
                </c:pt>
                <c:pt idx="5">
                  <c:v>41690.0</c:v>
                </c:pt>
                <c:pt idx="6">
                  <c:v>41695.0</c:v>
                </c:pt>
                <c:pt idx="7">
                  <c:v>41705.0</c:v>
                </c:pt>
                <c:pt idx="8">
                  <c:v>41719.0</c:v>
                </c:pt>
                <c:pt idx="9">
                  <c:v>41733.0</c:v>
                </c:pt>
                <c:pt idx="10">
                  <c:v>41747.0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Set Up Repo and Android Project</c:v>
                </c:pt>
                <c:pt idx="1">
                  <c:v>Project Plan</c:v>
                </c:pt>
                <c:pt idx="2">
                  <c:v>DB Schema Analysis</c:v>
                </c:pt>
                <c:pt idx="3">
                  <c:v>UML Diagram</c:v>
                </c:pt>
                <c:pt idx="4">
                  <c:v>Gantt Chart</c:v>
                </c:pt>
                <c:pt idx="5">
                  <c:v>Mongo Login/Signup Routes</c:v>
                </c:pt>
                <c:pt idx="6">
                  <c:v>Android Activity Layouts</c:v>
                </c:pt>
                <c:pt idx="7">
                  <c:v>Mongo Routes</c:v>
                </c:pt>
                <c:pt idx="8">
                  <c:v>Connect Mongo to Android/Website</c:v>
                </c:pt>
                <c:pt idx="9">
                  <c:v>Debugging and Testing</c:v>
                </c:pt>
                <c:pt idx="10">
                  <c:v>Final Report/Presentation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2.0</c:v>
                </c:pt>
                <c:pt idx="1">
                  <c:v>6.0</c:v>
                </c:pt>
                <c:pt idx="2">
                  <c:v>10.0</c:v>
                </c:pt>
                <c:pt idx="3">
                  <c:v>9.0</c:v>
                </c:pt>
                <c:pt idx="4">
                  <c:v>2.0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Remaining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Set Up Repo and Android Project</c:v>
                </c:pt>
                <c:pt idx="1">
                  <c:v>Project Plan</c:v>
                </c:pt>
                <c:pt idx="2">
                  <c:v>DB Schema Analysis</c:v>
                </c:pt>
                <c:pt idx="3">
                  <c:v>UML Diagram</c:v>
                </c:pt>
                <c:pt idx="4">
                  <c:v>Gantt Chart</c:v>
                </c:pt>
                <c:pt idx="5">
                  <c:v>Mongo Login/Signup Routes</c:v>
                </c:pt>
                <c:pt idx="6">
                  <c:v>Android Activity Layouts</c:v>
                </c:pt>
                <c:pt idx="7">
                  <c:v>Mongo Routes</c:v>
                </c:pt>
                <c:pt idx="8">
                  <c:v>Connect Mongo to Android/Website</c:v>
                </c:pt>
                <c:pt idx="9">
                  <c:v>Debugging and Testing</c:v>
                </c:pt>
                <c:pt idx="10">
                  <c:v>Final Report/Presentation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5.0</c:v>
                </c:pt>
                <c:pt idx="6">
                  <c:v>10.0</c:v>
                </c:pt>
                <c:pt idx="7">
                  <c:v>14.0</c:v>
                </c:pt>
                <c:pt idx="8">
                  <c:v>14.0</c:v>
                </c:pt>
                <c:pt idx="9">
                  <c:v>14.0</c:v>
                </c:pt>
                <c:pt idx="10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2115240"/>
        <c:axId val="2058764968"/>
      </c:barChart>
      <c:catAx>
        <c:axId val="2062115240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058764968"/>
        <c:crosses val="autoZero"/>
        <c:auto val="1"/>
        <c:lblAlgn val="ctr"/>
        <c:lblOffset val="100"/>
        <c:noMultiLvlLbl val="0"/>
      </c:catAx>
      <c:valAx>
        <c:axId val="2058764968"/>
        <c:scaling>
          <c:orientation val="minMax"/>
          <c:max val="41760.0"/>
          <c:min val="41640.0"/>
        </c:scaling>
        <c:delete val="0"/>
        <c:axPos val="t"/>
        <c:majorGridlines/>
        <c:numFmt formatCode="m/d/yy" sourceLinked="1"/>
        <c:majorTickMark val="out"/>
        <c:minorTickMark val="none"/>
        <c:tickLblPos val="nextTo"/>
        <c:txPr>
          <a:bodyPr rot="-1800000"/>
          <a:lstStyle/>
          <a:p>
            <a:pPr>
              <a:defRPr sz="1200" baseline="0"/>
            </a:pPr>
            <a:endParaRPr lang="en-US"/>
          </a:p>
        </c:txPr>
        <c:crossAx val="2062115240"/>
        <c:crosses val="autoZero"/>
        <c:crossBetween val="between"/>
        <c:majorUnit val="14.0"/>
        <c:minorUnit val="2.0"/>
      </c:valAx>
    </c:plotArea>
    <c:legend>
      <c:legendPos val="b"/>
      <c:legendEntry>
        <c:idx val="0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2/19/14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2/19/14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2/19/14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org/python/current/" TargetMode="External"/><Relationship Id="rId4" Type="http://schemas.openxmlformats.org/officeDocument/2006/relationships/hyperlink" Target="http://developer.android.com/guide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ttlepy.org/docs/dev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24634"/>
            <a:ext cx="9144000" cy="911808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Collector – Android app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38755"/>
            <a:ext cx="9144000" cy="2055542"/>
          </a:xfrm>
        </p:spPr>
        <p:txBody>
          <a:bodyPr anchor="t"/>
          <a:lstStyle/>
          <a:p>
            <a:pPr algn="ctr"/>
            <a:r>
              <a:rPr lang="en-US" sz="4400" dirty="0" smtClean="0"/>
              <a:t>Natalya Hankewych</a:t>
            </a:r>
          </a:p>
          <a:p>
            <a:pPr algn="ctr"/>
            <a:r>
              <a:rPr lang="en-US" sz="2800" dirty="0" smtClean="0"/>
              <a:t>CIS4914 Senior Project</a:t>
            </a:r>
          </a:p>
          <a:p>
            <a:pPr algn="ctr"/>
            <a:r>
              <a:rPr lang="en-US" sz="2400" dirty="0" smtClean="0"/>
              <a:t>2/19/2014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722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All aspects of app: Android + Backend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Keeping track of items in collections</a:t>
            </a:r>
          </a:p>
          <a:p>
            <a:pPr lvl="1"/>
            <a:r>
              <a:rPr lang="en-US" dirty="0" smtClean="0"/>
              <a:t>Sharing with other enthusiasts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App to store collections</a:t>
            </a:r>
          </a:p>
          <a:p>
            <a:pPr lvl="1"/>
            <a:r>
              <a:rPr lang="en-US" dirty="0" smtClean="0"/>
              <a:t>View other people’s collections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Gantt Chart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53669"/>
              </p:ext>
            </p:extLst>
          </p:nvPr>
        </p:nvGraphicFramePr>
        <p:xfrm>
          <a:off x="0" y="2270827"/>
          <a:ext cx="9144000" cy="4110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8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Patterns Explained,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 smtClean="0"/>
          </a:p>
          <a:p>
            <a:pPr lvl="1"/>
            <a:r>
              <a:rPr lang="en-US" dirty="0" smtClean="0"/>
              <a:t>Alan </a:t>
            </a:r>
            <a:r>
              <a:rPr lang="en-US" dirty="0" err="1" smtClean="0"/>
              <a:t>Shalloway</a:t>
            </a:r>
            <a:r>
              <a:rPr lang="en-US" dirty="0" smtClean="0"/>
              <a:t>, James R. </a:t>
            </a:r>
            <a:r>
              <a:rPr lang="en-US" dirty="0" err="1" smtClean="0"/>
              <a:t>Trott</a:t>
            </a:r>
            <a:r>
              <a:rPr lang="en-US" dirty="0" smtClean="0"/>
              <a:t>, ©2005</a:t>
            </a:r>
            <a:endParaRPr lang="en-US" dirty="0" smtClean="0"/>
          </a:p>
          <a:p>
            <a:r>
              <a:rPr lang="en-US" dirty="0" smtClean="0"/>
              <a:t>Bottle Framework Docs:</a:t>
            </a:r>
          </a:p>
          <a:p>
            <a:pPr lvl="1"/>
            <a:r>
              <a:rPr lang="en-US" dirty="0">
                <a:hlinkClick r:id="rId2"/>
              </a:rPr>
              <a:t>http://bottlepy.org/docs/dev/</a:t>
            </a:r>
            <a:r>
              <a:rPr lang="en-US" dirty="0" smtClean="0">
                <a:hlinkClick r:id="rId2"/>
              </a:rPr>
              <a:t>index.html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PyMongo</a:t>
            </a:r>
            <a:r>
              <a:rPr lang="en-US" dirty="0" smtClean="0"/>
              <a:t> Docs:</a:t>
            </a:r>
          </a:p>
          <a:p>
            <a:pPr lvl="1"/>
            <a:r>
              <a:rPr lang="en-US" dirty="0">
                <a:hlinkClick r:id="rId3"/>
              </a:rPr>
              <a:t>http://api.mongodb.org/python/current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Android API Guides</a:t>
            </a:r>
          </a:p>
          <a:p>
            <a:pPr lvl="1"/>
            <a:r>
              <a:rPr lang="en-US" dirty="0">
                <a:hlinkClick r:id="rId4"/>
              </a:rPr>
              <a:t>http://developer.android.com/guide/</a:t>
            </a:r>
            <a:r>
              <a:rPr lang="en-US" dirty="0" smtClean="0">
                <a:hlinkClick r:id="rId4"/>
              </a:rPr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3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Mongo work for this project?</a:t>
            </a:r>
          </a:p>
          <a:p>
            <a:pPr lvl="1"/>
            <a:r>
              <a:rPr lang="en-US" dirty="0" smtClean="0"/>
              <a:t>Compared Mongo and SQL schemas</a:t>
            </a:r>
          </a:p>
          <a:p>
            <a:pPr lvl="1"/>
            <a:r>
              <a:rPr lang="en-US" dirty="0" smtClean="0"/>
              <a:t>Both can be used to represent the data</a:t>
            </a:r>
          </a:p>
          <a:p>
            <a:pPr lvl="1"/>
            <a:endParaRPr lang="en-US" dirty="0"/>
          </a:p>
          <a:p>
            <a:r>
              <a:rPr lang="en-US" dirty="0" smtClean="0"/>
              <a:t>Website &amp; Android depend on backend</a:t>
            </a:r>
          </a:p>
          <a:p>
            <a:pPr lvl="1"/>
            <a:r>
              <a:rPr lang="en-US" dirty="0" smtClean="0"/>
              <a:t>Prioritize important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252</TotalTime>
  <Words>137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Collector – Android app</vt:lpstr>
      <vt:lpstr>Summary</vt:lpstr>
      <vt:lpstr>Project Plan</vt:lpstr>
      <vt:lpstr>Literature Sources</vt:lpstr>
      <vt:lpstr>Problems Encountered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Collector – Android app</dc:title>
  <dc:creator>Tasha Hankewych</dc:creator>
  <cp:lastModifiedBy>Tasha Hankewych</cp:lastModifiedBy>
  <cp:revision>10</cp:revision>
  <dcterms:created xsi:type="dcterms:W3CDTF">2014-02-18T22:21:23Z</dcterms:created>
  <dcterms:modified xsi:type="dcterms:W3CDTF">2014-02-19T18:42:06Z</dcterms:modified>
</cp:coreProperties>
</file>