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  <p:sldId id="275" r:id="rId5"/>
    <p:sldId id="274" r:id="rId6"/>
    <p:sldId id="276" r:id="rId7"/>
    <p:sldId id="262" r:id="rId8"/>
    <p:sldId id="277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>
      <p:cViewPr varScale="1">
        <p:scale>
          <a:sx n="104" d="100"/>
          <a:sy n="104" d="100"/>
        </p:scale>
        <p:origin x="896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04:08:41.70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3110 3915,'52'-1,"0"-1,0 1,-3 0,2 0,1 0,5 0,-5 1,3 0,2 0,3 0,-1 0,1 0,4 0,1 0,1 0,0 0,2 0,2 0,-11 0,1 1,1-1,1 1,1-1,-1 0,1-1,0 0,2-1,1-2,0 0,0 0,0 0,0-1,1 1,0 0,-6 2,1-1,0 1,0 0,1 0,-1 0,1-1,0 0,0-2,2 0,2-2,0-1,0 0,-1-1,1 1,-2 0,-1 2,-2 0,4 1,-1 2,-1 0,-2 1,0-1,0 0,1-2,-1-2,2-1,-1-1,-1 0,0 1,-1 0,-3 3,1 2,-3 2,0 2,-1-1,-1-1,1-1,11-3,-1-3,0 0,0 0,0 3,-9 2,0 3,0 0,1 0,-1 0,0 0,11-2,0-1,0 0,-2 1,-2 0,-1 2,-2 0,-1 0,3 0,-3 0,3 0,1 0,-1 0,-1 0,-4 0,-1 0,0 0,0 0,1 0,3 0,0-1,0 1,2 0,2 1,-1 2,3 1,1 1,-1 0,-1 0,-5-1,7 0,-5 0,-1 0,3 2,-1 2,2 2,1 1,-1 0,-1 0,-6-2,-2-1,0 0,0 1,3 0,-3-1,1 1,1 0,0 0,0 0,0-1,-2 1,-1 0,1 0,-1-1,1 1,0 0,1-1,1 1,1 0,-2 0,0-1,-2 1,2 1,-1 0,-2 0,0-1,2 1,1 0,2 0,0 0,-1 0,1 0,-1 0,-1 0,1 0,-1 0,0 0,-2 0,0 0,-1 0,-1-1,-1 1,4 0,-2-1,-1 0,2 1,4 1,1 0,0 1,-2-1,8 1,-3 0,2 0,-13-3,0 0,1-1,-1 0,0-2,-1 0,0-1,0 0,1-2,-1-1,0 0,0-1,1 0,0-1,1-1,0 1,2 1,1-1,1 1,0-3,3-2,1-1,1-1,-1 0,1 0,-1 0,1 0,3-3,-3-3,3-2,1 0,-3-1,-4 3,8 2,-6 1,6-3,-14 0,6-4,2 0,-1-1,-2 2,-6 2,8 2,-6 2,7-3,-6-1,5-2,4-2,1 0,0 0,-3 1,-5 2,-2-1,0 2,0-1,-1 0,1 1,0 0,0 1,-1 0,1 0,0 0,0-1,4 0,0-1,1 0,-1 0,-1 1,-3 1,12-2,-3 2,-1 1,0 0,-9 3,0 0,0 0,0 1,-1 0,10-2,-1 0,-1 0,-3 2,2-2,-3 1,1 2,8 1,1 2,-3-2,-11-1,-3-2,2 2,10 4,2 2,-1 0,-4-3,-2-1,0 1,-4 0,-1 1,-1 0,0 1,-1 1,-1-1,14-3,1 1,-11 2,3 2,0-1,0 0,-1 0,0 0,-3 0,-2 0,5 0,4 0,6 0,1 0,-3 0,-6 0,-3 0,1 0,6 0,-4 0,4 0,3 1,1-1,-1 0,-4-1,-1-1,-2 0,-1-1,1 0,2 1,-1 1,3 1,1 0,0 0,-1-1,-2 0,2 0,-2-2,0 0,1 1,2 0,-2 1,3 1,0 0,1 0,0 1,-1-1,-2 0,0 0,0 0,1 0,-1 0,1 0,1 0,1 0,1 0,-1 0,1 0,0 0,-6 0,0 0,0 0,1 0,-2 0,0 0,-2 0,12 0,-2-1,-2 1,1 0,2 1,-5 0,1 0,1 0,0 1,-1 0,0 1,-5 0,0 2,0-1,-1 2,1-1,0 1,3 0,0 0,1 1,0 0,0 0,0 1,1 0,0 1,1 1,0-1,-2 1,0-1,-5 0,0 0,-1 0,0-1,-2 1,-1-1,3 0,-1-1,-1 1,-2-1,0 1,3 3,-2 0,-1-1,0-1,-1-2,0-2,0 0,-3 1,6 3,-3 1,1-1,-2-5,1-1,-1 0,-1 3,1 0,-1-1,1-1,0 0,1-1,6 0,1 1,0 0,0 1,0 2,-1-2,-3-4,-1-1,-4 1,5 3,-4 0,-10-3,-5-2,-1 1,-9 0,-13 0,29 0,1 0,3 0,5 0,5 1,4-2,-9-1,3-2,0 0,-1 1,0-1,1 0,4-2,0-2,-2 1,5 2,-1 0,1-4,-2 2,-14 6,-2 0,-4-5,-1 0,0 5,-2 0,8-4,18-2,3 5,-17-6,4 1,4 5,0 1,-4-3,1 0,13 3,1 2,-12-1,-2 0,6 0,-2 0,-11-3,-5 0,5 2,-17-4,-22 5,-39 0,-9 0,-11 0,-5-6,-7-3,-8 0,17 6,-4 0,-4 1,-2-1,-1 0,-1-3,9-1,-1-2,-1-1,-2 0,1-1,-2 1,1 0,1 2,-1 1,2 2,0 1,-1 0,-1 0,-1-2,-3 0,-4-3,14 1,-2-1,-2-2,-2 0,-2-1,0-1,-2 0,0 0,0 0,1 0,-1 0,2 0,1 1,2 1,-2 0,1 1,2 1,0-1,1 1,0 0,-1 0,0-1,-2 0,-1-1,-2-1,-3 0,12 1,-1-1,-2 0,-2-1,0-1,-1 1,-2-1,0-1,0 1,-1-1,0 0,0 0,0 1,0-1,0 0,1 1,1 0,0 1,1 0,-4-1,1 1,1 0,-1 0,1 1,0-1,0 1,1 0,-1 0,0-1,0 1,0 0,0-1,0 0,-1 0,0 0,-1-1,4 1,0 0,0-1,-1-1,1 1,-1-1,-1 1,1-1,0 0,-1 0,1 1,-1-1,1 1,-1 0,1 0,0 1,0 0,0 0,0 1,-2 0,1 1,-1 0,0 0,0 1,1 0,-1 0,0 1,1-1,-1 1,1 0,0 0,0 0,0 0,0 0,1 0,-1-1,1 1,-1-1,0 0,0 0,0 0,1 0,0-1,-1 1,1 0,0 0,1 0,-1 1,0 0,1 0,-1 1,1 0,0 1,-1 0,-1 1,0 1,0 0,0 1,-1 1,1-1,0 1,1 1,-1-1,1 1,-1 0,2 0,-1 0,1-1,1 1,0-1,-4 0,1 0,0-1,0 1,1 0,0 0,0 0,1 0,0 0,1 0,0 1,1 0,1 0,1 1,-7-1,1 2,2-1,0 1,2 0,-1 1,1-1,-1 1,1-1,-1 0,-1 1,-3-1,0 0,0 0,-1 0,0 0,0 0,1 0,0 0,2 0,0 0,2 0,-1 0,1 0,2 0,0 0,1 0,0 0,-1 0,-1 0,-3 0,5 0,-2 0,0 0,-2 0,0 0,0 0,-1 0,1 0,0 0,0 0,1 0,-4 0,0 0,0 0,0 0,0 0,1 0,0 0,0 0,0 0,1 0,-3 0,-1 0,2 0,-1 0,1 0,0 0,0 0,1 0,-1 0,4 0,-1 0,0 0,1 0,0 0,0 0,0 0,2 0,-1 0,-2 0,-1 0,1 0,1 0,0 0,1 0,1 0,1 0,-7 0,2 0,1 0,0 0,0 0,-4 0,10 0,-4 0,0 0,-1 0,0 0,2 0,2 0,3 0,-10 0,4 0,2 0,1 0,-3 0,6 0,-2 0,0 0,0 0,1 0,2 0,-3 0,1 0,1 0,1 0,1 0,-4 0,3 0,-1 0,-2 0,2 0,-2 0,-2 0,1 0,-1 0,0-1,-1 1,0 0,0 0,-1 1,0-1,0 2,0-1,-1 1,-1 1,8 0,-1 0,-1 1,0 0,0 1,0 1,-2 1,1 1,-1 0,0 2,-1 0,-1 1,5-1,-1 2,-1 0,1 0,-1 2,0-1,2 2,-9 3,1 1,0 0,0 2,2-2,1 0,-4 0,2-1,0 0,0 0,-1 3,5-1,-3 3,0 0,1 0,2 0,5-2,-3 2,6-1,-1 0,-5 2,6-3,-5 0,-3 2,0 0,0 1,3-1,4-1,-10 8,6-1,0 0,-3 1,7-6,-2 0,-2 1,0-1,1 0,1 0,-4 1,1 0,1 0,1-1,0 1,6-1,1-1,0 1,-1-1,-2 1,-1-2,-3 0,-2 0,1 0,1 1,4-1,-12 7,3 1,3-1,-2-1,5-4,-1-2,1 0,-1 1,-3 2,-1 2,0-2,3-2,-4-2,3-2,-1 1,7-1,-2 0,0 1,0-2,2-3,-2-2,2 0,1 1,-9 6,2 0,0-1,-5-2,-1 0,3 1,6 2,3 3,-2 0,6-3,-1 1,-1 1,2 1,-8 7,1 1,-2 1,7-4,-2 1,0-1,4-1,2-1,3-1,-2 0,2 0,-3 1,1 0,2-1,-1 0,3 0,-4 0,3-1,-4 0,0 0,0 0,0 0,1 0,-1 0,-1-3,0-1,-1-1,-1-2,0 1,-15 4,0-2,0 0,0-2,-1-1,2-2,3-3,2-2,0 0,-2-2,1-2,5 0,4-1,2-1,-8-4,8 0,20 0,-15 0,32-3,2-6,8-4,0-5,0 0,54-15,-6 3,-8 13,10-2,6 0,0 1,4 0,1 1,3 1,2-1,-11 3,2 0,1-1,1 1,2 0,0 0,-1 0,1 1,2 0,0-1,0 2,-1 0,-1 1,4 1,-1 0,-1 2,0 0,0 0,-1-1,-3 0,1-2,0 1,-2 0,-1 1,-3 2,11 2,-3 1,-3 2,-4-2,-6-2,-3 0,-6 2,-2 4,-7-1,-3-5,-26 6,-30 0,-18 0,-9 1,-4-2,13-2,-1-1,-14 2,3-3,24-3,3-2,-12-6,26 5,9 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04:09:51.4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2405 9895,'53'0,"-1"0,-3 0,2 0,9 0,5 0,-3 0,-16 0,-2 0,1 0,12 0,1 0,-2 0,-9 0,-3 0,2 0,-1 0,1 0,2 0,12 0,3 0,-1 0,2 0,-1 0,4 0,-8 0,2 0,1 0,0 0,0 0,0 0,1 0,-1 0,1 0,1 0,-2 0,-2 0,7 0,-4 0,2 0,-12 0,1 0,0 0,-3 0,3 0,-2 0,2 0,-5 2,3 1,0 0,0-1,11-1,-1 0,2 0,-14 1,2 1,-1 0,1-1,0-1,-1-2,2 1,0 0,7 0,1 0,1 0,0 0,-1 0,1 0,1 0,0 0,-9 0,2 0,0 0,-1 0,-2 0,3 0,-2 0,-1 0,4 0,0 0,2 0,2 0,-1 0,-4 0,2 0,-3 0,1 0,2 0,-1 0,3 0,2 0,-1 0,-2 0,-4 0,-1 0,0 0,-1 0,0 0,10 0,-1 0,0 0,0 0,0 0,0 0,-1 0,-2 0,-5 0,-2 0,0 0,0 0,-1 0,1 0,-1 0,0 0,12 0,0 0,0 0,1 0,-1 0,-1 0,-10 0,-1 0,1 0,8 0,1 0,-1 0,-8 0,-2 0,3 0,8 0,2 0,2 0,-15 0,0 0,1 0,3 0,-3 0,3 0,0 0,1 0,1 0,1-1,0-1,0 0,2 0,2 0,-4 2,2-1,2 1,0 0,-1 0,1-1,-2 0,-1 0,0 0,1-1,1 0,3 1,-5-1,2 0,2-1,0 1,1 0,0 0,-1 0,-3 0,2 1,-1 1,-1 0,0-1,0 1,0-1,2 0,-3 0,1-1,0-1,1 1,0 0,0-1,-1 2,-1-1,5 1,0 1,0 0,-1 0,-1 1,-2-1,-1 0,7 0,-4 0,-1 0,2 0,4 0,-10 0,4 0,2 0,2 0,-1 0,-1 0,-3 0,-4 0,8 0,-4 0,-3 0,2 0,4 0,-3 0,4 0,1 0,2 0,-1 0,0 0,-1 0,-6 0,-1 0,0 0,0 0,0 0,0 0,0 0,3 0,1 0,0 0,-1 0,1 0,-1 0,-1 0,4 0,0 0,-2 0,1 0,0 0,0 0,3 0,1 0,-1 0,0 0,0 0,-2 0,5 0,-3 0,0 0,1 0,2 0,-11 0,2 0,1 1,1-1,-1 0,0 0,-2-1,4 0,0 0,-1-1,0 0,-1 1,0 0,0 0,-1 1,1 1,-1-1,-1-1,-1 0,4-3,-1 0,-1-1,0 1,0 0,0 3,0 1,0 0,-1-1,0 1,-4-2,1-1,-1 0,-1 1,-1 0,7 1,-1 1,-2 1,-1-1,11 0,-2 1,-5-2,5-2,-6-1,-2 4,-7-2,-5-5,7 7,-28 0,-4-3,-8-1,27-6,13-2,0-2,6-1,2 1,-10 4,2 0,2 1,4-2,-7 1,3-1,3-1,0 1,1-1,-1 1,0 0,1 0,0 0,0 0,1 0,1 1,3 1,1 0,1 1,0 0,0-1,-1-1,0-1,0-1,0-1,-1 0,-1 2,-3 2,0 4,-2 1,-1 2,-2-1,0-1,5-4,-2-1,0 0,-2 3,10 4,-2 2,1 0,-12-2,-1-1,2 0,0 1,4-1,0-1,2 1,1 1,-7 1,3 1,0 0,-1-1,-2 0,0-1,-2-2,-1 1,4 1,-1 1,4 1,0 0,-1 1,-4-1,11 0,-5 0,4 0,-2 0,3 0,1 0,-3 0,-6 0,-1 0,-2 0,1 0,12 0,-1 0,-1 0,-5 0,-1 0,0 0,0-3,1 0,-1-1,-4 0,-1 1,2-1,9-3,2-1,-4 0,1-1,0-1,-3 2,3 1,-3 0,-11 0,-2-1,2 2,9-2,2 1,1 0,3 0,0 0,-1 1,-8 2,-1 1,0-1,5-2,1 0,-4 1,7 4,-5 0,-8-4,-5 1,0 4,-22 0,-9 0,0 0,35 0,-13 0,5 0,19 7,8 3,-16 1,4 1,2 2,-3 0,5 1,-3 2,5 2,-8 0,5 2,2 2,-1 0,0-1,-4-1,-1 0,-1-1,2 2,0 0,6 2,-1 2,2 0,1 1,2 1,-11-5,1 2,2 0,0 1,0 0,0 0,-1 0,0-1,-1 1,0-1,-1 0,1 1,0 0,1 0,1 1,-1 0,1 1,0 0,0-1,1 1,1 0,-4-3,2 0,1 1,0-1,0 0,-2 0,-1-1,-2-1,4 3,-3-1,-1 0,-1-1,0-1,2 0,3 1,2 0,1-1,-2 0,-3-2,-4 0,0 2,-3-1,-3-2,-2-1,6 1,-2-3,-5-1,-4-1,-6-2,0-1,-61-9,-10-1,28 2,-28-4,1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04:09:56.88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23875 9394,'55'0,"1"0,-1 0,0 0,-4 0,0 0,2 0,2 0,4 0,-1 0,4 0,2 0,2 0,2 0,-1 0,0 0,-5 0,0 0,1 0,0 0,0 0,1 0,1 0,-1 0,-2 0,-1 0,2 0,0 0,-1 0,1 0,0 0,0 0,-1 0,-2 0,-1 0,1 0,-1 0,0 0,1 0,-1 0,1 0,-1 0,2 0,0 0,1 0,-1 0,1 0,-1 0,0 0,-1 0,-1 0,2 0,-2 0,0 0,0 0,0 0,-1 0,1 0,2 0,2 0,2 0,0 0,0 0,1 0,-1 0,0 0,0 0,-2 0,0 0,-1 0,1 0,-1 0,1 0,-2 0,1 0,-2 0,0 0,0 0,-1 0,1 0,-1 0,0 0,-1 0,6 0,0 0,0 0,0 0,-2 0,-1 0,-1 0,0 0,-2 0,-1 0,-1 0,0 0,-1 0,9 0,0 0,-1-1,-2 2,-3-1,0 2,-4 0,-1 1,-1-1,11-2,-2 1,-7 0,-4 3,-6 0,9-4,-32 0,-9 0,-4 0,20 0,23 0,-3 0,8 0,-6 0,3 0,3 0,6 0,3 0,1 0,-15 0,2 0,-1 0,1 0,4 2,1 0,-2 1,-4-1,16-2,-4 2,2 5,-10 0,-22-6,-14 5,-11-3,-48-2,6 2,-15-3,-14 0,-3 0,15-1,0 0,-4 1,-6 2,9 0,-4 1,-4 1,-2 1,-3 0,-1 0,-1 0,-1-1,7 0,-1 1,-2-1,-1 0,-1 0,-1 1,-1-1,-1 1,-1-1,0 1,-1 0,11-1,-1 0,0 0,-1 0,-1 1,0-1,-1 1,0-1,0 0,-1 1,-1-1,1 1,-1-1,0 0,-1 0,4 1,-2-1,0 0,0 0,-1 0,0 1,-1-1,1 0,-1 0,0 0,0 0,0 0,1 0,-1-1,1 1,0-1,1 0,-3-1,1 1,0-1,1 0,-1 0,0-1,1 1,0-1,-1 1,1-1,0 0,0 0,-1 0,1 1,0-1,0 0,0 1,0-1,-1 1,0 0,-1-1,1 1,0-1,0 1,1-1,0 0,0 1,2-1,0 0,2 0,0 0,2-1,-10 1,3-1,1 0,1 0,1 0,1 0,0 0,0 0,-1-1,-1 1,-2 0,5 0,-2 0,-1 0,0 0,-1 0,-1 0,1 0,1 0,-1 0,2 0,1 0,2 0,1 0,-10 0,2 0,3 0,1 0,0 0,0 0,-1 0,-2 0,-3 0,7 0,-1 0,-1 0,-2 0,-1 0,0 0,0 0,0 0,0 0,0 0,1 0,1 0,-3 0,1 1,0-1,0 1,0-1,0 0,1 1,0-1,0-1,0 0,0 0,2 0,0-2,0 1,0-1,1 0,0 0,-1-1,1 1,1 0,-1 0,1 0,-4 1,0 0,0 0,1 1,-1-1,1 0,1 0,-1 0,1-1,1-1,-4 0,0-2,1 0,0 0,1-1,0 1,0 0,0 1,1 1,3 0,1 2,1 0,0 0,-1 0,1 1,0-1,0 0,-1 0,-1-1,-1 0,-1-1,1 1,0-1,0 0,2 1,1-1,2 1,-10 0,3-1,2 1,0 1,-1-1,-2 0,8 1,-2-1,-1 2,0-1,0-1,0 1,1 0,3-1,-9-2,2 0,2-1,-1 1,0 0,-2 1,0 2,-1 2,-1-1,-1 2,1-1,1 0,2-1,-2-1,2-1,1 0,0 0,0 1,-1 0,-1 1,-2 1,1 0,0 1,1-1,3 0,-2 0,3 0,2 0,-1 0,0 0,1 0,-1 0,0 0,0 0,-1 0,-5 0,-2 0,1 0,1 0,4 0,2 0,5 0,0 0,-4 0,0 0,-2 0,-2 0,1 0,4 0,1 0,5-1,-1 1,-6 1,1 2,-5 2,-3 0,-1 1,0-1,3 0,5-1,1-1,1-1,0 1,-2 1,-3 1,6 0,-2 2,-3 1,1 0,-1 0,0 0,2 0,2-2,-8 0,2 0,2-2,0 1,-2 0,0 2,2-1,-1 2,0 0,-1 1,0-1,0 0,0 0,1-1,-1 0,0 0,0 0,0-1,1 1,0 1,-5 0,-1 1,2 1,-1-1,1 0,-1 1,8-2,-2 0,1 0,-1 0,2 1,1-1,2 0,-8 3,2-1,2 1,1-1,1-1,-5-1,2-2,0 1,-1 0,7 2,-3 0,1 1,1-1,2-1,1-1,3-2,1 1,-2 1,-7 3,-1 2,0 0,2-1,-5 3,2-1,3 0,11-1,1 0,3-1,-9 5,5-1,13-2,2 1,-29 12,9-7,11-1,0-7,9-5,8-2,2-4,58 0,19 0,-2 0,12 0,5 0,-18 0,2 0,3 0,2 0,2 0,-7 0,2 0,2 0,2 0,0 0,1 0,0 0,-2 0,1 0,1 0,1 0,0 0,-1 0,-1 0,-1 0,0 0,0 0,-2 0,-1 0,1 0,0 0,1 0,4 0,2 0,0-1,0 1,-1 0,-3 0,-3 1,3 1,-4 0,-2 1,0 0,2-1,8-1,2-1,0 0,-1 0,-4 1,2 2,-3 0,-1 1,1-2,0-1,0-1,0-1,-4 1,2 0,-3 0,1 0,8 0,1 0,-3 0,-17 0,-2 0,2 0,13 0,3 0,-1 0,-9 0,-1 0,0 0,0 0,0 0,0 0,-2 0,0 0,-1 0,-2 0,-1 0,1 0,3 0,1 0,1 0,4 0,2 0,-3 0,-8 0,-2 0,2 0,12 0,3 0,-2 0,-8 0,-2 0,3 0,8 0,3 0,0 0,-2 0,1 0,1 0,-11 0,2-1,0 1,-1 1,-1 1,0 0,0 1,0 0,2-1,1 1,-1-1,1 2,0 1,0 1,0 0,-3-1,7-1,-1-1,-1 1,5 2,1 1,-6-1,-4-2,-2 1,14-1,-4 2,-28 1,-1 0,19-6,1 0,-16 2,0 1,4-2,0 1,-5 1,0 0,-1 0,1 0,0 2,0 0,5-5,0 0,22 4,-24-5,1 0,-3 4,0 0,0-2,1-1,5 3,-1 0,20 2,-27-6,-1 1,28 4,-22-1,2-1,5 1,3 1,0 0,5 1,-2 0,-4 3,0 0,1-1,8 0,2-2,-4 2,8 5,-4 0,-5-4,-3-1,-9-1,-2 0,-4 0,-2 0,18 0,-13 4,-13-10,-7 5,-9-2,8 2,19 5,-1 0,4 0,14-2,4 0,-13 2,1 1,0 0,13-1,-1-1,2 2,-4 2,-23-3,-2-1,31 4,-30-2,-12-8,-15-4,-32 0,-6 5,-15-4,15 1,-6 2,-8 2,-8 3,-7-1,10-2,-6 0,-3 0,-5 0,-2 1,-3 0,17-1,-3 0,-1 0,-2 0,-2 1,-1-1,-1 1,-1 0,-1 0,-1 0,0-1,7 0,0-1,-1 1,-1 0,0-1,-1 1,-1 0,-1 0,0-1,-1 1,0 0,0-1,-1 1,0 0,-1-1,5 1,-1-1,-1 1,0-1,-1 1,0-1,0 1,-1-1,-1 0,1 1,-1-1,1 1,-1-1,1 0,-1 0,1 0,0 0,0 0,0 0,0-1,0 1,0-1,0 1,-1-1,1 1,0-1,0 0,0 0,-1 0,1 1,1-2,-1 1,1 0,-1 0,1-1,1 1,-2 0,0-1,1 0,-1 1,1-1,0 0,0 1,0-1,0 0,1-1,0 1,0 0,0 0,1-1,0 0,0 1,1-1,-4 0,-1 0,1 0,-1 0,0 0,1-1,0 1,1-1,1 0,1 0,1 0,1 0,2 0,2 0,2 0,-18-1,4 1,3-1,2-1,1 1,0 0,-1 0,-1 0,3 0,-2 0,-1 0,0 0,1 0,1 0,3 0,5 0,4 0,-14 0,8 0,2 0,-3 0,2 0,-3 0,0 0,2 0,3 0,-14 0,4 0,8 0,7 0,7 0,-2 0,19 0,12 0,-18 0,-26 0,-13 0,22-2,-3-2,-5 1,5 1,-4-1,-3 1,-2-1,2-1,-1 0,1 0,-1-1,-1 0,-3-1,1 0,-2-1,-2 0,0-1,1 1,1-1,8 2,2-1,0 0,0 1,-2-2,-2 1,-2-1,-4-1,-1 1,-1-1,1 0,1 0,2 0,1 0,2 0,2 0,-1 0,-1 0,-1-1,-1 2,0-1,-2 0,-1 1,1-1,0 1,1-1,3 1,1 0,1-1,0 1,-1 0,-1 0,-1 0,-2 0,-2 0,-2 0,0 0,0 0,1 1,1-1,2 1,3 0,2 0,1 0,1 1,-1-1,-2 1,-3 0,3 0,-4 0,-2 0,0 0,-1 1,0-1,2 1,1 0,4 0,-11 0,4 1,2-1,0 1,-1 0,-1-1,2 1,-2-1,0-1,-1 1,1 0,1 1,3 0,2 1,1 1,2 0,0 1,1-1,-1 0,-1 0,1-1,-1 0,1 0,1 1,1 1,-3 0,2 1,1 0,0 0,0 1,0-1,0 0,0 0,0 0,2 0,-8 0,2 0,1 0,3 0,1 0,2 0,0 0,-7 0,-2 0,1 0,8 0,0 0,-2 0,3-1,-2 0,-1 1,-1 2,-6 2,-2 1,0 2,1-2,3-1,1-2,0 2,-1 1,-3 5,-1 2,1 0,0-2,4-2,0-3,1 0,1 3,2 1,1 2,0 0,-1-1,1-4,-1-1,2 0,2 2,1 2,3 1,-1 0,-4-3,-1-1,4 0,0 2,2 0,-10-2,1-2,18-1,2-1,-20-2,37-2,13-7,30-7,10 5,9 1,-2 2,4 0,6 1,-4 1,5 1,3 0,2 0,1 0,-1 0,1 1,3-1,1 1,1-1,3 0,-6 1,2 0,2 0,1 0,1 0,1 0,-1 0,0-1,-6 2,1-1,1 0,0 0,0 0,0 0,-1 1,-1-1,0 1,2 0,0 1,0-1,-1 1,-1 0,0 0,-1-1,0 0,4 0,-1-2,0 1,-1-1,-1 1,0 0,-2 2,3 0,-1 2,0 0,-2 0,0 0,0-2,6-1,0-3,-1 1,0-1,-1 2,-2 1,1 1,-2 0,0 0,-3-1,2 0,-1 0,-3-1,-4 1,18-2,-7 1,-15 4,-5 0,7 0,-27 0,-4 0,-14-3,-2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04:10:06.37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1850 13920,'63'0,"-1"0,1 0,-6 0,2 0,0 0,0 0,-4 0,-1 0,2 0,5 0,-1 0,4 0,4 0,0 0,1 0,-3 0,-6 0,-2 0,0 0,1 0,1 0,3 0,-5 0,1 0,2 0,2 0,0 0,0 0,1 0,-2 0,3 0,1 0,-1 0,1 0,0 0,-1 0,0 0,0 0,-4 0,-1 0,0 0,0 0,-1 0,1 0,1 0,0 0,3 0,1 0,1 0,0 0,0 0,0 0,-1 0,-1 0,-4 0,-1 0,0 0,0 0,-1 0,0 0,0 0,-1 0,7 0,0 0,-1 0,0 0,0 0,0 0,0 0,4 0,1 0,1 0,-1 0,-2 0,-2 0,-3 0,-1 0,-5 0,-2 0,3 0,4 0,-5 0,5 0,1 0,3 0,0 0,-2 0,-1 0,-5 0,12 1,-5-1,-1 0,1 0,5-1,-11 1,3-2,2 1,2-1,0 0,0 0,0 0,-2 0,5 0,-1 0,1 0,-1-1,-1 1,1-1,-1 0,-1-1,-1 0,-1-1,1 0,0 1,1-1,0 2,-4 0,0 0,1 1,1 0,-1 0,0 0,1 0,-2 0,0 0,-1 0,-1 0,1 0,0 1,0-1,0 1,1 0,3 0,1 1,0 0,1 1,-1-1,1 0,-1 0,0 0,-2-1,0-1,-1 0,0 0,1-1,1 1,1 1,1-1,-4 1,2 1,1-1,1 1,0 0,1 0,-1 0,1 0,-2-1,-1 0,3 0,-1 0,0-1,-1 0,0 0,0 0,0 0,1 1,1 0,-2 0,1 1,0 0,0 0,1 0,0 0,0 0,-1 1,-1-1,0 0,2 0,0 0,-1 0,-1 0,1 0,-1 0,0 0,0 0,0 0,-1 0,-1 0,1 0,-1 0,0 0,0 0,0 0,0 0,1 0,2 0,0 0,1 0,-1 0,1 0,0 0,0 0,-1 0,1 0,-1 0,1 0,0 0,0 0,-1 0,1 0,-1 0,0 0,0 0,-2 0,0 0,0 0,-1 0,0 0,0 0,0 0,0 0,0 0,0 0,0 0,-1 0,1 0,-1 0,1 0,-1 0,1 0,-1 0,1 0,1 0,0 0,0 0,0 0,-1 0,-1 0,-2 0,-1 0,4 0,-3 0,-2-1,0 1,1 0,2 0,3 1,-6 0,2 0,2 1,1 0,2 0,-1 0,0 0,0-1,-1 1,-3-1,8 0,-3 0,-1-1,0 0,0 0,1 1,3-1,2 1,-11 0,2 0,1 0,1 0,2 1,0-1,1 1,0-1,0 1,-1-1,1 1,-2-1,1 1,-1-1,0 0,0 1,0-1,0 1,1-1,-1 1,1-1,0 1,1-1,1 1,-2-1,2 1,0-1,0 1,1-1,0 0,0 1,0 0,1-1,-1 1,0 1,0-1,-1 1,0 1,-1 0,0 0,0 0,0 1,0-1,-1 1,1 0,0 0,1 0,-1 0,1 0,0 0,-2-1,0 1,1-1,0 0,0 0,0 1,0-1,0 0,0 1,1 0,-1 0,0 0,0 0,0 1,0 0,0 1,0 0,1-1,-1 2,0-1,0 0,0 1,0 0,0 0,0 0,-1 0,1 0,-1 0,0 0,-1 0,-1 1,0-1,1 1,-1-1,0 1,0 0,1 0,0 0,0 0,1 1,1 0,0 0,-5 0,1-1,0 2,1-1,1 0,0 1,1 0,-1 0,1 0,-1 0,0 0,0 0,-1 0,-1 0,-1 1,0-1,-2-1,8 3,-1-1,-1 1,0-1,-2 1,0-1,0 1,-1 0,0-1,0 1,0 0,1 0,-1 0,4 2,1-1,1 1,-1 0,0 0,0 1,-1-1,0 0,-2 0,-1-1,-2 0,-1-1,11 3,-1 0,-2-2,-1 1,-2-1,-2 0,-2 0,-3 0,11 4,-4-1,-3 0,-1 0,0-2,-5-2,1 0,-2 0,-3-2,-4-1,22 3,-10-3,-18 0,-8-4,-10-6,-5 0,-10 0,17 0,26 0,-5-7,8-3,-5 0,7-1,2-2,-2 1,-5 1,-1-1,1 0,5-1,-4 0,4-1,2-1,0 0,-1 1,-3 1,8-1,-3 2,-2 1,3-2,-8 1,1 0,0-1,-1 0,-3 2,18-4,-4 2,-3-1,-11 2,-1-1,-3 1,13-5,-5 1,-19 4,-3 1,19-8,-19 8,-10 4,-5 1,-4-3,9 0,6-9,2 6,-3-3,-9 5,-4 5,-8-2,-33-13,-17-12,-9-4,16 14,-2 0,-5-3,-5-4,-5-4,-5-2,1 0,4 5,0 3,4 2,-2 2,-4-3,5 2,-4-2,-3-1,0 1,3 1,2 3,-4-1,2 2,2 2,1 0,1 1,1 0,0 1,3 3,-4 2,2 2,2 2,-7-1,0 4,11 3,-2 3,-1 0,-11-1,-1 0,1 0,10-1,3 0,-6 3,0 2,-5 2,-3 2,2 1,3 0,-11 3,3 1,-4 2,16-3,-4 0,-1 2,-2-1,1 1,3 0,-4 1,2 0,0 0,1 0,-2 0,-2 0,0 0,-1 0,0 1,1-1,1 0,0 0,0 0,0 0,-3 1,3-1,-2 2,-1 0,-1-1,1 0,0-1,0-1,1-2,0 0,0-1,-1 1,-1 0,5 0,-1 1,-1 0,1 0,-1-1,2 0,2-2,-11 1,2-2,2-1,-1 0,0 1,-3 1,-1 0,0 1,1-1,2 0,8-1,1-1,2 0,-2 0,-1 1,1 0,-2-1,-1 1,1 0,0 0,1 0,-5 1,3 1,-1-1,0 0,-2 0,3-1,-1 0,-2 0,0 0,0 0,1 0,1 0,0 1,0-1,0 0,0 0,-1-1,0 0,1-1,-1 0,-1-1,0 1,-1-1,2 1,-2 0,-1-1,0 1,1-1,0 1,2-1,-3 1,2 0,0-1,1 1,-1-1,0 0,-6 1,-1-1,0 0,0-1,2 1,1 0,0 0,1 0,2 0,1-1,-1 1,4-1,0 0,1 0,0 0,2-2,-8-1,3-2,0 0,-2 1,9 1,-1 0,0 1,-2 0,-1-2,3 0,-2-1,-1 0,-1 0,0-1,0 1,0 0,0 0,-1 0,0 0,-1 0,-1 0,3 0,-2 0,-1 0,0 0,0 0,0 0,2 0,-5 0,1 0,1 0,0 0,0 0,-2 0,-2 0,-1 0,0 0,0 0,-1 0,0 0,6 0,-1 0,0 0,-1 0,2 0,2 0,4 0,-3 0,5 0,1 0,-1 0,-4 0,2 0,-4 0,-1 0,-2 0,1 0,2 0,3 0,-3 0,3 0,1 0,0 0,-4 0,-1 0,-2 0,-2 0,-1 0,0 0,1 0,2 0,-1 0,1 0,-1 0,1 0,0 0,3 0,-1 0,0 0,1 0,1 0,2 0,-3 0,2 0,2 0,-1 0,-2 0,-7 0,-2 0,-1 0,2 0,3 0,-3 0,2 0,2 0,-1 0,1 0,-1 0,1 0,2 0,6 0,2 0,1 0,2 0,-4 0,3 0,-2 0,-2 0,-1 0,0 0,0 0,0 0,-3 0,8 0,-3 0,-1 0,-1 0,3 0,0 0,-2 0,-1 0,-1 0,-5 0,-1 0,-1 0,-1 0,0 0,5 0,0 0,0 0,-2 0,0 0,-2 0,2 0,-1 0,-2 0,0 0,0 0,1 0,1 0,-3 0,2 0,0 0,0 0,-1 0,-1 0,2 0,-3 0,-2 0,1 0,1 0,3 0,4 0,0 0,3 0,3 0,-1 0,-3 0,2 0,-3 0,-1 0,0 0,1 0,3 0,-13 0,2 0,2 0,-2 0,8 0,-1 0,1 0,-1 0,0 0,1 0,0 0,1 0,-1 0,1 0,3 0,0 0,1 0,-1 0,1 0,-1 0,1 0,0 0,-1 0,-1 0,-7 0,-2 0,-1 0,1 0,3 0,-1 0,2 0,0 0,-3 0,9 0,-3 0,-1 0,0 0,1 0,2 0,-12 0,2 0,1 0,0 0,0 0,2 0,-2 0,-1 0,7 0,-2 0,0-1,0 2,4-1,-1 2,4 1,-2 0,-3-1,3 0,-4 0,-2 1,-1-1,1 0,4 1,2 1,2 0,1 0,-1 1,-3 0,-2 0,-2 1,-2 1,0-1,1 1,1-2,-1 1,1-1,1 0,-1 0,-1 0,4 1,-2 1,0 0,0 0,0-1,0 0,2-1,1-1,0 0,0 0,-1 0,0 1,-6 2,-1 0,0 0,0 1,2-2,4 0,-7-1,4-1,1 0,-7 1,13-1,-5 2,-3-1,-1 1,2 0,3-1,4-1,-6-1,6-1,1 1,-6 0,3 2,-4 0,-2 2,-1-1,2 0,4 0,-10 0,4 0,1 0,1 2,2 2,1 1,0 1,0-2,-3-3,0-1,1 0,1 1,-6 3,2 0,-2 1,10-3,-1 0,0 1,1-2,-9 2,1-2,-3 2,8 1,-3 1,0 0,2-2,-8 0,2-2,-1 0,14 0,-1 1,1-1,2 0,-4 2,3 0,0 0,0-2,0 0,3-1,-10 3,2 0,-1 0,4-3,15-5,3 0,-10 6,17-7,53 0,19 0,3 0,6 0,-5 1,5 1,5 1,2 1,-4 1,5 1,2 1,0 0,-2 0,-6 0,1 0,-6-1,1 1,7 0,-2 1,7 1,5 1,0-1,-2 1,-5-1,-10-1,2 2,-9-2,7 0,-2-1,6 0,4-1,1 1,-2-1,-4 0,4 2,-3-2,-1 1,2-2,6 0,3-2,-1 1,-3-1,8 1,-3 0,-6-1,4-2,-8-2,-15 1,-7 0,0 0,-13 0,-9 0,-4-3,0-1,-59 0,14-13,-6-4,-9 4,-7-2,-3-3,15 0,-2-2,-2-3,0 0,1 2,2 1,0 0,0 0,0 0,-2-2,-5-3,-2-2,0 0,1 0,3 2,-1-1,2 1,2 1,4 1,-1-2,4 2,3 0,-12-8,12 5,21 11,3 0,12 11,33 4,18-3,14 1,-14 2,5 1,4 0,3-2,-3 0,4-2,2 0,2-1,2 1,0-1,-9 2,0 0,0 0,2 0,1 0,2 0,1-1,3 1,-8 0,2 0,2 1,2-1,1 0,0 0,2 0,-1 0,0 0,0 0,-2 0,0 0,0-1,0 1,-1-1,-1 0,0 1,1-1,-1 0,2 0,0 1,2-1,1 1,-6 0,1 0,2 1,1-1,0 1,1-1,0 1,0-1,0 1,0-1,-1 1,-1-1,-1 1,-1-1,2 0,-1 0,-1 0,-1-1,0 1,0 0,-1 0,0-1,0 1,0-1,0 0,1 0,5-1,0 0,0 0,1 0,-1 0,0-1,0 0,-1 1,1-1,-1 0,1 1,-3 0,0-1,0 1,0 0,0 0,-1 0,1-1,-1 1,0-1,0 0,0 0,4-1,1-1,-1 1,-1-1,1 0,0-1,-1 1,0 0,-1 0,0 0,-3 1,0 0,0-1,-1 1,0 0,-1 0,1-1,-1 1,1 0,-1-1,7 0,-1-1,1 0,-1 1,0-1,0 0,-1 1,0 0,-1 0,1 0,1 0,-2 1,0-1,0 1,-2 0,0 0,-1 1,-1-1,-1 0,-1 0,-1 1,1 0,0 0,1 0,5 0,1 0,1 1,0-1,0 1,-2 0,-2 0,-1 0,-2 0,-1 0,0 0,2 0,1 0,2 1,1 0,1 0,2 0,-1 0,0 0,0-1,-2 0,-1 0,1-1,0 0,-1 0,1 1,0 1,2 1,-1 0,1 2,0-1,0 0,1 0,0-2,-5 1,0-1,1-1,0 0,0 0,1 0,-2 0,1 1,-3 0,0 1,0 0,0-1,-1 1,2 0,0 0,1 0,-2 1,1-1,1 0,0 1,1-1,0 0,-1 0,0 0,-1 0,5-1,0-1,-1 0,0 0,0 0,-1 0,-1 1,-2 0,1 1,-2 1,-1-1,-1 2,1-1,1 0,1-1,0 1,2-1,0 1,1-1,0 0,-1 0,-2 0,-2-1,4 0,-3 0,-1-1,-1 1,2-1,4 1,-2 0,1 1,3 0,1-1,1 1,0 0,-1 0,-1-1,-2 1,-1 0,0 0,0 0,1 0,-1 0,1-1,0 1,-2-1,0 0,0-1,1 1,-1-1,1 1,0 0,1 0,-2 1,1 1,0 0,0 1,0 0,0 0,0 0,1 0,0 0,1-1,-4 1,1-1,1-1,-1 1,1 0,1-1,-1 1,0 0,0 0,0 0,1 1,-1 0,1 0,-1 0,1 0,-1 1,1-1,-1 1,1 0,0 0,-1 0,2 1,0 0,0 0,0 0,-1 0,0 0,-2 1,0-1,-2 0,3 0,-1-1,-2 1,0 0,-1-1,-1 2,1-1,0 1,8 0,0 1,-1 0,0 0,1 0,-1 1,0-1,1 0,0 0,0 0,1 0,-1 0,-1 0,1 0,-2 0,0 0,-1 0,1 0,0 0,1 0,2 0,-8 0,2 0,2 0,0 0,1 0,-1 0,-2 0,-2 0,-2 0,10-1,-3 1,-2-1,-2 1,1 0,2 2,1 0,2 2,0 1,-1-1,-1 1,-4-1,-1-1,-3 0,-2 0,1 1,0 1,3 3,2 2,-1 0,-1 1,-2-3,3-1,-1-1,-2-1,-1 2,10 6,-1 1,-4-2,-14-4,-2-1,1 0,3 2,1 0,-2 0,13 1,-1-1,-9 0,2 1,-1-1,-4-2,0-1,-1 1,0 1,0 1,-1-1,17 1,-1-2,1 1,0 0,-1 0,1 0,-16-3,0 1,-1 0,7 3,2-1,-3-4,4-1,-1 1,-3 2,0 1,2-2,-3-1,2-1,2-1,-1 2,3 1,1 1,-1 0,1-1,-1-1,0-1,0 0,1 0,3 2,1 1,0-1,1 0,-9-1,0-1,1-1,0 1,1 0,4 1,1 0,1 1,1 0,0 0,-7-1,1 1,-1-1,2 1,0-1,0 0,5 1,2-2,1 1,-1 0,-1 0,-2 0,3 1,-2 0,-1 0,0 0,-1 1,1-2,1 1,0 0,-4 0,-3 0,8 1,-5 1,-3 1,8 1,-6-1,-17-3,-5 0,-1 1,-66-6,-28 0,15 0,-7 0,-5 0,-5 0,-3 0,11-1,-2 1,-4 0,-1 0,-3-1,-1 1,-2 0,-1 1,0 0,10-1,-1 1,-1 1,-2-1,0 1,-2-1,0 1,0 0,-1 0,-1 0,1 0,-1 0,0-1,4 1,0 0,-1-1,-1 1,0 0,0-1,-1 1,0 0,0 0,0 0,0-1,-1 1,1 0,0 0,0-1,3 1,0 0,-1-1,0 1,0 0,0-1,0 1,0 0,1-1,-1 1,0-1,0 1,1 0,0-1,0 1,1-1,-6 1,0 0,0-1,1 1,-1 0,1 0,0-1,0 1,1-1,-1 1,1-1,1 0,-1 0,1 0,-2 0,1-1,0 0,0 0,1 0,0 0,0 0,0 0,0 0,1-1,-1 1,1 0,0 0,-4 0,1 0,0 0,0 0,0 0,0 0,1 0,-1 0,1 0,0 0,0 0,-1 0,2 0,-1 0,1 0,-1 0,0 0,0 0,1 0,0 0,1 0,1 0,0 0,1 0,-3 0,1 1,2-1,0 1,1-1,0 0,-1 0,-1 0,-1-1,-1 0,1-1,-1 0,-2 0,-1-1,0 0,-1 0,1-1,0 1,0-1,2 0,1 1,2-1,-8 0,3-1,1 1,1-1,1 0,-1 0,0 0,-1 0,-2 0,5 0,-1 0,-1 0,-1 0,-1 0,1-1,-1 1,1 0,1-1,1 1,1 0,-5-1,-1 0,2 0,0 0,0 0,2 0,1 1,1-1,1 2,-5-1,2 0,0 2,2-1,1 0,2 0,3 0,-8-1,2 0,3-1,3 1,3 0,-12 0,5 0,11 0,-15-8,38 12,27-3,30 4,26 0,-16 0,4 0,15 4,4 1,-18-1,2 0,4 0,6-1,5 0,3-1,0 1,-10-1,0 0,2 0,1 0,2 0,-6 0,3 0,1 0,1 1,1-1,0 0,1-1,-3 0,0-1,1 0,0 0,1 0,0 1,0-1,1 2,1 0,1 2,-1-1,1 2,0-1,1 0,1 0,0-1,-2 0,3-1,0 0,0 1,1-1,-1 0,-1 0,-2 0,-3 0,3 0,-3 0,-3 1,1-1,-1 1,2 0,3 0,-3 1,1 1,2 0,1 1,0-1,1 1,-2 0,-1-1,-2 0,7 1,-3-1,-1 0,0 0,0 0,1 1,4 1,-5-1,1 1,3 0,0 1,1 0,0 0,0 0,-1 0,-1 1,-2-1,0 1,0 0,0 0,-1 0,0 1,0-1,0 1,-1-1,-1 0,0 0,-1 0,0-1,0 1,0 0,-1 1,0-1,-1 1,3 1,0 0,0 1,-1 0,0 0,-1 0,-1 0,-2-1,10 3,-1 0,-2-1,-1 1,0-1,0 1,-4 0,0-1,0 1,-1-1,-3 1,-2-2,8 3,-3-1,-4 0,-2 0,3 1,-3-1,-5 0,3 0,-11 0,-14-3,-2 0,-12-4,-5-4,-4 10,-24-1,-22 6,-15 4,6-5,-8 1,-5-1,-3 1,12-4,-4 1,-2-1,-1 1,-1-1,1 2,8-2,-1 1,0 0,0 0,-1 1,-1-2,0 1,2-3,-3 1,-1-1,1 1,0-2,1 1,4-1,3 0,-5 2,6-1,2-1,-2 1,-3 0,-6 0,-3 0,-3 1,1-1,2-1,6-2,-2 0,6-2,1 0,-5 0,-4 1,-3 0,-2 1,1-2,2 0,9-3,2-1,1-1,-1 1,-3-1,1 0,-3 1,-2-1,1 0,0-1,2 0,-4 0,2-1,1 0,-2 0,-1-1,1 1,-2 0,-1 0,-1 0,1 0,-1 0,1 0,-1 0,0 0,0 0,1 0,0 0,5 0,0 0,0 0,1 0,-1 0,-1 0,-4 0,-1 0,0 0,0 0,0 0,0 0,2 1,1-1,0 0,0 0,0 0,0-1,-1 0,1 0,0-1,-1-1,0 1,-1-2,4 1,0-1,-1 0,0 0,0-1,0 1,1-1,1 1,0-1,1 1,-1-1,0 0,1 1,-2-2,-2 0,0 0,-1-1,1 0,-1 0,0 1,1 1,2 2,1 0,0 1,-1 0,1 0,-1 0,-1 0,-4-2,0 0,-2-1,1 1,-1-1,1 1,0 0,2 1,1 1,1-1,-1 1,0 0,-1-1,0 0,3 0,-1-1,0-1,-1 1,1-1,0 1,0 0,2 0,-4 1,1 0,0 1,1 0,1 0,0-1,1 0,-3-1,2-1,1-1,0 1,-1 1,-1 0,6 3,-2 0,-1 2,0-1,2 0,0 0,3-2,-9-2,3-2,1 0,-1 1,-3 0,7 2,-2 0,-2 1,0 1,-1-1,2 0,1 0,-4 0,1-1,0 1,1-1,1 0,0 0,-6-1,1-2,1 1,-1 0,0 2,-2 1,-1 2,1 1,0-1,2-2,8-1,1-2,1 0,0 0,0 1,-3 1,-1 1,1-1,-1 1,0 0,0 0,-1-1,1 1,1 0,1-2,0-1,2 0,0-1,-5 1,6 1,-4 2,-2-1,0 1,1-1,2-1,0 0,2-2,0 0,0 1,-4-1,-4 2,-2-1,-3 0,0 1,0-1,1 1,1 0,2-1,-1 1,0 0,-1-1,0 0,6 0,0-1,-1 0,-1 0,1-1,-1 1,0 1,-1 0,-1 0,0 0,0 0,-1 0,0 1,0-2,6 1,-1-1,0 0,0 1,0-1,0 0,1 1,0 0,-2 0,1 1,1 0,0 0,0 1,-1-1,0 1,-2 1,0-1,-1 1,1 0,-1 1,1-1,0-1,3 0,-1 0,1 0,0 0,0 0,1 0,1 1,-4 1,0 0,2 1,-1 0,1 0,-1-1,-1 0,-1-1,0-1,0 1,3 0,2 1,-9 0,3 1,1 0,0 1,-5-1,-1 0,1 0,1 0,6 0,1 0,0 0,0 0,-4 0,0 0,0 0,2 0,6 0,0 0,2 0,0 0,-13 0,2 0,1 0,4 0,1 0,3 0,-6 0,1 0,12-1,-3 1,3 1,-13 2,1 2,9-1,-1-1,-1 1,-4-1,-1 0,1 1,-2 2,0 1,0-3,1-2,-1-3,0 2,-4 5,0 0,1-1,8-3,1-3,0 3,-5 3,-1 2,4-2,-7-4,3 0,-3 3,3 0,13-1,1 0,-4-3,0 1,9 2,1 0,-25-3,34 0,5 0,18 0,-1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04:10:17.7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2706 5922,'56'0,"0"0,1 0,-1 0,0 0,4 0,0 0,3 0,1 0,3 0,4 0,-14 0,1 0,2 0,2 0,1 0,2 0,2 0,1 0,1 0,2 0,-13 0,1 0,3 0,0 0,2 0,1 0,1 0,0 0,1 0,0 0,0 0,0 0,0 0,-1 0,-1 0,-1 0,2 0,-1 0,0 0,0 0,-1 0,1 0,-1 0,0 0,1 0,0 0,0 0,1 0,0 0,1 0,1 0,-5 0,1 0,1 0,0 0,1 0,1 0,0 0,0 0,0 0,0 0,0 0,-1 0,0 0,-1 0,0 0,-2 0,0 0,-2 0,6 0,-2 0,0 0,-1 0,0 0,-2 0,1 0,-2 0,1 0,-1 0,0 0,0 0,0 0,1 0,1 0,0 0,1 0,-1 0,0 0,-1 0,1 0,-1 0,-1 0,1 0,-2 0,0 0,0 0,4 0,-1 0,-1 0,0 0,-1 0,0 0,0 0,-1 0,0 0,0 0,0 0,2 0,1 1,-1-1,-1 1,1-1,-1 0,-1 0,0 0,-1-1,-1 0,8-1,-2-1,0 0,-1 0,0-1,-2 0,0 1,-1-1,0 1,-3-1,0 1,-1 0,1-1,1-1,1-1,3-1,2-2,2-1,0 0,0 0,-1-1,-4 1,-3 1,7 0,-5-1,-2 1,2 0,6-1,-13 3,3-2,3 1,1-1,2 0,0 1,-1-1,-1 0,-2 1,2-1,-3 0,0 0,0 1,0-1,0 0,3 0,1 0,-2 1,1-1,1 0,1 1,2-1,-1 0,2 0,-1-1,1 0,0 0,-6 0,0-1,0 1,1-2,1 1,-1-1,1 1,0-1,0 1,0 0,1 0,-1 1,2 0,0 1,0 0,1 1,-1-1,1 1,0 0,0 0,0 0,0-1,0 1,0-1,-3 0,0 0,0 0,1 0,-1 0,0-1,1 1,-1 0,1 0,-1 0,0 1,0-1,0 2,3-1,0 1,0-1,0 2,0-1,-1 0,1 1,0 0,-1 0,1 0,-1 0,1 1,-1-1,0 1,1-1,-1 1,1 0,-1 0,0 0,0 1,0-1,0 0,-1 0,0 0,3 0,-1 0,1 0,0-1,-1 1,0 0,-1 0,-1 0,0 0,-2 1,-1 0,9 1,-3 0,-2 0,0 1,-1 0,0 0,2 0,1-1,-2 0,3-1,0 1,1-1,0 0,-1 0,-1 0,-3 2,-3-1,8 2,-5 0,-2 1,0 0,2 0,5-1,-8 0,4-1,1 0,3 0,0 0,-1 0,1 1,-3-1,-2 1,6 0,-2 1,-1 0,-1 0,0 1,1-1,1 0,-5 0,2 0,0 0,0-1,0 1,0 0,-1 0,0 1,3 0,0 0,0 1,-1 0,-1 0,1 0,-1 1,-3 0,0 1,-1 0,1 0,-1 1,1-1,0 1,2 1,0 0,1 1,0-1,-1 1,1 0,-2 0,-1 0,-1-1,0 1,-1 0,0 0,0 0,-2 1,3 0,0 1,-2 0,0 0,0-1,1 0,1-1,0-1,1-1,-1 1,0 0,-1 2,-1 2,-2 1,1 0,-1 1,1 0,0-2,2 0,0-2,1 0,0-1,-1 2,1 0,-2 2,1 0,0 0,-1 1,0 0,0 0,-1-2,0 1,0 0,-1-1,-1 1,0 0,3 1,0 0,-2 1,0-1,0 1,-1-1,0 1,0-1,0 1,-2-1,11 3,-1-1,-1 0,-2 0,7 1,-3-1,1-1,-13-4,1-1,-1 0,-4 1,15 5,-1 0,-8-6,3-2,-5 1,3 2,-2 1,10-1,0-1,-2 1,0-1,-5-3,1-1,-12 1,2 1,0-1,0-1,1-1,0 0,9 1,1-1,-1 1,-3 2,0 0,-2-1,-5-4,-2-1,1 1,3 2,1 0,-2 0,13-3,-1 0,-12 2,0 0,-1 1,12-3,-2 1,-7 3,-3-1,15-3,-15 0,-14 0,-15 0,-4 0,4 0,2 0,15 0,18-7,0 0,7-7,-20 7,8-4,-16 6,3-2,-10 3,-11 0,4 3,-4-3,29-1,17-8,5 5,-8-3,-24 11,-18 0,1 14,-10 0,6 29,2 14,-4-10,-1 2,1 7,0-4,0 7,1 2,0 1,1-3,-2-5,1-1,-1-1,1 2,-1 0,1 7,0 2,0 0,0-2,0-4,0-4,1-3,-1-2,1-3,1 5,0-3,-1-5,-1 3,0-8,1-5,-17-23,-37-1,9-7,-4-2,-21 1,-5 0,14 0,-2 0,-3 0,6 0,-3 0,-1 0,-1 0,-3 0,-2 0,0 0,1 0,3 0,2 0,-1 0,-3 0,4 1,-3-1,0 0,0 0,2-1,-3-1,3 0,-1-1,-2 0,2 2,-1 1,-2 0,-1 0,-1-1,6-1,-2 1,0-1,-1 0,1 0,0 1,-9 0,0 1,0 0,-1 1,0-1,9 0,0-1,-1 0,0 1,-2 0,-1 2,-2 0,-1 2,-2 0,-1 1,1 0,1 0,2 1,-1-1,3 0,1 0,-1 1,-1 0,-4 0,9-1,-2 1,-3-1,0 1,-1 0,0 0,2 0,2 0,3 0,-7 1,4 1,2 0,0 0,-2-1,-4-1,2-1,-3 0,-3-1,-1 0,0-1,0 1,2 0,3 0,2 1,2 0,2 0,-1 0,0 0,-2-1,-3 0,7-1,-2-1,-2 0,-1-1,-1 1,-1-1,0 0,0 1,0 0,1 0,0 1,0 0,0 0,-1 0,1 0,0 0,-1 1,-1-1,0 1,0-1,0 1,-1-1,1 1,-2-1,1 1,-1 0,-1-1,0 1,0 0,0-1,0 1,7 0,-1-1,1 0,-1 1,0-1,-1 0,1 1,-1-1,0 1,0 0,0-1,-1 1,0 0,2 0,0 0,-1 0,0 0,0 0,-1 0,1 1,-1-1,0 0,1 1,-2-1,1 1,0-1,0 0,-2 1,0-1,-1 1,1-1,-1 1,0 0,0-1,0 1,1 0,-1-1,0 0,1 1,-1-1,1 0,1 0,0-1,0 0,-1 0,1 1,0-1,0 0,0 0,1 0,0 0,1 0,0 1,2-1,0 1,-6 1,1 0,2 1,0-1,1 1,0 0,1 0,0-1,-1 1,0 0,0-1,-1 0,0 0,-1 0,0 0,0-1,1 1,0 0,0 0,2 0,0 0,2 0,-4 1,2 0,1 0,0 0,2 1,-1-1,0 1,-1 0,-1 0,3 1,-2 0,0 0,-1 1,0 0,1-1,-1 1,2 0,0-1,2 0,-7 1,1-1,1 0,0 0,1 0,1 0,0 1,1 0,-4 1,-1 0,2 1,0 0,1 0,1 0,2-1,-8 1,2-1,2 0,-1 0,-2 1,3 0,-1 1,-2 0,0 0,1 0,2 0,5-2,0-1,2 0,0 0,-1 0,0 1,-2 1,-1 1,1-1,-1 1,1-1,1 0,-9 0,-1 0,2-1,2 0,3 0,5-1,4 0,0 0,-2 1,0-1,-3 1,0-1,1 1,4-1,-10 3,5-1,-7 1,6 0,-5 0,-2 1,-1-1,2 0,6-1,1-1,1 0,-2 0,-2 1,2 0,-3 0,0 0,-2 0,0 0,0-1,-2 0,0 0,-1-1,0 0,-1 0,0 1,8-2,-1 0,0 0,0 1,-2-1,0 1,-3 0,7-1,-3 1,0 1,-1-1,-1 1,0-1,-1 1,0-1,0 0,4-1,-1-1,0 1,-1-1,0 0,0 0,0 0,1 0,0 1,0-1,-1 1,0 1,2-1,-1 0,1 1,-1-1,-1 1,-2-1,-1 0,2-1,-2 0,-1 0,-1 0,-1-1,-1 1,1 0,0-1,1 0,1 1,2-1,-4 1,1 0,2 0,1 0,-1 0,1-1,-2 1,-2-1,-1 1,6-2,-2 0,0 1,-2-1,-1 0,0 0,-1 0,1 0,0 0,0 0,2 0,0 0,0 0,0 1,1-1,1 0,-1 1,1-1,0 0,0 0,0 0,-1-1,0-1,-1 1,-1-2,0 1,0-1,0 0,0-1,0 1,1-1,1 1,0-1,1 1,-6 0,1 0,0 0,1 0,1 0,0 0,1 0,1-1,0 0,0 0,0-1,2 0,0 0,0 0,0 0,1-1,-2 1,0 0,0 0,-1 0,0 0,0 0,2 0,2 0,2 0,-3 0,2 0,2 0,0 0,1 0,0 0,-11 0,-1 0,1 0,1 0,3 0,-4 0,2 0,2 0,2 0,-6 1,3-1,1-1,2-1,1-1,0 0,2 0,0 0,5-2,1-3,4-2,-2-1,5 0,-10-5,11-6,27 6,9 3,8 0,0 1,0-2,29-12,16-5,-8 2,4-3,7-3,-3 5,6-2,5-3,3 0,1-2,1 1,-11 6,0 0,1-1,2 0,0-1,3 0,0-1,2-1,2-1,-9 5,1-1,1 0,1-2,1 0,1 0,2-1,-1 0,2 0,0 0,1 0,-1 1,2 0,-1 1,-6 4,1-1,1 2,0-1,0 1,1 0,0-1,1 1,0 0,0 0,1 0,0-1,0 1,0-1,0 0,0 0,1-1,-3 1,0 0,1-1,1 0,0-1,0 0,1 0,-1 0,1-1,0 1,-1 0,1 1,-1-1,0 2,-1-1,1 2,-2 0,0 0,0 2,6-2,-1 0,-1 1,0 1,0 1,-1 0,1 1,-2 0,1 0,0 0,0 0,0 0,1 0,-1 0,2-1,-3 1,0-1,1 1,1-1,0-1,-1 1,1 0,0 0,-1 0,1 1,-2 0,0 1,-1 0,-1 1,0 1,-2 1,9-3,0 2,-3 1,0 0,-1 2,0 0,-1 0,0 0,1 0,0-1,1 0,2-1,0-1,1 0,1 0,-1 0,0 1,0-1,0 0,-2 1,0 1,-1 0,4-1,0 1,0 1,-1-1,-1 1,-1 1,-2 0,0 0,-3 0,4-1,-2 1,-2 0,-1 0,-1 1,-2 0,-2 0,7-1,-1 0,-3 1,-3 0,-3 1,7-1,-6 0,-5 3,-6 0,-10 3,-14 2,-48-4,-7 3,-11 0,-7-1,11 3,-4-1,-3 0,-4 0,-2-1,-3 0,6 0,-3-2,-2 1,-2-2,-2 1,-2 0,0 0,-1 1,-1 0,10 3,-1 0,-1 0,-1 1,-1 0,-1 0,0 0,-1 0,0 0,0 0,0 0,0 0,5-1,-1 1,0-1,-1-1,0 1,-1 0,1 0,-1-1,1 1,1 1,0-1,1 1,1 1,1 0,-6 0,1 1,1 0,1 1,1 0,0 0,1 0,0 1,-1-1,1 1,0-1,-4-1,-1 1,-1-1,1 0,0 1,2-1,0 1,2 1,2 0,2 2,-6 0,3 1,2 1,2 0,0 1,2 0,0 0,-13 1,2 0,1 1,2 1,2 1,-9 2,2 2,3 1,7 2,9 2,5 1,0 1,-1 0,-1 2,0 1,-1 3,-2 1,-1 1,5-4,-2 0,-1 2,2 0,0 0,0 2,0 0,0 0,-3 1,-1 0,1-1,2-1,-4 2,2-2,4-1,-6 6,7-4,-9-1,77-20,22-5,9-3,12-2,9-1,-26 3,4-1,4 0,3 0,3 0,1 0,2 0,1 0,-10 1,1 0,3 1,0-1,2 0,1 1,1-1,1 1,1-1,0 1,1-1,0 1,-9 0,0-1,1 1,0-1,1 1,0 0,1-1,0 1,1 0,1-1,0 1,1 0,1 0,0 0,1 0,1 1,-9-1,1 1,2-1,0 1,1 0,0 0,1 0,1 0,0 0,1 0,0 0,-1 0,1 0,0 1,0-1,-1 0,1 0,-2 0,0 0,0 1,-1-1,-1 0,4 0,0 0,-1 0,-1 0,1 0,-2 0,1 0,0 0,-1 0,0 0,0 0,1 0,-1 0,0 0,1 0,0 0,0 0,1 0,0 0,-3 0,0 0,1 0,0 0,1 0,0 0,0 0,0 0,0 0,0 0,0 0,0 0,0 0,-1 0,0 0,0 0,-1 0,-1 0,0 0,-2 0,0 0,8 0,0 0,-2 0,0 0,-1 0,0 1,-1-1,-1 0,1 0,-1 0,0 0,0 0,-1 0,1 0,0-1,0 1,1-1,1 0,-1 0,0-1,0 1,0 0,0-1,-1 0,1 1,-1-1,0 1,0 0,-1-1,1 1,-1 0,2 1,0-1,0 1,-1-1,0 1,0 0,0 0,0 0,0 0,0 0,-1-1,1 1,-1-1,1 1,4-2,1 1,-1 0,1-1,-1 0,0 0,1 1,-2-1,1 0,-1 1,0-1,-1 1,-1 0,5 1,-1-1,-1 1,0 0,-1 0,0 0,0 1,0-1,-1 0,1 0,0 0,0 0,0 0,0 0,0 0,0 0,0 0,-1 0,1 0,-1 0,-1 0,0 0,4 0,-1 0,0 0,0 0,0 0,-1 0,-1 0,-1 0,-1 0,-2 0,2 0,-1 0,-3 0,0 0,0 0,0 0,1 0,2 0,1 0,1 0,2 0,1 0,0 0,-1 0,-1 0,-2 0,-2 0,1 0,-2 0,-2-1,-1 1,1 0,1 0,2 1,3 1,1 1,1-1,2 2,-1 0,1 0,-2 0,-1 1,-5-1,0 1,0 0,-1 1,-1-1,0 2,-1-1,-1 2,3 0,-1 2,-1-1,-1 2,-1-1,1 1,-1 0,6 2,-1 1,0-1,-1 1,-1 0,0 0,7 2,-1-1,0 0,-1 1,-1 0,-2 1,-1 1,0 0,-1-1,-1 0,9 0,0-2,-2 1,-5 1,3 5,-5 1,-1-3,-8-7,0-2,-7 1,-5 4,-5 0,28 5,-35-7,-17-6,-39-4,-12 1,-16 1,-10 1,25-4,-4 1,-3 0,-3 0,-5 1,-3 0,-3 0,-5 1,-4 1,28-2,-3 0,-2 0,-3 1,-1 0,-3 1,-1 0,-2-1,-1 2,-2-1,-1 1,-1-1,-1 1,-1 0,0 0,-2 1,0-1,0 0,-1 0,1 0,-1 1,0-1,1 0,0-1,1 1,0 0,1-1,6 0,1-1,-1 1,1-1,-1 0,0 1,-1-1,1 0,0 0,-1 0,0 0,0 1,0-1,-1 0,0 0,0 0,0 1,-1-1,0 0,0 1,-1-1,0 1,0-1,0 1,-1 0,-1 0,0 0,0 0,0 0,-1 0,-1 1,0-1,0 1,10-1,1 0,-2 0,0 0,0 0,-1 0,0 1,-1-1,0 1,0 0,-1 0,0-1,-1 1,0 1,0-1,0 0,0 0,-1 0,0 1,0-1,-1 1,1-1,-1 0,1 1,-1-1,0 1,0-1,1 1,-1-1,0 0,0 1,1-1,-1 0,1 0,-1 1,1-1,0 0,1 0,-1-1,1 1,0 0,0-1,0 1,1-1,0 0,1 0,0 0,-4 1,1-1,-1 0,1 0,-1 0,1 0,-1-1,1 1,0 0,0-1,-1 1,1-1,0 0,0 1,0-1,1 0,-1 1,0-1,1 0,0 0,-1 0,1 0,0 0,1 0,-1 0,0 0,1 0,0 0,0 0,0 0,1 0,-1 0,1 0,0 0,0 0,1 0,-1 0,1 0,1 0,-1 0,1 1,0-1,-7 1,2 0,-1 0,1 0,0 0,0 0,0 0,1 1,0-1,0 0,1 0,-1 0,1 1,0-1,0 0,1 0,0 0,-1 1,1-1,0 0,1 0,-1 0,1-1,0 1,0 0,0-1,0 1,0-1,0 1,1-1,-1 0,1 0,0 0,0 0,-6 0,1 0,-1 0,0 0,1 0,-1-1,1 1,-1-1,1 1,0-1,0 0,0 0,0 0,1 0,0 0,0 0,1 0,0-1,1 1,0 0,0 0,1-1,1 1,0-1,1 1,0-1,1 1,1 0,1-1,-13 2,1-1,1 1,0-1,2 0,0 1,1-1,1 0,0 0,1 0,1 0,0 0,0 0,1 0,1 0,-1-1,1 1,1 0,-1-1,-6 2,0-1,1 0,0 0,1 0,0 0,1 0,1 0,0 0,1 0,0-1,2 1,0-1,1 0,1 0,-8 1,1 0,0-1,1 0,2 0,0 0,2 0,2 0,1-1,2 0,3 0,-16 1,4-1,3 0,3 0,2-1,1-1,-8 0,3-1,4-1,3 1,1 0,4 0,11 0,4 0,0-3,73-4,32-2,-15 6,5 1,8 1,-12-2,5 0,5 0,1 0,0 1,-3 0,-6 1,-1 1,-1 0,1 0,3 1,5-1,-9 0,4 0,2 0,2 0,1 0,2 0,1 0,-1 0,0 0,-1 0,-6 0,1 0,-1 0,0 0,1 0,0 0,0 0,2 0,0 0,2 0,1 0,-8 0,1 0,1 0,0 0,2 0,0 0,1 0,0 0,0 0,1 0,0 0,1 0,-1 0,0 0,1 0,-6 0,1 0,1 0,0 0,0 1,0-1,0 0,1 0,-1 0,1 0,0 0,0 0,0 0,0 0,-1 0,1-1,-1 1,1-1,0 0,-1 0,1 0,0 0,-1 0,1-1,0 1,0-1,-1 1,1-1,0 1,0-1,0 1,0 0,0 0,1 0,0 0,1 1,0-1,1 1,-1 0,0 0,1 0,0 0,-1 0,0-1,1 1,-1 0,0 0,0 0,0-1,-1 1,0-1,2 0,-1 0,0 0,0-1,0 1,-1-1,1 1,-1-1,0 1,0-1,0 1,0-1,0 1,0 0,1 0,-1 0,-1 1,1-1,0 1,1 0,-1 0,0 0,0 0,1 0,-2 0,1 0,-1 0,0 1,-1-1,0 0,-1 0,0 0,6 0,0 0,-1 0,-1 0,0-1,0 1,-1 0,0 0,-1 0,1 0,-1 0,0 1,-1-1,3 1,0 0,0 0,1 0,-2 0,1 1,-2-1,0 1,-1-1,-2 1,-1 0,-2-1,10 1,-2 0,-3 0,-1-1,-1 2,0-1,0 1,2 1,0 0,0 1,1 0,0 1,-1 0,-1 1,-1 0,-2 0,6 2,-2 1,-3 1,1-1,1 2,4 0,-5-1,2 0,1 1,2 0,0 1,2 0,-1 0,0 2,-9-3,0 1,1 0,0 1,0 0,1 0,0 1,1 0,0 0,0 1,0-1,1 1,0 1,1-1,0 1,0 0,1 1,0 0,0 0,1 0,0 0,-5-1,0 1,1-1,0 1,1 0,0 1,0-1,0 1,0 0,0 0,0 0,0 0,0 0,0 0,0 1,1 0,0 0,0 1,-1-1,1 1,-1-1,0 1,0-1,-1 0,-1 0,-1 0,4 1,-1 0,0-1,-1 1,0-1,-1 1,0-1,-1 0,0 1,-1-1,0 1,2 1,0 0,0 1,0 0,-1 0,-1-1,-2 0,-2-2,-2 0,-4-3,14 5,-4-3,-4-1,-2 0,0 1,8 6,0 2,-5-2,-9-5,-9-7,-5-3,19 13,-43-18,-5-9,-22-6,-20-8,0 4,-9-4,-8-1,10 3,-5-1,-5-2,-3 0,-3-1,-2-1,-1 0,12 4,-2-1,-1 0,-1 0,-2-1,-1 0,-2-1,-1 0,-2 0,-2-1,-2-1,17 6,-2-1,-1 0,-2-1,0 1,-2-2,0 1,-2-1,0 0,-1 0,0 0,-2-1,1 1,-2-1,1 1,-1-1,-1 0,1 1,-1-1,1 1,7 2,-1 0,0 0,-1 0,0 0,0-1,-1 1,0 0,0 0,-1-1,0 1,0 0,-1-1,0 0,-1 1,1-1,-1 1,0-1,-1 0,0 0,0 0,0 0,0 0,-1 0,0 0,0-1,6 2,-1 1,0-1,-1-1,1 1,-1 0,0 0,-1-1,0 1,0-1,0 0,0 1,-1-1,0 0,0 0,0 1,0-1,-1 0,0 0,0 0,0 0,0 1,0-1,0 0,0 0,-1 1,1-1,-1 1,0-1,1 1,-1 0,1-1,3 2,0 0,0 0,0 0,-1 0,1 0,-1 0,-1 0,1 0,-1 0,1 0,-1 0,0 0,0 0,0 1,0-1,-1 0,1 0,0 0,0 1,0-1,0 0,0 1,1-1,-1 1,1 0,0-1,0 1,0 0,1 0,0 0,0 0,0 0,1 0,0 1,1-1,-6 0,0-1,0 0,0 0,1 1,0-1,0 1,0-1,0 1,1-1,0 1,-1 0,1 0,1 0,-1 0,1 0,0 0,0 1,0-1,0 1,1 0,-1-1,1 1,1 0,-1 0,1 1,-1-1,1 1,1-1,-1 1,-4-1,-1 0,1 0,1 0,-1 1,1 0,0-1,1 1,-1 0,1 0,0 1,1-1,-1 1,1-1,0 1,0 0,0 0,0-1,1 2,-1-1,1 0,0 0,0 0,0 0,0 1,-4-2,1 1,-1 0,1-1,-1 1,1 0,0 0,0 0,0 0,1 0,0 0,0 0,0 1,0 0,1 0,1 0,-1 0,1 0,0 1,1 0,0 0,1 1,-9-2,2 1,-1 1,2 0,0 0,0 1,1-1,1 1,-1 0,1 1,0-1,0 0,0 0,0-1,0 1,-1-1,1 0,0 0,0-1,0 0,0 0,-1-1,1 1,0-1,0 1,0-1,1 1,0-1,0 1,0 1,2-1,-1 1,2 1,0 0,-9-1,-1 1,1 1,0-1,0 1,1 1,1 0,1-1,1 1,3 1,1-1,3 0,2-1,-13-1,3 0,4-1,2 1,1 1,2-1,-1 2,-14-1,1 2,2 0,4 0,6-2,-2-2,6-1,6 2,1 2,9 2,7-3,19 3,37-1,30-1,5 0,-5 0,4 0,6 0,6 1,-19 3,3 0,3 0,3 0,2 1,1-1,3 1,0-1,0-1,-10 1,0-1,3 0,0 0,0 0,2-1,1 1,0-1,1 1,0 0,1 0,0 1,1 0,-6 0,1 1,1 0,0 1,1 0,0-1,0 1,1 0,1 0,-1 1,1-1,1 0,0 0,0-1,0 1,1-1,-5 0,0 0,2 0,0 0,1 0,0 0,1-1,0 1,0-1,0 1,0-1,-1 1,0 0,0-1,-1 1,-1 0,0 0,-1 0,-2 1,6-1,-2 1,0 0,-2 0,0-1,-1 2,0-1,0 0,0 0,-1 0,2 0,-1 1,2-1,0 0,1 0,0 0,1 0,1-1,1 1,1 0,1-1,0 1,-1-1,1 1,-1 0,-2 0,0 0,-2 0,-1 0,-3 1,-2 0,-2 0,14 1,-4 0,-4 1,-2 0,-1 0,-1 0,1 0,3 1,2-1,-1 0,3-1,2 1,1-1,1 0,0 1,-2 0,-2 0,-3 1,-3 0,-5 1,9 3,-6 0,-3 1,-3 1,0-1,-1-1,17 1,-1-1,-4-1,-10 1,0 3,-13-4,-17-7,-19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04:10:21.1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2824 12120,'66'0,"0"0,0 0,0 0,-1 0,1 0,0 0,0 0,0 0,-9 0,1 0,1 0,1 0,1 0,1 0,1 0,0 0,2 0,-1 0,2 0,0 0,1 0,0 0,-6 0,1 0,1 0,0 0,1 0,0 0,1 0,1 0,0 0,0 0,1 0,0 0,1 0,0 0,0 0,1 0,0 0,1 0,-9 0,1 0,0 0,2 0,-1 0,2 0,-1 0,1 0,1 0,-1 0,1 0,0 0,-1 0,1 0,0 0,-1 0,0 0,0 0,0 0,-1 0,0 0,-2 0,1 0,3 0,0 0,-1 0,0 0,-1 0,0 0,0 0,0 0,-1 0,1 0,-1 0,0 0,1 0,-1 0,0 0,1 0,-1 0,1 0,0 0,0 0,2 0,0 0,0 0,0 0,0 0,1 0,0 0,-1 0,1 0,0 0,-1 0,0 0,0 0,0 0,0 0,-1 0,-1 0,0 0,0 0,-1 0,4 0,-1 0,-1 0,0 0,-1 0,0 0,0 0,-1 0,0 0,0 0,0 0,1 0,-1 0,1 0,0 0,1 0,0 0,0 0,0 0,0 0,0 0,1 0,0 0,-1 0,1 0,0 0,1 0,-1 0,0 0,1 0,-1 0,0 0,1 0,-1 0,1 0,-3 0,0 0,1 0,-1 0,1 0,0 0,1 0,-1 0,0 0,0 0,0 0,0 0,-1 0,0 0,0 0,0 0,-1 0,0 0,-1 0,6 0,0 0,0 0,-1 0,0 0,-1 0,1 0,-1 0,-1 0,1 0,-1 0,0 0,0 0,-1 0,0 0,0 0,4 0,0 0,0 0,0 0,0 0,-1 0,0 0,-1 0,0 0,-1 0,-1 0,-1 0,-1 0,-1 0,10 0,-1 0,-2 0,-1 0,-1 0,0 0,-2 0,1 0,-1 0,0 0,2 0,1 0,0 0,-2 0,1 0,-2 0,-1 0,-2 0,-1 0,2 0,-2 0,-1 0,-2 0,0 0,-1 0,1 0,6 0,1 0,-1 0,-2 0,-1 0,-3 0,7 0,-4 0,-2 0,0 0,-2 0,0 0,-2 0,-4 0,15 0,-4 0,-14 0,0 0,-2 0,10 0,-2 0,0 0,1 0,0 0,3 0,-3 0,5 0,-1 0,-4 0,0 1,3-2,6-1,4-1,2 0,-5-1,-1 0,-3 0,5-2,-10 0,5-1,1 0,0-2,-4 0,0-2,-3-1,0-1,4 0,0 3,4-1,2 0,-2 1,-2-2,5-2,-2-1,-1 0,2 2,-8 4,2 1,-1 1,0-1,-2 0,4-3,-2 0,0 0,0 1,4 2,1 2,0 0,-2-1,-7 0,-1-1,-1 0,2 0,2 2,2 0,-1 1,-3 0,1 1,-3 1,3-1,-2-1,2 0,0 0,-1 0,6 0,-2 1,2 0,-8 1,1 0,1 0,0 0,3-2,-1-1,1 1,-1 1,10 2,-1 3,0-3,-1-3,1-3,-2 3,-5 3,-1 3,0-2,-5-5,0 0,0 0,-1 5,1 2,0-3,1-3,0-2,-3 2,11 4,-1 0,-11-4,1-2,-1 2,11 4,0 0,-9-4,1-2,1 2,2 3,2 2,3 0,-8-2,2 0,3 0,1 0,-2 1,-2 1,-1 0,0 0,2 0,3 0,-4 0,3 0,1 0,1 0,1 0,0 0,-1 0,1 0,1 0,-1 0,1 0,-1 0,-1 0,-1 0,1 0,0 0,-1 0,-1 0,1 0,-1 0,2 0,1-1,0 0,-1 1,-2 1,-2 0,11 3,-3 1,-3 2,1-1,-4 0,-1 0,0 0,0 1,3 1,0 1,-1 0,-2 0,6 2,-2-1,-3 0,-3-4,-1 0,-4 1,9 5,-3 0,0-2,-1-1,-10 2,-2 0,1-4,-2-1,22 1,-21-1,-10-2,-17-3,-1 3,3-4,21 0,21 0,-22 0,4 0,18 0,2 0,-1 0,1 0,-10 0,2 0,-1 0,13 0,-1 0,5 0,-3 0,-16 0,0 0,10 0,2 0,0 0,5 0,-2 0,6 0,-6 0,-3 0,1 0,-4-2,8-1,1 0,-8-1,-12 1,-5-1,4 0,4-3,4-1,0-1,-4 2,-3 0,-3 2,-2-1,10-4,-6 1,-1 4,-17 5,-16-4,-12 3,-66-2,22 7,-9 3,-3 1,0-1,1-1,0-2,-2 1,-7 1,12 0,-4 1,-3 1,-2 0,-2 0,0 0,0 0,2 0,2-1,1-1,-1 1,0-1,1 1,-2-1,1 2,-1-1,2 1,0 1,0-1,-1 1,0 1,0-1,0 1,-1-1,-1 0,-3 1,0 0,-2-1,0 1,1 0,-1 0,1 0,0 0,1 1,5 0,-1 0,1 1,1-1,0 1,0 0,0-1,1 1,-1-1,-4 0,0 0,0 0,0 0,1 0,-1-1,0 0,-1 0,-2-1,0 1,-2-1,1 0,-1 0,2-1,1-1,1 0,1-2,2 1,1-2,0 0,1 0,-2-1,0 0,-4 0,-1-1,0 0,-1 0,0 0,-2-1,0 0,8 0,-2-1,0 0,-1 0,-1 0,1-1,0 1,1 0,1 0,-3 0,2 0,1 1,0-1,0 1,-1-1,-1-1,-1 0,5-1,-2 0,-2-1,0 0,0 0,0-1,0 1,2-1,2 1,3 1,-6-1,2 1,2 1,2-1,-1 0,0-1,-1-2,-6-1,-1-2,-1-1,0 0,1-1,1 2,2 0,-1 2,2 0,2 1,-1 0,-1 0,-2 0,8-1,-3 0,0 0,-2 0,1 0,0 0,1 1,1-1,-2 1,2 0,1 1,0-1,0 1,-1 0,-1 0,-7-1,0 0,-2 0,0 0,1 0,0 1,2 0,5 2,1-1,0 1,1 0,0 0,1 1,0-1,-8-1,1 1,1-1,0 1,0 0,1 1,4 0,0 1,0 0,1 1,2-1,2 0,-12-2,3 0,3 0,3 1,0 0,4 1,4-1,-4-3,7 1,1 3,22 0,4 0,-43 0,4 0,4 0,-1 0,13 0,3 0,-28 0,25-4,-14 3,10 0,-9-2,4-2,-7-2,-4 0,-1 1,3 2,-3 1,-1 0,-1-1,-2-1,4-2,-2-2,-1 0,0-1,0 0,0 2,2 2,0 0,0 1,0-1,1 1,1-2,-7-2,2-2,1 0,0 1,1 1,2 1,1 2,0 0,2 1,3-2,0-1,3-1,3 1,0 0,-6 2,1 0,8 1,8-2,8 0,2-4,15 6,8 1,1 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04:10:50.18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2450 4238,'57'0,"-1"0,0 0,6 0,3 0,3 0,1 0,-9 0,1 0,1 0,2 0,1 0,-9 0,2 0,1 0,0 0,1 0,-1 0,-2 0,4 0,0 0,-1 0,-1 0,-2 0,-1 0,9 0,-4 0,0 0,4 0,-1 0,4 0,0 0,-1 0,-5 0,-5 0,-5 0,1 0,5 0,2 0,4 0,4 0,0 0,1 0,-4 0,-6 0,-1 0,0 0,-1 0,0 0,1 0,2 0,0 0,0 0,0 0,-1 0,0 0,5 0,-1 0,0 0,-1 0,0 0,0 0,0 0,0 0,-1 0,-1 0,-5 0,0 0,-1 0,0 0,1 0,3 0,1 0,0 0,-2 0,-2 0,13 0,-3 0,1 0,-8 0,2 0,-1 0,-4 0,-6-1,-3 1,2 1,13 3,2 2,-2 1,-13-4,-2 1,0 1,-1 3,1 1,-1 0,0 0,-1 1,4-1,1-1,5 1,1-1,0 1,3-1,0 1,3-1,4 1,-7-1,2 1,2 0,4 0,2 0,2 1,-13-3,2 1,2 0,2 0,1 0,1 1,0-1,1 1,-1 0,-1 0,-4-1,0 0,-1 1,1 0,-1 0,2 0,-1 0,2 0,0 0,2-1,1 1,-4-1,2 1,0-1,2 0,1 0,0 0,1 0,0 0,0 0,0 1,0-1,-1 0,0 1,-1-1,-2 0,0 1,0 0,0 0,-1 0,1 0,-1 0,0-1,1 1,-1 0,0-1,0 0,0 0,0 0,4 0,0-1,0 0,0-1,0 1,0-1,0 1,-1-1,0 0,0 0,-1 1,0 0,-1 0,1 0,-1 1,0 0,-1 0,0 1,0-1,-1 0,0 0,0 0,-1 0,0-1,0 0,7 0,0 0,0-1,0 0,-1-1,-1 1,-1-1,-1 1,-1-1,-3 0,10 2,-3 0,-2-1,-1 1,-1-1,0 0,-1-1,4-1,0 0,-1-1,-1-1,-2 1,-2 0,-1-1,-1 1,-3 0,-2-1,-3-1,5 0,-4-2,1 1,4 0,0 0,-5 0,-3 1,-1-2,1-3,4-2,-3-1,3-1,-1-2,-3-2,4-1,-3 0,15-5,1 1,-9 6,2 1,0-1,2-2,0 0,2 1,-10 5,2 1,0 1,-3-2,6-3,-2-1,1 1,7 3,0 0,-5 0,0-3,-5 1,-3 4,-5 0,10-6,-37 6,-9-3,-8 1,0-4,0 3,0-9,-9 8,3-10,-14 7,6-4,-2 5,10 3,26 4,43 4,-5 9,3 1,-7-4,2 1,5 5,6 2,-2 1,-12-4,-1-1,2 2,0 1,3 1,1 0,-2 0,-3-1,0 1,-1-1,0 2,0 0,0 1,-1 1,-1-2,5 2,-1 0,-3-1,12 5,-7-1,-19-6,-5-1,0-1,-19-4,-1-8,-1 0,9 0,45 9,-24-4,2 1,7-1,2 0,9 3,-3 0,-18-4,-1 0,5 3,-3 1,5 0,-18-3,-20-2,-4 1,-23 4,0 1,-27 2,-15 2,18-3,-4 2,-4 0,-5 1,5-1,-4 0,-3 1,-4 1,-1 0,-1 0,-1 0,11-3,-2 1,0 1,-1-1,-2 0,0 1,-1 0,-2-1,0 1,-1 0,5-1,-2 0,-1 0,-1 1,-1-1,0 1,-1-1,0 1,0-1,1 1,1-1,0 0,2-1,-2 2,0-1,2 0,0 0,1 0,0 0,-1-1,0 0,-2 1,0-1,-3 0,5-2,-3 1,0-1,-2 1,-1-1,0-1,-1 1,1 0,-1 0,2-1,0 1,1 0,2-1,1 1,-3 0,1 1,2-1,2 1,-1-1,1 1,0-1,0 0,-2 0,-1 0,-2-1,5-1,0 0,-2 0,0 0,-1-1,-1 0,0 1,0-1,-1 0,1 0,0-1,1 1,0 0,1-1,-6 1,0 0,0-1,1 1,0-1,0 0,0 0,1 0,-1 0,-1-1,1 1,-1 0,4-1,-1 1,1 0,-1-1,1 1,-1 0,0-1,0 0,0 0,0 0,-1-1,1 0,-1 0,4-1,-1-1,0 0,1-1,-1 1,0-1,0-1,0 1,-1 0,0 0,0-1,0 1,-1 1,0-1,-1 1,1 0,-1 0,0 0,0 1,-1-1,0 1,0-1,-1 0,0 1,0-1,0 0,-1 0,0 0,0 0,3 0,1-1,-2 1,1 0,-1-1,0 1,0-1,0 1,-1-1,0 0,0 0,0 0,-1 0,1-1,-1 0,1 0,-1-1,4 0,0 0,0-1,-1 0,-1 0,1-1,-1 0,0 0,0 0,0 0,1 0,-1 0,1-1,1 1,-1 0,2 1,0-1,1 1,0 0,-6 0,1 0,2 1,-1 0,2 1,0-1,1 1,-1-1,1 0,-1 0,0 0,-1-1,0-1,-2 0,0-1,3 0,0-1,-2 0,0-1,-1 0,0-1,-1 0,0 0,0 0,0-1,0 1,1-1,1 1,0 0,1-1,2 2,0-1,2 1,-8-1,1 0,2 0,1 1,1-1,0 1,1 0,0 0,0-1,-1 1,0-1,-2 1,-1-1,6 1,-1 0,0 0,-1 0,-1 0,0 0,-1 0,1 0,-1 0,1 0,0 0,0-1,1 1,1 0,0-1,1 0,-6 0,0-2,0 1,1-1,1 1,-1-1,2 0,0 1,0-1,1 1,0 1,1 0,0 0,-3 1,0 0,1 1,1 0,0 0,1 1,0-1,1 1,-1 0,1 0,0-1,-2 1,0-1,0 0,0 0,1 0,0 1,1 0,0 0,1 1,0 0,-8 1,1 0,0 1,1 1,1 0,0-1,2 0,1 0,2-2,0 1,1-2,1 1,2 0,1 0,1 2,-6 0,1 1,2 1,3-1,1-2,-15-5,4-3,5 4,-2 5,2 4,9 0,-2 1,6-1,10-2,2 2,-11 4,15 0,29-4,14 3,35-4,18-2,-21 1,3 0,5 0,4 0,-3 0,4 0,4 0,3 0,3 0,1 0,2 0,-14 0,2 0,2 0,1 0,1 0,1 0,1 0,2 0,0 0,1 0,1 0,-9 0,1 0,0 0,1 0,0-1,1 1,1 0,1 0,1 0,0 0,2 0,0 0,2 0,0 0,2 1,-12 0,1-1,1 1,2 0,0 0,2-1,0 1,2 0,-1 1,2-1,-1 0,1 0,0 0,0 1,0-1,-1 0,1 1,-1-1,-1 0,0 1,-1-1,-1 0,-1 1,2-1,0 0,0 1,-1-1,-1 0,1 0,-2 1,1-1,-1 0,1 1,-1-1,0 1,0-1,1 1,-1 0,1-1,0 1,0 0,1 0,0 0,0 0,0 0,0 0,0 1,0-1,1 0,-1 1,0-1,1 1,-1-1,1 1,0-1,1 1,-1 0,1 0,0 0,1 0,-1 0,2 0,-1 0,1 0,-6 0,2 0,-1 1,2-1,-1 0,2 1,-1 0,1-1,0 1,0 0,0-1,1 1,-1 0,1 0,-1 0,0-1,0 1,0 0,-1 0,0-1,0 1,-1-1,-1 1,0-1,-1 0,5 1,-2-1,-1 0,0 0,-1 0,-1 0,0 0,0 0,-1-1,1 1,-1 0,1 0,0 0,1 0,0 0,1 0,1 0,1 0,1 0,2 1,1-1,-11 1,1-1,2 0,0 1,2-1,0 1,1 0,1-1,0 1,1 0,0 0,1 0,0 0,0 0,1 0,-1 0,1 0,-1 0,1 0,-1 0,-1 0,1 0,-1 0,-1 0,0-1,-1 1,0 0,-2-1,0 0,-2 0,0 0,7 1,-1-1,0 0,-2 0,0 0,-1 0,0-1,-1 1,0-1,-1 1,0-1,-1 1,1-1,0 1,-1-1,1 1,0-1,0 1,0-1,1 1,0 0,1-1,1 1,-3 0,1 0,0 0,1 0,0 1,0-1,1 0,-1 0,1 1,0-1,0 1,-1-1,1 0,0 1,-1-1,1 0,-1 1,-1-1,1 0,-1 0,0 0,-1 0,-1 0,0 0,0 0,6 0,0 0,-1 0,0 0,-1 0,-1 0,1-1,-1 1,-1 0,1 0,-1-1,0 1,0-1,1 1,-1-1,0 0,1 1,-1-1,1 0,1 0,0 0,0 0,1 0,-1-1,1 1,0-1,-1 1,1-1,0 0,0 0,0 1,-1-1,1 0,-1 0,0 1,0-1,0 1,0-1,-1 1,0 0,0 0,0 0,1 0,-1 0,0 1,0-1,-1 1,1-1,-1 1,1-1,-1 1,-1-1,1 0,-1 1,-1-1,1 0,-1-1,-1 1,0-1,5 0,-1 0,1 0,-1-1,-1 0,1 0,-1 0,0 0,-1 0,-1 0,0 0,-1 0,-1 0,0 1,-1-1,-2 1,12 0,-2 1,-2 0,-1 0,-1 0,0 0,-1 0,0 0,0 0,1-1,1 0,1 0,1-1,1 1,1-1,-1 0,-1-1,0 1,-1 0,-1 0,-3-1,-1 1,4 0,-2 0,-3 0,-1 0,0 0,0 0,1 0,3 0,1 0,1 0,2 0,0 0,1 0,-1 0,1 0,-1 0,-1 0,-3 0,0 0,1 0,-2 0,1 0,0 0,-1 0,-1 0,1 0,3 0,0 0,0 0,0 0,-1 0,-1 0,-1 0,-1 0,1 0,-1 0,-1 0,-1 0,0 0,0 0,0 0,0 0,1 0,0 0,-1 0,0 0,-2 0,-1 0,8 0,-2 1,-1-1,-1 0,2-1,2 0,1-1,0 0,-1 0,-3-1,6 1,-2 0,-1-1,-3-1,6-3,-3-1,-2 1,-9 3,-2 1,-1-1,18-5,-2-1,-2 6,1-1,-19 0,0-1,1 0,4 0,1-1,1 1,5-1,2 0,1 1,-9 3,1 0,1 0,0 0,7-2,1 0,1 0,0 0,1 1,0 1,0 0,-3-1,-9-1,-2-1,0 0,1 0,8 0,2 1,-1-1,-4-1,0-3,-4-1,2 1,-3 3,3 1,0 0,-4 0,4-4,-4 0,-1 0,19 0,-7 1,1-1,-19-1,-28 10,-40 0,-33 0,-6-1,13-1,-4-1,-4 0,-5 0,-6 1,18 2,-3 0,-4 1,-2-1,-3 2,-1-1,-2 0,-1 0,0 0,0-1,0 0,7-1,-1 0,0-1,-1 0,-1 0,0 0,-1 0,-1-1,0 1,-1 0,-1 0,0 0,-1 1,-1 0,10 1,-2 0,0 0,-1 0,0 1,-1 0,-1 0,0 0,-1 0,1 0,-2 0,1 0,0 0,-1 0,1 0,0 0,0 0,0-1,1 1,2-1,1 0,-1 0,0 0,0 0,-1 0,1 0,0 0,0-1,-1 1,1 0,0 0,0-1,0 1,0 0,0 0,0 0,0 0,0 1,0-1,-1 0,-1 1,0 0,0-1,0 1,0 0,0 0,0 0,0-1,0 1,1 1,-1-1,1 0,0 0,1 0,-1 1,1-1,1 0,-1 1,-2 0,0-1,-1 1,1 0,0 0,-1 0,2 0,-1 0,1 0,0 0,2 0,0 0,1 0,0 1,2-1,1 0,2 1,-13-1,3 1,1-1,2 0,2 1,0-1,0 1,0 0,0 0,-1 1,-1 0,2 1,-1-1,-1 1,0 1,0-1,0 1,1 0,0 0,0 0,3 0,0 0,3 1,-12 0,3 1,2 0,2 0,-1 0,0 1,-2-1,-3 1,9-2,-1 0,-2 1,-1 0,-1 0,0-1,0 1,0 0,1 0,1 0,1 0,-1 0,1 0,0-1,0 1,1 0,0 0,0 0,1 0,1 0,0 0,-8 1,1 0,0 0,1 0,1 0,-1 0,0 0,-1 0,5 0,-1-1,0 0,-1 1,1-1,0 0,1 1,0-1,2 0,-7 2,2-1,0 1,1-1,0 1,-1 0,-1-1,3 0,-2 0,0 0,-1 0,0 0,1 0,0 0,1 0,3-1,0 1,0-1,1 1,0-1,0 1,1-1,0 1,-4 0,-1 1,2 0,0-1,0 1,2-1,0 0,-1 0,1-1,2 1,-1-1,-1 1,-2-1,0 1,-2 1,-1-1,-1 1,0-1,0 1,2-1,3-1,1 1,0-1,0 0,0 0,-2 0,-1 1,5-1,-2 0,0 0,-1 1,-1-1,0 1,-1-1,1 0,-1 1,-3 0,-1-1,-1 1,0-1,0 1,1 0,0-1,1 1,2 0,2-1,2 1,0 0,2-1,-1 1,0 0,-2-1,-2 1,3-1,-2 0,-2 0,-1 0,-1 0,1-1,1 1,1 0,3 0,2 0,-12 2,4 1,2-1,1 0,-2 1,-3-1,6-1,-2-1,-1 1,-1 0,-1 0,2 0,1-1,2 1,-9 2,1 0,1 0,2 0,3-1,3-1,-5 1,5-2,0 0,-6 2,12-2,-5 1,-2 0,-1 1,1-1,2-1,5-1,-10 0,6-1,0-1,-7 1,8-1,-3 0,-4 0,-1 1,-1-1,0 0,2 0,3 0,0 0,1 1,-1-1,0-1,0 1,-2-2,5 0,-1-2,0 1,-1-1,0 0,0 0,0 0,0 0,-2 2,-1-1,1 1,0 0,-1 0,0 0,-1-1,1 0,-3 0,-1-1,1 0,-1 0,0 0,0 0,-2 0,1-1,3 1,-1 0,-1 0,0 0,0 0,0 0,0 0,0 0,1 0,1 0,0 0,0 0,0 0,0 0,1 0,0 0,1 0,2 0,-9 1,2-1,1 0,0 0,1 0,-1 0,-1-1,5 0,-2 0,0-1,0 0,0 0,2 0,2 0,4 0,-11-1,4 0,3 0,-1 0,-5-2,5 0,-4-1,-1 0,-1-1,0 0,2 0,4 1,-8 0,4 0,1 0,1 0,-2-1,9 1,-1-1,0 0,0 0,1 1,2 0,-2 0,1 1,1 1,2-1,1 1,-5-2,3 1,1 0,0 0,-12-2,1-1,5 2,-3 0,5 1,3 1,5 0,-1-2,13 5,15-5,-11 6,-24 0,9 0,-6 0,7 0,-2 0,-1 0,-8 0,-1-1,-1 2,2 4,-1 1,0 0,1-2,-1-1,4 3,-7 8,3 0,-3-5,4-1,17 1,3-1,-28 7,26-7,47-12,28-7,5 1,12-2,5 0,-10 4,3 0,3 0,4-1,3 1,-7 0,3 1,3-1,1 0,3 0,1 0,1 0,0 0,-9 2,2-1,0 0,1 0,1 0,0 0,2 1,0-1,1 0,1 1,0 0,-5 1,0 0,1 0,1 1,0-1,1 1,1-1,0 1,0 0,0 0,1 0,-1-1,0 1,0 0,1-1,1 1,0-1,0 1,0-1,1 0,-1 1,1-1,-1 1,1 0,-1-1,1 1,-1 0,0 1,0-1,1 1,0-1,0 1,1 0,-1 0,0 0,0 1,-1-1,0 0,0 1,-2-1,0 1,-2-1,8 1,-1-1,-1 1,-1 0,0 0,-1 0,-1 0,0 0,-1 0,-1 0,0 0,7 0,-1 0,-1 0,0 0,-1 0,-1 0,-2 0,-2 1,-2 0,9 0,-2 1,-3 0,-2 1,-2-1,-3 0,6 0,-3 0,-3 0,-3 0,4 0,-4 0,-10 0,0 0,-4-4,-25 3,-11-3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04:10:52.4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2616 9849,'57'0,"1"0,-1 0,-7 0,0 0,2 0,7 0,-6 0,6 0,3 0,2 0,1 0,-1 0,-3 0,4 0,-1 0,0 0,0 0,1 0,3 0,-8 0,3 0,2 0,0 0,0 0,-1 0,-1 0,-2 0,7 0,-1 0,-2 0,0 0,-2 0,-1 0,3 0,-1 0,-1 0,-1 0,0 0,-1 0,1 0,-1 0,-1 0,-2 0,4 0,-2 0,-1 0,0 0,-1 0,0 0,0 0,1 0,1 0,2 0,-2 0,-2 0,4 0,-2 0,-2 0,-1 0,-2 0,1 0,0 0,0 0,0 0,-5 0,0 0,2 0,-4 0,3 0,0 0,0 0,13 0,-2 0,2 0,-14 0,1 0,-1 0,0 0,13 0,-1 0,-1 0,-3 0,-1 0,-2 0,-3 0,-1 0,-1 0,-4 0,0 0,-4 0,2 0,-1 0,8 0,-2 0,-13 0,0 0,9 0,2 0,-5 0,-2 0,0 0,0 0,0 0,0 0,-4 0,0 0,4 0,0 0,0 0,0 0,-4 0,0 0,-2 0,1 0,3 0,1 0,-4 0,1 0,10 0,1 0,-1 0,0 0,-5 0,0 0,-1 0,0 0,-4 0,-2 0,27 0,-3 0,-20 0,7 0,13 0,-22 0,3 0,7 0,1 0,0 0,1 0,5 0,0 0,-6 0,1 0,5 0,-1 0,-4 0,-3 0,-10 0,1 0,19 1,3-2,-7-7,2-1,-5 5,3 0,0-1,-1-6,0-3,0 2,-4 5,0 0,-2 0,14-5,-4-1,-10 5,-5 1,5-4,-13 5,-22-1,-2 3,-12-10,-19-2,13 2,-12 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04:10:54.8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2318 10955,'60'0,"-1"0,0 0,1 0,-1 0,0 0,1 0,-1 0,0 0,0 0,1 0,1 0,0 0,2 0,1 0,2 0,1 0,2 0,-11 0,2 0,1 0,1 0,1 0,2 0,-1 0,2 0,0 0,1 0,0 0,1 0,-1 0,1 0,-1 0,-6 0,1 0,0 0,1 0,0 0,0 0,1 0,0 0,0 0,0 0,0 0,1 0,-1 0,0 0,1 0,-1 0,0 0,-1 0,0 0,1 0,0 0,-1 0,1 0,0 0,-1 0,1 0,0 0,-1 0,1 0,-1 0,0 0,0 0,0 0,-1 0,0 0,0 0,4 0,-1 0,0 0,-1 0,1 0,-1 0,0 0,0 0,-1 0,1 0,0 0,0 0,0 0,0 0,1 0,0 0,-3 0,1 0,1 0,-1 0,1 0,-1 0,1 0,0 0,-1 0,1 0,0 0,-1 0,1 0,-1 0,0 0,0 0,-1 0,2 0,-1 0,1 0,-1 0,-1 0,1 0,-1 0,1 0,-1 0,1 0,0 0,0 0,0 0,1 0,0 0,1 0,-4 0,1 0,1 0,0 0,0 0,1 0,-1 0,1 0,0 0,0 0,0 0,0 0,-1 0,1 0,-1 0,0 0,0 0,-1 0,4 0,1 0,-1 0,0 0,1 0,-2 0,1 0,0 0,-1 0,0 0,0 0,0 0,-1 0,0 0,0 0,-1 0,4 0,1 0,-2 0,1 0,-1 0,1 0,-2 0,1 0,-1 0,-1 0,0 0,0 0,-1 0,0 0,4 0,-1 0,0 0,-1 0,-1 0,1 0,-1 0,-1 0,0 0,0 0,0 0,0 0,1 0,0 0,0 0,0 0,-1 0,0 0,0 0,-1 0,0 0,0 0,-1 0,3 0,0 0,0 0,-1 0,0 0,0 0,-2 0,0 0,-1 0,-2 0,4 0,-2 0,-2 0,0 0,-1 0,1 0,-1 0,2 0,3 0,2 0,1 0,0 0,-2 0,-2 0,-2 0,-5 0,15 0,-6 0,-2 0,5 0,-6 0,3 0,2 0,-1 0,-1 0,-4 0,5 0,-5 0,1 0,4 0,-5 0,4 0,2 0,1 0,0 0,-3 0,-7 0,0 0,-1 0,0 0,1 0,1 0,7 0,1 1,1-1,0 0,-1 0,0-1,-6 0,0-2,-1 1,0-1,1 1,1 0,4 1,0 1,1 0,0 0,1 0,0-2,-8-1,1 0,0-1,0-1,0 1,1 0,0 1,2 0,0 1,0 0,0 0,2 0,1 0,1-2,-4 1,2-1,1-1,1 0,0 0,1 0,-1-1,-1 1,-1-1,3 1,-2-1,-1-1,0 1,1 0,0-1,1 1,1 0,-5 1,2 0,1 0,0 0,1-1,0 1,-1 0,1 0,-2 0,-1 0,1-1,-1 1,-1-1,-1 0,1 1,-1-1,1 1,1-1,0 2,-2-1,0 1,0 0,1 1,1-1,-1 1,0 0,1-1,-2 1,1-1,5 0,-1 0,1 0,-1 0,0 0,0 0,0 0,0 1,1-1,-2 2,1-1,0 1,1 0,-2 0,1 0,-1 0,0 0,-1 0,4-2,-1 0,1 0,-2 0,0 0,0 0,-2 1,0 0,0 2,-1 0,0 1,-2 0,1 0,-1 0,1-1,0-1,2 0,-1-1,0 1,-1-1,-3 1,-3 1,14 0,-5 1,-2 1,4-1,-12 0,3 0,1 0,0 0,-3 0,-4 0,2 0,-4 0,-2 0,4 0,12 0,3 0,1 0,-4 0,-9 0,-3-1,0 1,-1 1,13 1,-1 1,-1 1,-8 1,-2 1,-2 0,9 0,-5 0,-13 3,-4-2,7-3,-24-3,-9 3,-41-4,20 0,-30 3,-10 2,15 3,-2 2,-14 5,-9 4,-1-1,8-3,-2-1,-1 0,-3 2,4 0,-3 2,-1 1,0-2,1-1,4-3,1-2,-1-1,0 0,-2 1,2 0,-2 1,-1 0,0-1,1 0,2-2,-2-1,2-1,0-1,0-1,-1 1,-8 0,-1 0,-1-1,1 1,4-1,0 0,2 1,3-1,2-1,-7-3,4-1,7 1,10 2,7 1,-6-4,26 0,-28 0,-22-10,15 7,-4-7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04:10:58.18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2331 16332,'61'0,"0"0,1 0,-1 0,0 0,0 0,0 0,0 0,-4 0,1 0,0 0,2 0,0 0,2 0,2 0,1 0,1 0,2 0,2 0,2 0,-17 0,1 0,1 0,2 0,0 0,2 0,1 0,0 0,2 0,0 0,1 0,0 0,1 0,1 0,0 0,0 0,0 0,1 0,-1 0,1 0,0 0,-1 0,-5 0,1 0,-1 0,1 0,1 0,-1 0,1 0,1 0,-1 0,1 0,0 0,0 0,1 0,0 0,0 0,1 0,-1 0,1 0,0 0,1 0,-1 0,1 0,0 0,0 0,1 0,-1 0,1 0,-7 0,0 0,0 0,1 0,-1 0,1 0,0 0,0 0,0 0,0 0,1 0,0 0,0 0,0 0,0 0,1 0,-1 0,1 0,0 0,1 0,0 0,-1 0,2 0,-1 0,1 0,0 0,0 0,0 0,1 0,0 0,0 0,1 0,0 0,-7 0,0 0,1 0,1 0,0 0,1 0,0 0,0 0,1 0,1 0,-1 0,1 0,0 0,1 0,-1 0,1 0,0 0,0 0,0 0,0 0,0 0,0 0,0 0,0 0,0 0,-1 0,1 0,-1 0,0 0,-1 0,0 0,0 0,0 0,-1 0,-1 0,0 0,0 0,-2 0,1 0,-2 0,0 0,0 0,8 0,0 0,0 0,-2 0,0 0,-1 0,-1 0,0 0,-1 0,0 0,0 0,-1 0,0 0,0 0,0 0,-1 0,1 0,-1 0,1 0,0 0,0 0,0 0,0 0,1 0,1 0,-1 0,2 0,0 0,0 0,1 0,-3 0,1 0,1 0,0 0,1 0,1 0,1 0,0 0,0 0,1 0,0 0,0 0,0 0,0 0,1 0,-1 0,0 0,0 0,0 0,-1 0,0 0,0 0,-1 0,-1 0,0 0,-2 0,0 0,-1 0,0 0,-2 0,-2 0,0 0,-1 0,-2 0,-2 0,19 0,-2 0,-2 0,-2 0,-2 0,-1 0,-1 0,-2 0,0 0,-1 0,0 0,0 0,-1 0,1 0,0 0,1 0,1 0,1 0,2 0,0 0,0 0,1 0,0 0,0 0,0 0,1 0,-1 0,-1 0,1 0,-1 0,-1 0,0 0,-1 0,-1 0,0 0,-2 0,6 0,-1 0,0 0,-2 0,0 0,0 0,-2 0,0 0,0 0,0 0,-1 0,0 0,-1 0,1 0,4 0,0 0,0 0,0 0,-1 1,-1-1,0 0,0 0,-1 0,-1 0,0-1,-2 1,4-1,-1 0,0-1,-2 0,0 1,-1-1,0 0,0 1,-1-1,1 1,2 1,0-1,0 1,0 0,-1 1,0-2,-1 1,0-1,0 0,4-2,1 0,-1-1,-1 0,0 0,-1 0,-1 0,-1 0,7 1,-2 1,-2-1,0 1,2-2,1 0,-8 0,1-2,2 0,0 0,0 0,0 0,-1 0,-2 0,2 1,-2 0,-1 0,1 0,-1 0,2 0,1-1,1-1,1 0,1-1,1 0,0 0,0 0,1 1,1-1,-5 2,1 0,1 1,0 0,0 0,0-1,0 0,-1 0,1-1,-3-1,1-1,-1 0,-1 0,1 0,0-1,0 1,1 0,-1 0,2 1,1 0,0 0,-1 0,1 1,0-1,0 0,-1 0,0 0,6-2,-1 0,0 0,0-1,-1 1,0 0,1 0,-1 0,-2 2,-1-1,1 1,-1 0,0 1,1-1,-1 0,1 0,1 0,3 0,0 0,-1 0,0 0,-2 0,-3 0,-4 0,7-1,-5 0,-2 1,0-1,5 1,-5 2,3-1,1 1,2-1,-2 1,-1 1,-4-1,6 0,-4 0,-1 0,1 1,2 0,-3 2,1 0,1 0,1 1,1-1,-1 0,4-1,1-1,1-1,-1 1,-2 1,-3 0,-2 3,-3 1,-2 0,0 0,1-1,0-3,1-1,-1 0,-1 0,-1 2,7 1,-1 2,-2 0,0-1,-4-1,0-1,-2 0,1 1,13 2,-1 0,-1 0,-3 0,0 0,-4 0,7 0,-2 0,2 0,-6 0,1 0,9 0,-29 0,3 0,16 14,-20-6,4 2,13 5,1 3,-10-3,0 0,1-2,-2 0,6 6,-14-10,-18 0,-5-8,-7 6,-33-3,-31-4,-6-1,14 2,-4 0,-4 0,-6-1,-6 1,21-1,-4 1,-3-1,-3 0,-3 0,-2 1,-2-1,-1 0,-1 0,-1 0,0 0,0 0,1 1,7-1,0 0,-1 0,0 0,-1 0,-1 0,0 0,-1 0,0 0,-1 0,-1 0,-1 0,0 0,-1 0,0 0,-2 0,0 0,13 0,-1 0,-1 0,-1 0,0 0,-1 0,-1 0,-1 0,1 0,-2 0,1 0,-1 0,0 0,0 0,0 0,0 0,-1 0,1 0,1 0,-1 0,1 0,0 0,0 0,1 0,1 0,-2 0,-1 0,1 0,1 0,-1 0,1 0,0 0,0 0,0 0,0 0,1 0,-1 0,0 0,0 0,0 0,0 0,0 0,0 0,-1 0,0 0,0 0,0 0,-1 0,2 0,0 0,-1 0,-1 0,0 0,0 0,0 0,-1 0,0 0,0 0,0 0,1 0,-1 0,0 0,1 0,0 0,0 0,1 0,0 0,1 0,1 0,0 0,1 0,0 0,2 0,-11 0,1 0,1 0,0 0,1 0,1 0,1 0,-1 0,2 0,0 0,0 0,0 0,1 0,0 0,0 0,1 0,-1 0,1 0,-3 0,0 0,1 0,0 0,0 0,0 0,1 0,0 0,0 0,1 0,1 0,0 0,0 0,1 0,1 0,1 0,-9 0,0 0,1 0,0 0,1 0,1 0,1 0,1 0,1 0,1 0,2 0,1 0,-9 0,3 0,2 0,1 0,1 0,0 0,-1 0,-1 0,3 0,0 0,-1 0,1 0,-1 0,0 0,0 0,1 0,-1 0,-6 0,1 0,-1 0,1 0,0 0,-2 0,0 0,-1 0,8 0,0 0,-1 0,-1 0,0 0,-1 0,1 0,-2 0,1 0,-1 0,2 0,0 0,0 0,-1 0,0 0,0 0,-1 0,0 0,0 0,-1 0,1 0,1 0,1 0,-1 0,-1 0,1 0,-1 0,1 0,-1 0,-1 0,1 0,-1 0,0 0,2-1,0 1,-1 0,0-1,0 1,0 0,0-1,-1 1,1 0,0 0,0 1,0-1,0 2,2-1,0 1,0 1,0-1,0 1,0 0,1 0,-1 0,0 1,1-1,-1 0,0-1,-1 1,-1-1,0 0,-1 0,0-1,-1 1,1-1,-1 1,2 0,-1-1,2 2,1-1,0 1,2 0,-5 2,2 0,1 1,1 0,1 0,0 1,-1-1,0 0,-1 0,-2-1,4-1,-2 0,-1-1,0 1,-2-1,1 0,0 0,0 0,0 0,2 0,1 0,1 1,-8 0,2 1,2-1,0 1,1 0,-1-1,0 1,-2-1,-2-1,8 0,-1 0,-2-1,0 0,0 0,-2-1,1 1,-1-1,1 1,0-1,1 1,1 0,-2-1,0 1,1 0,0-1,0 1,0 0,0-1,1 1,-1-1,1 1,-1-1,0 1,0-1,0 1,0-1,0 0,0 1,1-1,0 1,0-1,1 1,0-1,-7 1,1 0,0 0,1 0,0-1,0 1,1 1,-1-1,1 1,-1 0,1 0,-1 1,0 0,1 0,0 0,1 0,0 0,2 0,-1 1,1-1,1 0,1 1,0-1,-1 0,1 1,0-1,-2 0,-1 0,0 0,0 0,0 0,2 0,2 0,2-1,-3 1,2-1,3 0,0 0,0 0,-1 1,-3 0,-1 1,0 1,1-1,2-1,4-1,-3-1,4-3,1 2,-2 1,2 3,0 3,-2 0,-1 0,-2-1,-1-2,-3-2,-2-1,1 1,0 0,2 3,-3 2,3 1,0 2,-1-1,-4-1,6-4,-3 0,-2-1,-1 0,1 0,2 1,4 1,-6 2,3 2,2 0,0 0,-1-1,-4-1,0 0,0-1,0 0,0 2,1 0,0 1,0 1,1 0,1-1,-5 2,2 0,1 0,-2 0,7-2,-1 0,-1 0,3 0,3-1,-9 3,4 0,-2 0,3-2,-2 2,-1-1,4 0,-4 0,4 1,-3 0,4-2,-1 2,-2-1,1 1,1-1,-1 0,0 0,2 1,2-2,0 1,1 0,0 0,0 0,0 0,1-1,1 1,-9 2,2 0,0 1,0 2,0 1,2-1,2-3,2 0,2 1,-12 5,3 0,1-5,3 0,15-1,2 1,-12 0,0 1,4 2,0 0,0-7,3-1,-14 9,28-17,22 3,43-2,23-4,-24 2,5 0,4 2,9 0,6 1,2 1,-3 0,-1 1,0 1,1 0,2 1,3 0,-4 0,2 0,3 1,1-1,1 1,-1-1,0 0,-7-2,0 0,1-1,0 0,-1 1,1-1,-1 0,0 0,7 0,-1 1,1 0,-1 0,-1-1,0-1,-1 0,4-2,-1 0,0-2,-1 1,-2-1,-2 1,0 0,-2 0,-2 0,-2 0,-2 0,2-1,-1 0,-4-1,-4 0,13 0,-8-3,6-10,-41 5,-8-3,-8 6,-14-9,10 10,-10-6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04:11:00.07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2520 15247,'53'-1,"1"0,-1 0,1 0,-3 1,1-1,3 1,3-1,4 1,4-1,-12 1,3 0,4 0,2 0,3 0,1 0,1 0,1 0,-1 0,0 0,-1 0,-2 0,-1 0,-2 0,0 0,0 0,0 0,0 0,0 0,1 0,2 0,0 0,2 0,2 0,-11 0,2 0,1 0,1 0,1 0,2 0,-1 0,2 0,0 0,-1 0,1 0,0 0,-1 0,0 0,-1 0,-1 0,-1 0,-2 0,9 0,-2 0,0 0,-2 0,0 0,0 0,-1 0,0 0,0 0,0 0,1 0,0 0,0 0,2 0,-2 0,1 0,1 0,0 0,0 0,0 0,1 0,0 0,-1 0,0 0,0 0,-1 0,0 0,-1 0,-1 0,3 0,0 0,1 0,-2 0,1 0,-1 0,-1 0,0 0,-1 0,-1 0,-1 0,0 0,-2 0,7 0,-2 0,0 0,-2 0,0 0,-1 0,-2 0,0 0,-2 0,-1 0,9 0,-2 0,-1 0,-2 0,-1 0,-2 0,-1 0,9 0,-1 0,-3 0,-3 0,-4 0,5 0,-6 0,3 0,-1 0,3 0,-1 0,-4 0,-4 0,-4 0,-2 0,17 0,-5 0,-15 1,-4-2,8-10,-20 8,-6-8,-5 11,37 0,-19-2,5-3,17-1,9-2,1-1,-10 1,1-1,2 0,2 0,1-1,3 0,2 0,2-1,-1 0,-7 0,1-1,1 1,0-1,0 0,-2 1,-3 1,-3 1,1 0,0 0,2 0,3-1,-2 1,3-1,2 0,1 0,0 0,-1 1,-3 0,-3 1,10-2,-6 2,-1 1,2-1,5 0,-11 1,4 0,4-1,1 0,1 1,-2-1,-2 1,-6 1,-5 1,8-1,-8 2,-1 0,6-1,-2 0,5-1,3-1,1 1,0 0,-4 0,-6 1,5 1,-6 0,-1 1,5 0,-4 0,5 1,1-1,1 1,-1 0,-3-1,3 1,-2-1,-1 1,0-1,-1 2,11 0,0 1,-2 1,-4-1,0 0,-4 0,-3 0,11 0,-8 0,9 0,-30 0,-12 0,-8 0,-5 0,0 0,6 0,0 0,-2 0,-4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04:08:48.83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3862 7227,'60'0,"0"0,0 0,-11 0,5 0,3 0,3 0,1 0,0 0,0 0,3 0,-1 0,2 0,0 0,2 0,1 0,2 0,-9 0,2 0,1 0,2 0,1 0,0 0,0 0,0 0,-1 0,-1 0,-2 0,-1 0,0 0,0 0,0 0,0 0,0 0,0 0,0 0,0 0,1 0,-1 0,1 0,-1 0,1 0,-1 0,1 0,0 0,1 0,0 0,-2 0,0 0,0 0,1 0,0 0,0 0,0 0,0 0,0 0,0 0,-1 0,5 0,0 0,-1 0,0 0,0 0,0 0,0 0,1 0,0 0,0 0,-3 0,1 0,0 0,1 0,0 0,-1 0,1 0,0 0,-1 0,0 0,-1 0,3 0,0 0,-1 0,0 0,0 0,0 0,0 0,0 0,-1 0,1 0,0 0,1 0,0 0,0 0,0 0,0 0,-1 0,-2 0,0 0,-2 0,4 0,-2 0,-2 0,0 0,-1 0,1 0,-1 0,2 0,3 0,2 0,0 0,-1-1,1 1,-1 0,-2 1,-2-1,-2 2,-1-1,-3 1,1 0,-1 0,2 0,1 0,0 0,1 0,1 0,1-1,0 1,-1 0,0 1,-1 0,3 0,0 1,-1 0,0 1,-1-1,1 1,1-1,2 0,0 0,0 0,1 1,-1-1,0 0,-1 0,-4 0,-1 1,-1-1,0 1,0-1,1 0,0 0,2-1,0-1,0 1,1-1,-1 0,1 0,-1 0,1 0,-1 0,0 0,1 0,-1 0,1 0,-1-1,2 0,0-1,0 0,0 0,-1-1,0 1,-2 0,3 0,-1 0,-2 0,1 0,1 0,1 0,1 0,3 0,0 0,2 0,-3 0,-2 0,-3 0,0 0,-5 0,-1 0,1 0,3 0,-4 0,3 0,1 0,2 0,-1 0,0 0,-2 0,4 0,-1 0,0 0,0 0,0 0,1 0,2 0,0 0,1 0,0 0,1 0,1 0,-6 0,0 1,1 0,0 0,1-1,0-1,1-1,-5-2,0 0,1-1,0-1,1-1,-1 1,2-1,-1 0,-3 1,0 0,0 0,0 0,1-1,0 1,0-1,1-1,1 1,-1-1,1-1,1 0,1 0,0 0,0-1,-1 1,0 0,-2-1,-1 2,6-2,-1 1,-1-1,0 1,-2 0,1 0,-1 0,0 1,-1 1,0-1,0 2,-1-1,0 1,-2 0,-1-1,-2 2,13-3,-4 0,-1 0,1 1,3 1,-7 2,3 1,2 1,0-1,0 1,-1-1,-2 0,-1-2,-2 0,-2-1,2 0,1 1,5 1,-7 2,3 1,3 1,2 0,0 0,0 0,-1 1,-3-2,-2 0,10-1,-3 0,-2-1,-1 0,1 1,1 0,-7 1,0 1,1 0,-1 0,1 0,0 1,-1-1,1-1,1 1,1-1,-1 0,-2 1,-2 1,-4 1,11 3,-7 2,0 1,4 0,-5-2,3-1,1 0,1 1,-3 2,-3 1,7 6,-3 3,-2 0,-2-1,7-1,-2 0,1 0,-7-1,1 2,-1-1,-5-2,7 2,-2-1,-4 0,2 2,-2-1,7 1,-3-1,0-3,-1 0,1 3,0-1,0-1,2-1,5 0,2 1,-18-2,1 0,-1-1,16 0,0 1,-7 0,2 1,-1 0,-9-3,0 1,1-1,8 3,2 1,0-1,-1 1,1-1,-1 0,-4-2,0-2,1 1,3 0,0 0,0-1,-4-2,-1-1,-1 0,2 1,-1 0,-1-2,-3-1,-1 0,1-1,4 0,0 0,-3-1,-1-1,-1-2,17 1,2 0,-14 0,0 0,-6 0,2 0,1 0,7 1,2-1,0-1,1-1,-1-1,1 0,0 0,0-1,-1 0,0-1,0-2,-2 0,-7-1,-1-2,-2 2,14-2,-5 0,-15 2,-4-1,22-4,-26 12,10-10,-14 6,4-7,-4 2,24-2,-6 1,-12 5,3 0,2-1,0 0,-1 0,1 0,5 0,0-1,19-5,-3 0,-17 1,-1 1,-7-1,6 1,13-14,-2 8,-13-2,3-3,2 4,0 0,1-4,0-1,4-1,-2 1,9-5,-25 9,-2 2,0 3,4-7,-18 12,-1 4,-19-7,-48-6,17 2,-6-4,-5 1,-4 3,-5 0,-3 1,-3-2,13 1,-2-2,-2 0,-1-1,-1 1,-1 2,3 1,-2 2,-1-1,-1 2,-1-1,-1 0,0 0,0-1,-2 0,-1 0,0 0,-1 0,1 0,1 1,2 1,-2 1,2 0,1 1,0 0,0 1,0 0,-3 0,4 0,-2 0,-1 0,0 0,-1 1,1 0,0 1,1 1,-6 1,0 2,0 0,0 1,1 0,-1 0,1 0,0-1,1 1,0-1,0 1,0 0,0 0,0 1,0 0,0 1,0 0,0 0,1 1,1-1,1 0,-3 0,1-1,1 0,1 1,2 1,2 0,-12 3,3 1,3 1,1-1,8-1,1 0,2 1,4 1,-2 3,3 2,5-1,-2 3,6-3,-17-1,20-3,-2 0,-12 3,-4 1,-6 2,-5 2,4-1,-6 1,0 1,17-3,-1 1,0 0,-1 1,-5 0,-2 0,0 0,1 1,2 0,2 1,0 1,0 0,0 1,1 0,0 1,0-1,4-2,1-1,-1 1,-2 2,-5 4,-3 2,-1 2,0-1,4-2,0-1,2-2,0 0,-2 3,-4 2,-4 3,0 1,1-1,7-3,-5 4,6-3,1 0,1-2,0 0,7-2,5 1,7-4,-6-1,29-5,52 1,3-2,13 3,8 1,-13-2,4 1,5 1,3 1,2 1,0 1,-11-3,3 0,0 2,3 0,0 0,0 0,1 1,-1-1,0 0,-1 0,1 0,0 0,0 0,1 0,-1 0,0 1,-1-1,1 2,0-1,0 2,1 0,-1 0,0 0,-1 0,-1-1,-3-1,-1-1,8 2,-3-2,-1 0,-2-1,-2 0,-1 1,1 2,0 0,-3 1,-3-2,-2-2,7 0,-5-3,-5 1,0 5,-6-3,19-8,5 2,-17-10,1-2,-5 2,2-2,14 0,2-5,-5-4,-1-5,7-6,-1-2,-8-2,-5-2,-9 3,-4 1,14-9,-26 15,2 7,-15 2,-2 5,-8-7,-32-13,-13 0,-9-1,12 8,-3 1,-6 0,-5-2,-6 0,-5-2,-2 2,3 3,4 2,1 3,-1 0,-1 1,-4 0,6 1,-3 0,-2-1,-1 1,-1 1,0 0,0 1,8 1,-1 1,0 1,0 0,-1 0,0 1,-1 0,0 0,2 0,-2 1,0-1,-1 2,0-1,1 0,0 0,0 1,3-1,-2 0,2-1,2 1,0-1,-1 1,0 0,-2 1,-2 0,1 1,-1 0,-2 1,-1 0,0 1,-1-1,0 1,1 0,2 1,0-1,2 0,1 0,1 0,1 0,0 1,-1 0,-1 0,-1 0,-2 1,2 0,-1 0,-2 0,-1 1,-1 0,0 1,-1-1,1 0,0 1,0-1,2 0,1 0,0 0,1 0,0 0,0 1,0-1,0 0,1-1,-1 1,0-1,0-1,1 0,-1 0,0-1,0 0,0 0,0 0,0-1,1 0,1 1,-1-1,2 0,-8 1,0 1,1-1,1 0,0 0,0 0,0-1,1-1,0 1,2-2,0 0,-1-1,1 0,1-1,0 1,1-1,1 1,1 0,-6 0,1 0,2 0,1 0,0 0,-1 0,0 0,-1 0,0 0,0 0,0 1,0-1,0-1,0 1,0-2,0 0,-1 0,1-1,0 1,2-1,1 0,1 1,2-1,1 1,0-1,-1 0,-4-1,6 1,-2-1,-2-1,0 1,-1-1,0 1,1 0,1 1,-4 0,1 0,2 1,-1-1,-1 1,-3 0,-4 0,11 1,-2-1,-2 1,-2 0,0-1,-2 1,-1 0,-1 0,0 0,-1 0,0 0,8 1,-2 0,0-1,0 1,-2 0,1 0,-2 0,1 1,-1-1,-1 0,1 0,-1 0,0 0,0 0,5 0,-1 0,0 0,0 0,-1 0,0 0,0 0,-1 0,1 0,-1 0,0 0,1 0,-1 0,0 0,0 0,1 0,-2 0,-1 0,0 0,0 0,0 0,-1 0,0 0,1 0,0 0,0 0,0 0,2 0,0 0,1 0,0 0,2 0,-8 0,1 0,1 0,0 0,2 0,0 0,1 0,0 0,0 0,1 0,0 0,0 0,-2 0,0 0,0 0,0 0,1 0,0 0,1 0,1 0,2 0,1 0,2 0,-13 0,3 0,1 0,2 0,2 0,1 0,2 0,-9 0,4 0,1 0,0 0,-2 0,1 0,-2 0,-1 0,1 0,2 0,4 0,-3 0,5 0,0 0,-4 0,6 0,-3 0,-2 0,0 0,0 0,3 0,-3 0,1 0,0 0,2 0,-1 0,-1 0,1 0,0 0,1 0,1 0,-8 0,2 0,0 0,2 0,3 1,2 0,0-1,1-2,3-1,1-2,0 0,0-2,-1 0,1-1,-1-2,-3 0,-1 0,-3-1,-2-1,0-1,4 0,-5-3,2-2,0 0,-1 2,6 4,-2 0,0 2,1-2,2 0,-3-4,0-1,3 0,1 2,-7 3,1 1,1 0,-5-6,1-1,2 3,12 7,2 2,-1-1,-3-2,0-2,1 3,-15 2,1 2,17 0,-1 1,3 1,-8 2,1 0,-9 0,2 0,17 0,2 0,-13 2,-1 3,11 2,-1 2,-9 3,-3 2,0 2,-1 1,12-2,-2 0,-1 0,1-2,0-1,-2 2,-3 4,-1 1,2-1,-3-3,0 0,10-1,-1 1,3-1,3-1,-1-1,-20 5,-2 0,12-4,0-1,-11 0,0 0,11 0,0-1,-6-6,3 0,13 6,3-2,-26-8,21 5,19-6,2 0,13 0,-5 0,-8 0,-14 0,-8 0,6 0,4 0,18 0,1-4,0-1,-1-4,-28-3,4-5,0 6,-4-2,5-4,0-2,-6 4,1-1,9-2,1 2,-14-5,24 7,10 4,8 2,4 0,11-5,33 1,-14-1,4 1,10 5,6 3,-3-2,2-7,0 1,1 8,4 2,-6-1,-6-6,-2 1,12 7,1 0,-3-7,0 0,5 4,0 0,1-4,-1 0,-1 3,-1 1,-10-4,-2 2,-4 5,-2 0,18-6,-20 3,-12 3,-4-3,-7 4,2 0,-4 0,-1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04:11:06.3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1681 9713,'61'0,"-1"0,1 0,-1 0,1 0,-1 0,0 0,0 0,2 0,1 1,2-1,2 0,3-1,2 1,-14-1,2 0,2 0,1-1,1 1,2-1,1 0,2 0,-1 1,2-1,0 0,0 0,1 0,0 0,-9 1,2-1,1 1,1 0,0-1,1 1,1-1,0 1,0-1,0 1,0-1,0 1,-1-1,1 0,-2 0,0 0,-1 0,-1 0,0-1,-1 0,0 1,-2-1,-1-1,1 1,-1 0,0-1,0 1,1 0,0-1,1 1,2-1,0 1,3 0,0 0,-7 0,1 1,2-1,1 1,1 0,2-1,0 1,0 0,1-1,1 1,0 0,0 0,0-1,-1 1,1 0,-2-1,0 1,0 0,-2-1,-1 1,-1-1,-2 0,-1 1,9-1,-3 0,-2-1,-1 1,-1 0,-2-1,0 1,0 0,0-1,0 1,1-1,1 1,1-1,2 1,2-1,2 1,-10-1,1 1,1 0,2 0,0 0,2-1,0 1,1-1,0 1,2-1,-1 1,1 0,0-1,0 1,0-1,-1 1,1-1,-1 1,0 0,-1-1,0 1,-1 0,-1 0,-1 0,5-1,0 1,0 0,-1 0,-1 1,0-1,0 0,0 0,-1 1,0-1,0 0,0 1,0-1,1 0,-1 0,0 0,1 0,0-1,1 1,0-1,-4 0,0 0,1 0,1 0,-1 0,1-1,0 1,-1-1,1 0,0 0,0 1,0-1,0 0,0 0,-1 1,0-1,0 0,-1 1,1-1,-2 1,0 0,0 0,7-1,0 1,-1 0,-1-1,1 1,-1 0,0 0,-1 1,1-1,-1 0,-1 0,1 0,-1 0,1 0,-1 1,-1-1,1 0,0-1,0 1,0 0,0 0,0-1,0 1,-1 0,1-1,-1 1,0-1,-1 1,0 0,0-1,-1 1,0 0,-1-1,-1 1,0 0,8-1,0 0,-1 0,-1 0,-1 0,0 0,-1 0,0 1,0-1,-1 0,0 1,0 0,-1 0,7-1,0 1,0 0,0 0,-1 1,-1-1,0 1,-2-1,0 1,-3 0,0 0,5 0,-2 0,-2 0,-1 1,-1-1,0 1,1-1,1 0,3 0,0-1,2 0,-1 0,-1-1,0 1,-2 1,-2-1,4 1,-2 0,-2 0,0 0,1 0,3 0,-7 1,1-1,2 1,1 0,0 0,0 0,-1-1,0 1,-3-1,0-1,-1 0,1 0,-1 0,0 0,1 1,-1 1,1 1,0 0,0 0,0 1,0 1,0-1,-1-1,1 1,0-1,1-1,-1 1,0-1,0 0,0 0,0 0,-1 1,7-1,-1 0,0 0,-1 0,1 0,-1 0,1 1,-1 0,-1 0,1 1,0 0,0 0,-1-1,1 0,0 0,1-1,0 0,-1-1,0 1,-2 1,-2-1,8 2,-3 0,-1 0,1 0,4 0,-8 0,2 0,2 0,1 0,-1 0,-1 0,-2 0,-1 0,-2 0,-1 0,0-1,1 2,4-1,-4 1,1 0,3 1,0-1,2 1,-1 1,0-1,0 1,-1 0,0 0,1 1,-1 0,0 0,1 1,0 0,0 0,2 0,0 1,0-1,1 1,0 1,0 0,0 0,0 1,-5-1,1 2,-1-1,1 1,0 0,0 1,0-1,-1 1,0 0,-1 1,-1-1,0 1,0 0,-1 0,1 0,0 1,1-1,0 0,4 1,1 0,1 0,0 0,0 0,-1-1,0 1,-2 0,-1 0,-1 0,-2 0,-1 0,-1 1,0-1,0-1,1 1,1-1,5 0,2 0,1-1,0 0,-1 0,-1-1,-4 0,-2 0,7 1,-4-2,-2 1,0-1,3 1,-2 0,2 0,2 0,-2 0,-1 0,-4-1,7 0,-5-1,0 0,0-1,4 1,0 0,-1 0,-2-2,-6-2,-2 0,-2-1,-1 0,4-2,-2 0,-2 0,12 0,-1 0,0 0,-2 0,-9 0,-2 0,0-2,1-2,4-2,-3-2,-16 2,-1-2,13-2,-2-1,18-1,-22 4,2 0,-1 1,2 0,16-2,3 1,0-2,3 2,-19 4,1 1,-1-1,19-4,-5 1,-18 6,-3 0,15-6,-33 7,-20 0,-25 0,-31 0,-6 0,9-1,-3 0,-6 0,-5 2,-6 1,20 1,-4 0,-3 2,-3 0,-2 1,-3 1,-1 0,0 0,-1-1,1 1,0 0,2-1,3-1,1 0,0 1,0-1,0 0,-1 0,0 0,-1 1,-1-1,-1 1,-1 0,-2 0,-1 0,12 0,-2-1,0 1,-2 0,0 0,-1 0,-1 1,0-1,-1 1,-1-1,0 1,0 0,-1-1,0 1,-1 0,1 0,-1 0,1-1,-1 1,1 0,3-1,0 1,-1-1,-1 1,1 0,-2 0,1 0,-1-1,0 1,0 0,0 0,-1 0,1 0,0 0,0 0,0-1,0 1,0-1,1 1,0-1,1 0,0 0,1 0,-2 0,2 0,-1-1,1 1,1-1,0 0,0 1,0-1,0 0,1 0,-1 0,0 0,1-1,-1 1,0 0,-1 0,0 0,0 0,-1 0,-1 0,0 0,2 0,-1 0,-1 0,-1 0,-1 0,-1 0,0 1,0-1,-1 0,0 0,1 0,-1 0,1 0,0 0,1 0,0 0,2 0,0 0,1 0,2 0,1-1,1 1,2-1,2 1,-13 0,4 0,1 1,3-1,1 0,1 0,2 0,-1 0,1 0,-1-1,-1 1,0-1,-3-1,-1 1,2-1,-1-1,-1 1,-2-2,0 1,-1 0,0-1,0 0,0 0,0 0,0 0,1 0,1 1,1-1,1 1,1-1,2 1,-8 1,2 0,2 1,1-1,1 1,1 0,0-1,0 1,-1-1,-2 0,0 0,-3-1,5-1,-2 0,-1 0,0-1,-2 0,0 0,-1 0,0-1,1 1,-1 0,2 0,0 0,1 0,1 1,1 0,-5 1,1 1,1-1,1 1,0 0,1 0,1 1,-1-1,1 0,-1 0,1 0,-1-1,0 0,1 0,-1 0,1-1,-1 1,1-1,0 0,0 1,1-1,0 1,1 0,1 0,-5 1,1 0,1 1,0-1,1 1,0-1,0 1,1 0,-1-1,1 1,-6 0,1 0,0-1,0 1,0 0,0 0,2 0,-1 0,1-1,-3 1,0 1,1-1,0 0,1 0,-1 0,1 0,-2 0,7 0,0 0,0 0,0 0,0 0,-1-1,0 1,-2-1,0 0,0 0,-1-1,-1 0,-1 0,0-1,-1 1,1 0,0-1,1 1,1-1,-3 1,1 0,0 0,1 0,-1-1,1 1,0 0,0-1,-1 0,6-1,0 1,-1-1,1 0,0 0,-1 0,0-1,1 1,-1 0,1 0,-1 0,0 0,-1 0,0 0,1 0,0 0,0 0,2 0,0 0,2 0,-11 0,2 0,3 0,-1 0,1 0,-2 0,-3 0,5 0,-1 0,-2 0,-1 0,-1 0,1 0,1 0,1 0,2 0,1 0,2 0,0 0,1 0,0 0,2 0,-1 0,2 0,-3 0,1 0,1 0,1 0,-1 0,0 0,-2 0,-6 0,-1 0,-1 0,0 0,0 0,2 0,1 0,-1 0,1 0,1 0,1 0,0 0,0 0,3 0,1 0,0 1,0-1,-1-1,-1 1,2-1,-1-1,-2 1,0-1,1-1,2 1,1 0,-6-1,3-1,1 1,-2-1,-6 0,13 1,-4-1,-2 0,-3 1,0-1,-1 0,2 0,1 0,2-1,-5 1,1-2,2 1,1 0,-1 0,-1 0,-3 0,8 1,-3 1,-1-1,-1 1,0-1,0 1,2-1,2 1,2-1,-9 0,2-1,3 1,0-1,0 0,-1 1,-4 0,0 0,-1 0,0 0,2 0,2 0,-1 0,2-1,1 1,1-1,-2 0,-1 1,-1-1,0 0,0 0,-1 0,8 1,-1-1,0 0,0 1,1 0,2 0,-14 0,4 1,0 0,-2 0,6 1,-1-1,-1 0,3 1,6 1,-2 1,5 0,-2 0,1-2,-3-1,1 0,2 1,-2 1,2 0,-2 0,2-1,-2-1,0 0,1 1,-13 2,2 0,1 0,5 0,0 0,2 0,7 0,1 0,2 0,-13 1,0-2,-1-2,0-1,7 4,1-2,-5-4,1-2,5 4,3 0,-18-5,21-2,24 10,11-6,49 5,28 3,-17-2,4 0,6 0,-3 1,6 0,3 0,3 0,0 0,-13 0,1-1,1 1,0-1,2 1,1 1,0 0,-2 1,1 2,1-1,1 2,0-1,1 1,1-1,0 0,-2-1,2-1,-1 1,2-1,0 1,0-1,0 1,1-1,0 1,-5 1,1-1,0 1,1-1,0 1,0 0,-1 0,-1-1,-2 0,0 0,2 0,-1 0,-1-1,-2 0,1 0,0 0,0-1,2 0,0 0,0 0,1-1,1 0,0-1,0 1,-2 0,0-1,-2 1,6 0,-2 0,0 0,-2 0,1 0,-1 0,1 0,-2 0,1 0,0 0,-1 0,1 0,-1 0,1 0,1 0,3 0,-1 0,0 0,-2 0,-3 0,-4 0,12 0,-6 0,-2 0,-2 0,-3 0,-1 0,-3 0,-5 0,11 0,-10 0,2 0,-39 0,-5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04:11:08.2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2301 15048,'64'0,"-1"0,1 0,-1 0,1 0,-1 0,1 0,0 0,-5 0,2 0,1 0,2 1,1-1,1 1,1-1,1 0,1 0,2 0,0-1,1 0,-13-1,2 1,0-1,0 0,2-1,0 1,1-1,1 0,0 0,1 0,0 0,1 0,1 0,0 0,1 0,0 0,0 0,1 0,-9 0,1 1,1-1,0 0,1 1,1-1,1 1,0-1,0 0,1 0,-1 1,1-1,1 0,-1 0,0 1,0-1,0 0,-1 0,1 1,-1-1,-1 0,0 0,-1 1,0-1,3 0,0 0,-1 1,0-1,-1 1,0-1,0 1,-1-1,0 1,1-1,-1 0,0 1,1-1,-1 0,1 0,0 0,1 0,0-1,0 1,1-1,1 0,-6 0,1 0,1-1,0 0,1 1,0-2,1 1,-1 0,2-1,-1 0,0 1,0-1,1 0,-1 1,0-1,-1 0,1 1,-1 0,-1 0,0 0,0 0,-2 1,0 0,0 0,-2 0,8 1,-1 0,-1 0,0 1,-1 0,0 1,-1-1,0 1,-1 0,0 0,0-1,-1 1,0 0,0-1,0 0,0 0,-1-1,0 0,1 0,6-2,-1 0,0-1,0 1,-1-2,0 1,0-1,0 0,-1 0,0 1,1-1,-1 0,0 1,0 0,0 0,1 1,-1 0,0 0,1 1,0 0,1 0,-1 0,0 0,0 0,0 1,-2-1,1 0,-2 1,-1-1,-1 0,-1 0,-2-1,9 0,-2-1,-2 0,-2 0,0 0,-1 0,-1 0,1 0,0 0,0 1,2-1,1 0,1 0,0 1,1-1,-1 0,1 1,-1-1,0 0,-1 1,-1-1,-1 0,6-2,-1 1,0-1,0 1,-2-1,0 0,-1 1,-1 0,-1 1,8-1,-1 2,-1-1,-1 1,-1 0,-1 0,-1-1,0-1,-2-1,-1 1,0-1,0 1,1 0,2 2,2-1,-1 1,0 0,-1 1,-4-1,-1 0,-3-1,-1 1,0 0,2 0,4 0,2 0,0 0,1-1,1 1,-5-1,1 0,1 0,0 0,0 0,-1 0,5 0,-1 0,0 1,0-1,2 0,-2 1,2-1,1 0,0 0,-2 0,-4 1,-1-1,-4 1,-1 0,0 0,3 0,7 0,2 0,1 0,-1 0,-3 1,2-1,-3 2,0-1,2 1,-8 0,1 1,1-1,-2 1,-1 1,5 0,-3 1,0 0,-2 1,-2-1,0 0,-2 0,-3 0,21 0,-7 0,-17 0,-6 0,3 0,-22 4,-3-3,-8 10,2-5,-11 6,2 0,-3-4,0 4,-7-5,-17 3,-11 0,-7 6,-6-3,12 4,-21-4,15 2,-6 3,-5 1,-3 0,-5 2,-3 0,0 2,10-4,0 2,-2 0,-1 0,-3 1,3-2,-2 2,-3-1,0 1,-1 0,3-2,2-2,-6 1,2-3,2 0,-1 0,-2 1,9-2,-1 2,-1 0,-1 0,1-1,1-1,3-2,-7-2,2-1,2-3,0 1,0-1,1 2,-1 0,1-1,1-1,2-1,-17 0,4-2,-1-2,15-1,0-1,-1-1,1 1,-14 0,1 0,1 0,2 0,0 1,3-2,5-1,1 0,2-3,4-2,0-2,4-1,-1-2,4-3,-3-3,4-1,-8-11,27 17,9-2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04:11:10.0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14944 13512,'-62'-1,"0"-1,0 1,10 0,-5 0,-5 1,-3-1,-2 1,-1 0,0-1,12 1,-2 0,0 0,-2 0,-1 0,0 0,-2 0,0 0,-1 0,-1 0,6 0,-2 0,0 0,-2 0,0 0,-1 0,0 0,-1 0,1 0,-1 0,1 0,-1 0,2 0,-1 0,0 0,0 0,-1 0,1 0,0 0,0 0,-1 0,1 0,1 0,-1 0,1 0,0 0,-3 0,2 0,-1 1,1-1,0 0,0 0,0 0,0 1,0-2,0 1,-1 0,0-1,2 1,0-1,-1 0,1 1,-1-1,0 0,0 0,0-1,0 1,1-1,0 0,0-1,2 1,-2-2,1 1,-1-1,2 0,-1 0,1-1,0 0,1 0,-1 0,1 0,0 0,1-1,-3 0,-1 0,1 0,1 0,-1-1,1 0,0 0,1 0,1 0,0 0,1-1,-6-1,1 0,1 0,0-1,1 0,1 0,1 1,0-1,1 0,-7-1,0 0,0 0,3 0,0 0,3 1,1 1,-5-1,3 1,2 0,0 1,-1 0,-6-1,0 1,-1 0,1 1,3-1,-1 1,3-1,1 2,-4 0,4 2,-3 1,-1 0,1 1,1-1,6 1,0-1,1 1,0-1,-1 2,-3 0,0 2,0-1,1 0,0 0,-6-2,0-1,2 0,-1 1,0 1,1 1,0-1,0 0,4-1,0-1,1 0,1 1,2 2,1 0,0 0,-1 0,-2 0,-2 0,0 0,3 0,-6 0,1 0,1 0,-5 0,-1 0,3 0,13 0,3 0,-2 0,-2 0,-2 0,2 0,2 0,0 0,1 0,-1 0,0 0,1 0,-1 2,1 1,2-1,-12 2,1 1,-1 6,5 1,-13-2,30 3,1-1,-5-4,2 5,4-8,18-5,5 3,5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04:11:12.4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1937 3394,'55'0,"0"0,0 0,-7 0,3 0,2 0,6 0,4 0,-13 0,5 0,3 0,3 0,2 0,1 0,2 0,0 0,-1 0,-1 0,-2 0,3 0,0 0,-2 0,1 0,0 0,0 0,1 0,2 0,1 0,3 0,-13 0,1 0,3 0,0 0,2 0,0 0,1 0,0 0,0 0,-1 0,1 0,-2 0,-1 0,0 0,-3 0,5 0,-1 0,0 0,-2 0,0 0,-1 0,0 0,0 0,-1 0,2 0,-1 0,2 0,1 0,0 0,0 0,1 0,0 0,0 0,-1 0,1 0,-1 0,0 0,0 0,-1 0,2 0,0 0,0 0,-1 0,0 0,0 0,0 0,-1 0,1 0,-1 0,0 0,5 0,-1 0,1 0,-1 0,0 0,0 0,-1 0,0 0,0 0,-1 0,3 0,0 0,-1 0,-1 0,1 0,-1 0,-1 0,1 0,0 0,-3 0,1 0,0 0,0 0,-1 0,-1 0,0 0,-1 0,-2 0,8 0,-3 0,0 0,-1 0,-1 0,-1 0,-1 0,3 0,0 0,-2 0,0 0,-2 0,0 0,5 0,0 0,-2 0,-2 0,-2 0,-2 0,-3 0,-1 0,1 0,6 0,1 0,0 0,-5 0,2 0,-5 0,-1 0,15 0,-3 0,-3 0,2 0,-9 0,1 0,1 0,-5 0,0 0,5 0,-2 0,6 0,3 0,-3 0,-6 0,-2 0,-5 0,5 0,5 0,7 0,2 0,1 0,-3 0,3 0,-3 0,1 0,1 0,-5 0,0 0,1 0,2 0,3 0,-8 0,3 0,2 0,1 0,-1 0,-1 0,-2 0,9 0,-3 0,0 0,0 0,4 0,-11 0,3 0,0 0,2 0,0 0,0 0,-1 0,0 0,0 0,0 0,0 0,0 0,-1 0,1 0,-1 0,-1 0,1 0,0 0,-1 0,0 0,-1 0,9 0,0 0,-1 0,0 0,-2 0,-2 0,1 0,-2 0,-2 0,-1 0,2 0,1 0,0 0,1 0,-2 0,0 0,-6 0,-1 0,-1 0,0 0,2 0,3 0,2 0,0 0,-1 0,-1 0,10 0,-1 0,-2 0,-1 0,-11 0,-2 0,1 0,1 0,11 3,2 1,0 0,1-2,-3 0,0-2,1 1,3 0,-15 0,2 2,1-1,1 1,1-1,0 0,5-1,0-1,2 0,0-1,1 1,2 0,-11 0,2 0,1 0,0 0,1 0,-1 0,-1 0,-1 0,3 0,-2 0,-1 0,0 0,1 0,2 0,2 0,-5 0,2 0,2 0,1 0,2 0,-1 0,0 0,0 0,-3 0,-1 0,3 0,-1 0,-1 0,-1 0,-1 0,1 0,1 0,1 0,-3 0,2 0,0 0,1 0,0 0,-1 0,1 0,-2 0,0 0,3 0,0 0,0 0,-1 0,-1 0,-1 0,-2 0,-3 0,11 0,-3 0,-3 0,-1 0,-1 0,9 0,-1 0,-3 0,-6 0,-7-1,-5-1,-7-1,17-6,-43-3,-11 3,-12 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04:11:17.5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21184 3364,'52'0,"-1"0,1 0,-1 0,2 0,1 0,-1 0,-2 0,-2 1,2-1,3-1,5 0,5-2,1 0,1 0,-1 0,-1 0,-2 1,1-1,1-1,1 0,-5-2,2 0,0-2,1 1,0-1,0 2,2 0,0 1,1 1,-1-1,0-1,-1 0,-3-2,0-1,0-1,-2 1,0 0,-3 1,0 2,-2 0,-2 1,0 0,-1-1,12-2,-1-1,-3 0,-6 2,8-1,-9 1,-16 3,-6 0,-5-4,30-1,-15 1,7-2,4 0,7-2,4-2,5 0,4 1,-16 4,3 0,2 1,3-1,0 1,1-1,0-1,-3-1,2 0,-1-1,2 0,0 0,1 0,0 0,1 1,-2 1,2 1,0-1,1 1,0 0,-1 0,0 1,-1 0,-2 0,-2 0,-2 1,-1 0,-1 0,1 0,-1 1,2-1,1 1,-2-1,1 1,2-1,0 0,0 1,-1 0,0 1,-2 1,-3 0,13 2,-3 1,-2 1,0 0,-1 1,1-2,-1-1,0 0,0-1,0 1,0-1,2 2,-6 0,1 1,1 0,0 0,0 0,-1 1,-2-1,3 0,-2 0,0 0,-1 0,2 0,1 0,-1 0,1 0,2 0,0 0,0 0,-1 0,0 0,-1 0,0 0,0 0,-1 0,0 0,-2 0,-1 0,9 0,-1 0,-2 0,-2 0,-1 0,5 0,-1 0,-3 0,-6 0,17 0,-10 0,6 0,-43 0,-16 0,-34-1,-22 2,-6 2,-10 2,-8 1,22-2,-5 1,-2 0,-4 0,-2 1,-2-1,-1 1,6 0,-1-1,-2 1,-2 0,-1 0,-1 0,-2 1,-1-1,-1 1,-1-1,15 0,-2-1,-1 0,-1 1,0-1,-1 0,-1 1,-1 0,0-1,0 1,-1 0,1 0,-2 0,1 0,0 0,3 0,-2 1,0-1,0 1,-2 0,1 0,-1 0,0 0,0 0,0 0,1 0,-1 0,1-1,1 1,0-1,1 1,0-1,-5 0,1 0,0 0,2-1,0 1,0-1,1 1,-1-1,0 0,0 1,-1-1,-1 1,0 0,-2 0,8 0,0 0,-1 0,0 0,-1 1,0-1,0 1,-1-1,0 1,0 0,-1-1,0 1,1-1,-1 0,0 0,1 0,0 0,-1 0,0-1,1 0,-1 0,0 0,0 0,1 0,-1 0,0-1,0 1,0-1,0 0,-1 1,0-1,0 0,-1 0,0 1,0-1,-1 0,6 0,-2 0,1 0,-1 0,0 0,0 0,-1 0,1 0,-1 0,0 0,-1-1,1 1,-1 0,0 0,1-1,-1 1,0-1,-1 1,1-1,0 0,0 1,1-1,-1 0,1 0,0 0,0 0,0 0,-1 0,1-1,-1 1,1 0,-1 0,0-1,0 1,-1-1,0 1,0-1,-1 0,0 0,0 0,-1 0,0 0,-1 0,9 0,-2-1,0 1,0-1,-2 0,0 0,0 0,0 0,-1 0,-1 0,1 0,-1 0,1 0,-1 0,1-1,-1 1,1-1,0 1,0 0,1-1,0 1,0-1,1 1,1-1,1 0,0 1,1-1,1 1,-8-1,2 0,1 0,1 1,2-1,0 0,1 0,0 0,0 0,1 0,-1 0,1-1,-1 1,-1 0,0 0,-2 0,0 0,-2 0,-1 0,-1 0,-3 0,12 0,-1 0,-1 0,-2 0,-1 0,0 0,-2 0,-1 0,0 0,-1 0,-1 0,0 0,0 0,-1 0,0 0,0 0,0 0,0 0,0 0,0 0,0 0,1 0,1 0,0 0,0 0,2 0,0 0,1 0,2 0,0 0,1 0,2 0,2 0,-13 0,2 0,2 0,1 0,2 0,0 0,2 0,0 0,1 0,0 0,0 0,1 0,-1 0,1 0,-2 0,0 0,0 0,-1 0,-2 0,-1 0,-1 0,6 0,-1 0,-1 0,-2 0,0 0,-1 0,-1 0,0 0,-1 0,0 0,0 0,0 0,0 0,0 0,0 0,0 0,1 0,1 0,0 0,1 0,1 0,1 0,1 0,1 0,2 0,1 0,2 0,-17 0,3 0,2 0,2 0,2 0,1 0,1 0,0 0,0 0,1 0,-1 0,-2 0,0 0,-2 0,-3 0,9 0,-2 0,-1 0,0 0,-2 0,0 0,-1 0,0 0,-1 0,1 0,-1 0,1 0,0 0,1 0,0 0,1 0,1 0,1 0,2 0,1 0,-10 0,2 0,1 0,2 0,1 0,0 0,1 1,0-1,0 0,0 0,-1 0,-1-1,-1 1,-1 0,5-1,-1 0,-1 0,-1 0,-1 0,1 0,-1 0,0 0,-1 0,1 0,0-1,0 1,1 0,0-1,1 1,0 0,1-1,-6 1,1-1,-1 1,0-1,1 1,1-1,-1 1,2-1,0 0,1 1,1-1,0 0,2 1,1-1,-9-1,2 1,1 0,1-1,1 1,1-1,0 1,1-1,0 1,-1 0,-4 0,0-1,0 1,0 0,0 0,2 0,2 0,3 0,1 1,-5 1,4-1,1 2,3-1,0 0,0 0,-8 0,2 0,0 0,2 0,3 0,-3 0,2 0,2 0,2 0,-5 0,2-1,4 2,-7 3,1 1,11 0,-1 1,1 2,-11 6,-1 2,11-4,-3 0,0 2,1 1,0 1,0 0,1-3,-1 0,-1 1,-4 4,0 3,-1-2,0-2,0-1,-2 2,9 0,-2 1,0 0,1 0,-2 1,0-1,0 0,2 0,-7 5,1 0,-3-2,4-4,-4-1,1-1,2 0,-4 3,3 1,-3-4,2-4,-4-3,0 0,3 0,-6 6,2 0,1-4,4-5,1-2,3-1,-10 2,6-2,17-3,3 0,-14 0,57-3,40-8,28 0,-24 8,5 1,6 2,3-1,3-1,-13-1,1-1,3-1,1 1,3-2,1 2,3-1,1 1,3 1,-12 1,3 1,2 0,2 0,1 1,2 0,0 0,2 1,-1-1,1 0,0 1,0-1,-1 0,-2 0,0-1,2 0,-2 0,0 0,0 0,-1 0,0-1,1 1,0-1,0 1,1 0,1 0,1-1,1 2,2-1,-11 0,1 1,1 0,1 0,1-1,1 1,0 0,1 0,1 0,-1 1,1-1,-1 0,1 0,-1 0,-1 0,1 1,-2-1,0 0,-2 0,0 0,6 0,-2 0,0 0,-1 0,0 0,-2 0,1 0,-1 0,1 0,-1 0,1 0,1 0,0 0,1 0,1 0,1 0,-6 0,0 0,2 0,0 0,1 0,1 0,0 0,0 0,1 0,-1 0,1 0,0 0,-1 0,0 0,0 0,-1 0,0 0,-1 0,-1 0,0 0,3 0,0 0,-2 0,1 0,-1 0,-1 1,0-1,0 0,0 0,-1 0,1 0,0 0,-1 0,1 0,1 0,-1-1,1 1,2-1,1 1,-1-1,2 1,-1-1,0 1,1-1,-1 0,1 0,-1 0,0 0,-1 0,0-1,0 0,-1 0,0 0,-1 0,1-1,0 0,-1 0,0-1,-1 1,0-1,0 0,-1 0,0 0,0-1,0 0,0 0,0 0,0 0,0-1,5 0,-1-1,0 0,-1 0,1-1,0 0,0 0,-1 0,0-1,1 1,-1-1,0 1,0-1,0 0,-1 1,0-1,0 0,0 0,0-1,0 1,0-1,-1 1,0-1,0 1,0-1,-2 1,1-1,-2 1,4-1,-1 0,0 0,0 0,-2 0,1 0,-1 0,0 0,-1 0,0 0,1 1,-1 0,3 0,0 0,0 0,-1 0,1 0,-1 1,0 0,-2 0,-1 0,0 1,-3 0,7 0,-2 0,-2 1,-1 1,0-1,0 1,0-1,3 0,-3-1,3 1,0-1,1 0,0 0,-1 0,-2 1,-1 0,-3 0,9 0,-3 1,-3 1,0-1,1 0,1-1,-4 0,2-1,1-1,-1 0,0 0,-2 1,-3 1,4-1,-2 2,-2 0,0 0,2-1,6-1,1-1,0 0,0 1,-2 0,4 1,-1 0,-1 1,3-1,-6 1,2 0,0 0,0 0,-2-1,6 0,-2 0,-1-1,2 2,-7 1,0 1,2 1,-1-1,-1 1,-1-1,0 0,-1 1,0-1,-3 2,4 1,-2 0,0 0,2 0,-1-2,2 0,1-1,-1 0,-3 1,3 1,-3 1,1 0,2-1,2-1,2-1,2 0,0 1,-2 0,-6 1,0 1,-1 0,0 1,1-1,5 0,2 0,-1 0,1 0,0 0,-2 0,1 0,-1 0,1 0,1 0,-3 0,1 0,1 0,0 0,0 0,0 0,-3 0,0 0,1 0,-1 0,-1 0,1 0,8 0,-1 0,1 0,-1 0,-1 0,1 0,0-1,-1 1,-1 0,-5 1,-4 1,-5 0,1 2,4-1,-1 1,3 0,3 1,1 0,-2 0,-2 1,1 2,-3 0,-1 1,2 0,2 0,1 0,2 0,1 0,1 0,1 0,1 1,-3 0,1 0,1 1,1 0,-2-1,0 1,-3-1,8 1,-3-1,-1 1,1 0,4 1,-8-1,3 2,2 0,1 0,0 0,-2 0,-1-1,2 1,-2-2,0 1,-1 0,0 0,1 1,-7-1,-1 0,1 1,-1 1,2-1,-1-1,1 0,4 0,2-1,1-1,-1 1,-1-1,-1 1,-4 0,6 3,-3 1,-2-1,0 1,1-3,3 0,1-1,-1-1,0 0,-2 0,6 1,-2 0,0 0,-2-1,-6-1,-1 0,0-1,0-1,3-3,1 0,-2-1,-3 0,0 0,-3 1,0-1,-1-3,-1 0,1 0,2 0,0 0,0 0,5 0,1 0,0 0,6 0,0 0,-3 0,-13 0,-2 0,-1 0,6-3,-1 0,-3 0,-2 2,-1 0,10-4,0 1,-7 4,0 0,6 0,1 0,7 0,2 0,-18 0,1 0,3 0,11 0,2 0,1 0,-5 0,1-1,1 2,-9 3,2 1,-1 1,-3-2,-1-3,-2 0,-1 1,21 11,-8 0,-1-7,-13 2,-23-4,-12-2,8 12,32 1,-5-2,6 1,-9-2,3 1,4 1,7 1,6 3,1 0,-2 1,-7 0,-2 1,1 1,0-1,7 2,1 0,-2 0,-4-2,-3 0,-4-1,-6-1,-3 1,-7-3,0 1,-43 2,-37-12,-23-7,23 2,-7 0,-3 0,-3 0,0 0,7-2,-1 1,0-1,-3-1,-3 1,-5 0,12 0,-3 1,-3 0,-3 0,-1 0,-2 0,0-1,-1 0,1-1,0 0,2-2,4-1,0-1,0 0,1-1,-1-1,1 0,-2 0,0-1,0 0,-2 0,-1 0,-1 1,8 0,-1 0,-1 1,-1-1,-1 0,0 0,-1 0,0 0,-1-1,0 1,0-1,0 0,0-1,0 1,0-1,0 0,2-1,-1 0,1 0,-1 0,0-1,0 0,0 0,0 0,-1-1,1 1,-1-1,1 0,-1 1,0-1,0 0,0 1,0-1,2 1,1-1,-1 1,1-1,0 0,-1 0,1 0,-1 0,1 0,-1 0,-1 1,1-1,-1 0,-1 1,0-1,0 1,-2 0,0 1,6 0,-2 1,1 0,-2 0,1 0,-1 1,-1-1,1 1,-2-1,1 1,-1 0,0 0,0 0,0 0,0 0,-1 0,0 0,0 0,1-1,-1 1,0 0,0 0,3 0,0 0,-1 0,1 1,0-1,-1 0,0 0,1 0,-1 0,0 1,-1-1,1 0,0 0,-1 1,0-1,0 0,0 1,-1-1,0 1,0-1,0 1,0-1,-1 1,0 0,5 0,0 0,-1 0,1 1,-1-1,0 0,-1 1,1-1,-1 0,0 1,0-1,0 1,0-1,-1 1,1-1,-1 1,0 0,0-1,0 1,0 0,-1 0,1-1,0 1,-1 0,1 0,-1 0,1 0,-1 0,3 1,-2-1,0 1,0-1,-1 1,0-1,-1 1,0 0,0-1,0 1,0 0,-1 0,1 0,0-1,0 1,0 0,0 0,1 0,0 0,1 0,0 0,1 0,0 1,1-1,0 0,2 0,0 0,1 0,1 0,2 0,-14-1,2 0,2 0,1 0,2-1,1 1,1 0,0 0,1 0,0 0,0 0,-1 0,1 0,-2 0,0 1,-2-1,-1 1,-2 0,-1 0,8 1,0 0,-2 0,0 0,-2 1,0-1,-1 1,0-1,-1 1,0 0,-1 0,0 0,-1 0,1 0,-1 0,1 0,-1 0,1 0,0 0,1 0,-1 0,2 0,0 0,0 0,1 0,2 0,0-1,-6 1,2-1,0 0,1 0,0 0,0 0,2 1,-1-1,1 0,0 0,0 0,0 0,0 0,0 0,0 0,0 0,0 1,-1-1,0 0,-1 1,0-1,-1 1,5 0,-1 0,0 0,0 0,0 0,0 0,0 0,-1 0,1 1,-1-1,0 0,0 1,0-1,0 0,-1 1,0-1,0 1,0-1,0 1,-1-1,1 1,-1-1,0 1,-1-1,1 0,2 1,-1-1,-1 1,0-1,-1 1,0-1,0 1,-1-1,0 0,0 1,0-1,-1 1,1-1,0 1,-1-1,1 1,1 0,-1-1,1 1,0 0,1-1,0 1,1 0,1 0,0 0,1 0,1 1,1-1,-10 0,1 0,1 0,1 1,1-1,0 0,1 1,1-1,0 1,1 0,-1 0,1-1,0 1,0 0,-1 0,1 0,-2 1,1-1,-1 0,-1 0,4 1,-1-1,1 1,-1 0,0-1,0 1,-1 0,1 0,-1 0,1 1,-1-1,1 0,-1 0,1 0,-1 0,1 1,0-1,0 0,0 0,1 0,-1 0,1 0,-3 0,-1 0,0 0,1 0,-1 0,1 0,0 0,0 0,0 0,0 0,0 0,1 0,-1 0,1 0,0 0,0 0,1 0,-1 0,1 0,0 0,-3 0,0 0,1 0,-1 0,1 0,0 0,0 0,0 0,1 0,0 0,0 0,0 0,0 0,0 0,1 0,-1 0,1 0,0 0,-1 0,0 0,-1 0,0 0,0 0,1-1,-1 1,1 0,0 0,1 0,0 0,1 0,1 0,1 0,1 0,1 1,2-1,-14 1,3 0,1 1,2-1,0 1,2-1,0 1,0 0,1-1,-1 1,0-1,-4 1,-1-1,0 0,0 0,0 0,1 0,2 0,2 1,1 0,3 0,-3 2,2 0,3 1,1 0,1 0,0 1,-2-1,-2 0,1 0,-1 0,0 1,1-1,0 1,1 0,-6 0,-1 1,2 0,1 0,1 0,2 1,0 1,2 1,1 0,2 0,0 0,-5 0,1 1,2 0,1 1,-11 4,2 1,1 0,4-1,0 1,1 1,3 3,2 1,2-1,-10 3,6-2,15-2,4-1,-3 3,21-6,26-6,21 2,11 0,6-2,8 2,0 4,8 6,3 1,0-1,-12-5,1-1,0 0,-1 0,-1 1,6 3,-2 1,1 0,3 0,-6-3,4 1,2 1,0-1,-3-2,-3-2,1-2,-4-3,0 0,5 3,-5 1,3 1,1 3,2-1,-1 0,-2-3,4 1,-1-2,0-1,-2 0,0 1,8 2,-1 0,-1 0,-1 1,-3 1,-1 0,0 0,-1-1,-4-4,0-1,-1 0,-1 0,14 6,-2 1,1-1,-1 0,0 0,3-1,-14-5,4-1,1-1,-2 1,-4 0,3 3,-4 1,7 0,-4-3,8 0,4 0,0 0,-3 0,-7-1,10 3,-7-1,6 1,-5-2,5 2,3 0,-1 0,-5-1,-4 0,-2-1,-2 0,-2-1,4 1,-3-1,-3-1,10 2,-9-2,-10 0,-23-1,-12 2,-40 3,-11-1,-15 3,-5 2,15-3,-3 2,-3 1,-3 2,-5 2,17-5,-4 1,-3 2,-1 0,-2 1,-1 1,0 0,-1 1,1 0,1-1,3 0,-1 0,1 1,-1 0,-1 0,1 1,0 0,0-1,0 0,0 0,1 0,-5 1,1 0,-1 0,1-1,0 1,0-1,1 0,0 1,1-1,1 0,-2 0,-1 2,1 0,0-1,1 0,1 0,3-2,3-2,4-2,-20 6,7-5,3-1,3 1,-9 4,3 1,15-6,13-6,92-20,-21 0,5-2,7 1,1 2,7 1,3 0,4 0,0-1,-7 1,2-1,1 0,2-1,2 1,2 0,1 0,-13 2,2 1,2-1,1 1,1-1,0 1,1 0,0 0,0-1,-1 1,-2-1,5 0,-2 0,-1 0,0-1,0 1,1-1,1 1,1 0,1 0,3 0,-9 1,2 0,1 0,1 1,2-1,0 1,0-1,1 1,0 0,1 0,-2-1,1 1,-2 0,0 0,2 0,0 0,-2 0,1 0,-1 0,1 1,-1-1,1 0,0 1,1 0,0 0,1 0,1 0,-6 1,1-1,0 2,1-1,0 0,1 1,0-1,0 1,1-1,-1 1,1 0,-1 0,0-1,0 1,0 0,-1-1,-2 1,1 0,0-1,0 0,1 1,-1-1,0 1,0-1,-1 1,0 0,0-1,-1 1,-1 0,0 0,-2 0,0 1,8-1,-1 1,-1-1,-1 1,0 0,-1 1,-1-1,0 0,-1 0,-1 0,0 1,0-1,10 0,1 0,-1 0,0 0,-2 0,-1 0,-4 0,-2 0,-3 0,10 0,-3 0,-5 0,-3 0,-1 0,0 0,-2 0,-4 0,-7 0,5 0,-10 0,-8 0,-21 0,-5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04:11:20.58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1820 4321,'56'0,"0"0,0 0,0 0,-4 0,5 0,3 0,2 0,3 0,2 0,1 0,0 0,-8 0,2 0,2 0,0 0,2 0,0 0,2 0,0 0,0 0,1 0,0 0,-8 0,0 0,1 0,1 0,0 0,0 0,1 0,0 0,1 0,0 0,0 0,0 0,1 0,0 0,-5 0,2 0,0 0,1 0,0 0,0 0,1 0,-1 0,1 0,-1 0,0 0,0 0,0 0,-1 0,-1 0,-1 0,4 0,-1 0,0 0,0 0,-1 0,0 0,0 0,-1 0,0 0,0 0,-1 0,0 0,0 0,-1 0,4 0,0 0,0 0,-1 0,0 0,-1 0,0 0,-1 0,0 0,-1 0,-1 0,-1 0,9 0,1 0,0 0,-1 0,-1 0,-3 0,-4 0,-3 0,-5 0,12 0,-7 0,-4 0,-1 0,10 0,-3 0,-9 0,6 0,-14 0,-3-10,8-4,4 1,6 0,-2-1,-10 2,-2-2,7 0,0 0,8-2,4-1,1 0,-2 0,-7 2,1 0,-5 2,0-1,6 0,3-1,6 0,4-1,0 0,-3 0,-5 2,4-1,-5-1,-2 2,1 2,-3 1,1 2,-2 1,-5-1,21-5,-10 1,-22 7,-5 1,9-2,-33 5,-1-6,-13-19,-8 3,5 0,-3 12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04:11:21.9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2197 5696,'61'0,"1"0,-1 0,1 0,-1 0,1 0,-4 0,1 0,2 0,2 0,2 0,1 0,2 0,1 0,2 0,-12 0,2 0,2 0,1 0,1 0,2 0,0 0,0 0,1 0,0 0,0 0,-1 0,-1 0,-1 0,-2 0,0 0,-1 0,0 0,0 0,0 0,0 0,0 0,0 0,1 0,0 0,1 0,1 0,0 0,-4 0,1 0,0 0,2 0,0 0,0 0,1 0,0 0,0 0,0 0,0 0,-1 0,-1 0,0 0,-1 0,-1 0,-1 0,6 0,0 0,-2 0,0 0,-2 0,1 0,-1 0,-1 0,1 0,0 0,1 0,0 0,1 0,-1 0,1 0,0 0,1 0,0 0,0 0,0 0,-1 0,1 0,-1 0,-1 0,0 0,-2 0,0 0,6 0,0 0,-1 0,-1 0,0 0,-2 0,1 0,-2 0,0 0,-1 0,-1 0,4 0,-1 0,0 0,-2 0,0 0,-1 0,-1 0,-1 0,-1 0,7 0,-2 0,0 1,-2-1,-1 0,-1 0,-2-1,10 0,-1-1,-3 0,-1-1,-2 1,6-1,-3 1,-2-1,-3-2,-1-1,-4-2,0 1,-4 3,-1 0,-3 0,7-1,-4 2,-6 2,0 2,-1-1,1 0,8 0,0 0,-12 0,2 0,24 0,2 0,-12 0,0 0,-4 0,3 0,0 0,0 0,-1 0,-1 0,15 0,-3 0,-13 0,-5 0,17 0,-39 0,-2 0,-81-21,47 15,-18-4,-1-1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04:11:23.98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1554 7330,'53'0,"-1"0,-6 0,3 0,6 0,-6 0,5 0,3 0,1 0,0 0,5 0,1 0,1 0,3 0,4 0,-12 0,4 0,3 0,1 0,1 0,0 0,-1 0,-2 0,-4 0,-1 0,0 0,-1 0,0 0,2 0,0 0,2 0,-4 0,0 0,2 0,0 0,1 0,1 0,-1 0,1 0,-1 0,-1 0,0 0,0 0,-1 0,1 0,-1 0,1 0,0 0,0 0,1 0,2 0,-1 0,0 0,2 0,0 0,0 0,1 0,0 0,0 0,1 0,0 0,0 0,-8 0,1 0,1 0,-1 0,1 0,0 0,0 0,1 0,-1 0,1 0,0 0,0 0,0 0,-1 0,-1 0,1 0,0 0,0 0,1 0,-1 0,1 0,0 0,0 0,0 0,0 0,0 0,0 0,1 0,1 0,0 0,1 0,-1 0,1 0,-1 0,1 0,-1 0,0 0,0 0,-1 0,0 0,0 0,0 0,1 0,-1 0,0 0,0 0,-1 0,0 0,0 0,-1 0,0 0,-1 0,0 0,-1 0,4 0,0 0,-1 0,0 0,0 0,-1 0,-2 0,0 0,-1 0,-2 0,-1 0,14 0,-1 0,-3 0,-1 0,-2 0,-1 0,-2 0,10 0,-2 0,-3 0,-1 0,-3 0,3 1,-3-1,-1 0,1-1,-1-2,0-1,-1-1,-2 0,9-1,-2 0,-3-2,-13 0,-2-2,-3 0,3-1,-2 0,-4 3,-5 2,-1-1,-14 1,-8 6,5-5,31-4,2-3,9-1,-9 2,4 1,5-1,-8 0,4 0,3-1,0 0,-2 1,10-2,-1 1,0-1,1 1,-12 2,0 0,0 0,0 1,-3 1,3 1,-1 0,-3 2,-3 0,19 0,-5 2,-8 2,-6 2,9-1,-25 0,-17 0,-2 0,-58-11,16-6,-26 2,35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04:11:30.48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4639 5943,'63'0,"0"-1,0 1,0 0,1-1,-1 1,0 0,0-1,1 1,-1 0,0-1,0 1,0 0,1-1,-5 1,0 0,1 0,0 0,0-1,1 1,1 0,0 0,0-1,2 1,0 0,1 0,1 0,0 0,2-1,1 1,0 0,2 0,1 0,-15 0,1 0,0 0,2 0,0 0,1 0,0 0,2 0,0 0,0 0,2 0,-1 0,1 0,1 0,0 0,0 0,1 0,0 0,0 0,1 0,-1 0,1 0,0 0,0 0,0 0,0 0,0 0,-1 0,1 0,-1 0,0 0,0 0,-4 0,0 0,0 0,0 0,-1 0,1 0,0 0,0 0,-1 0,1 0,0 0,0 0,0 0,1 0,-1 0,0 0,1 0,0 0,0 0,0 0,1 0,0 0,0 0,0 0,1 0,0 0,0 0,1 0,0 0,0 0,1 0,1 0,-1 0,1 0,1 0,0 0,-10 0,1 0,0 0,1 0,0 0,0 0,1 0,0 0,1 0,-1 0,2 0,-1 0,1 0,0 0,0 0,1 0,0 0,0 0,0 0,0 0,1 0,0 0,0 0,0 0,0 0,0 0,0 0,0 0,1 0,-1 0,1 0,-1 0,0 0,1 0,-1 0,0 0,0 0,1 0,-2 0,1 0,0 0,-1 0,1 0,-1 0,0 0,0 0,-1 0,0 0,0 0,0 0,1 0,0 0,0 0,0-1,-1 1,0 0,0-1,0 1,0 0,-1-1,0 1,0-1,0 1,0-1,0 1,0-1,0 0,0 1,-1-1,1 1,0-1,0 1,0-1,0 1,0 0,0-1,1 1,-1 0,1 0,0 0,0-1,0 1,0 1,1-1,0 0,0 0,1 1,0-1,0 1,1 0,0-1,0 1,1 0,0 1,0-1,1 0,1 1,-10-1,1 1,-1-1,2 1,-1 0,1-1,0 1,1 0,0 0,0 0,0 0,1 0,0 0,0 0,0 1,1-1,0 0,0 1,0-1,1 1,-1-1,1 1,0 0,0-1,0 1,1 0,-1 0,1 0,-1 0,1 0,0 0,0 0,0 0,0 0,0 0,0 1,0-1,0 0,0 1,0-1,0 1,0 0,0-1,0 1,0 0,-1-1,1 1,0 0,-1 0,0 0,1 0,-1 0,0 0,-1 0,1 0,-1 0,0 0,0 1,0-1,0 0,-1 1,0-1,0 1,0-1,2 1,1 0,-1-1,0 1,0 0,0 0,0 0,-1 0,1 0,-1 0,1 1,-1-1,0 0,0 0,0 1,0-1,-1 0,1 1,0 0,-1-1,1 1,-1-1,1 1,-1 0,0 0,1 0,-1 0,0 0,0 0,1 0,-1 0,0 0,0 1,0-1,1 0,-1 1,0-1,1 1,-1-1,0 1,1 0,-1-1,1 1,-1 0,1 0,-1 0,1 0,0 0,0 1,0-1,0 0,0 1,1-1,-1 1,1-1,-1 1,1 0,0-1,-3 1,1-1,-1 1,1-1,1 1,-1-1,1 1,0 0,1-1,-1 1,1-1,0 1,0 0,1-1,-1 1,0 0,1 0,0 0,0 0,-1 0,1 0,0 0,0 0,0 0,0 0,0 1,0-1,0 0,0 1,-1 0,1-1,-1 1,1 0,-1 0,0 0,0 0,-1 0,1 0,-1 0,0 1,0-1,-1 1,0 0,0 0,0 0,-1 0,0 0,0 0,-1 1,0-1,-1 1,0 0,0 0,-1 0,0 0,-1 0,0 1,-1-1,0 1,-1 0,-1 0,0 0,0 1,14 3,0 0,-1 0,-1 1,1 1,-2-1,1 1,-2 0,1 0,-1 1,-1-1,0 1,0 0,-1 1,0-1,-1 0,0 1,-1 0,0 0,0 0,-1 0,-1 0,0 0,0 0,-1 0,0 0,-1 0,0 0,0 0,-1 0,-1 0,1 0,-2 0,1-1,-2 1,1-1,-1 0,-1 0,1 0,16 5,0 0,1-1,-1 0,1 0,-1 0,0-1,-1 0,-1 1,0-1,-2 1,-1-1,-2 1,-2 0,-1 1,-2 0,-2 1,-3 0,-2 1,-3 0,-3 2,-3 0,-3 1,18 19,-6 3,-5 2,-4 1,-6 0,-5 0,-5-2,-5-3,-5-3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04:11:30.48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33866 9036,'0'52,"0"-8,0 13,0-27,0-14,-27-40,-2 12,-6-7,-11-9,-8-2,11 8,-5-2,-4-1,-3-1,-4-2,-1 0,-2 0,11 5,-1 0,-2-1,-1-1,-2 0,-1-1,-2 0,-2 0,0-1,-2 0,-1-1,-1 0,13 5,0 0,-2 0,-1-1,0 0,-2 0,0-1,-1 0,-1 0,-1-1,0 1,-1-1,0 0,-1 0,-1 0,1 1,-2-1,1 0,-1 0,0 1,8 3,0 0,0 0,-1 0,-1 0,0 0,0-1,-1 1,0 0,-1-1,0 1,0 0,-1-1,0 1,0-1,0 1,-1-1,0 1,0 0,0-1,0 1,0-1,-1 1,1-1,-1 1,1 0,-1-1,5 3,0-1,0 1,0-1,0 0,-1 1,1-1,-1 1,1-1,-1 1,0-1,0 1,0-1,-1 1,1-1,-1 1,0-1,0 1,-1-1,0 0,0 1,0-1,-1 0,0 1,0-1,0 0,-1 0,0 0,-1 0,0 0,0 0,5 2,0-1,-1 1,-1-1,0 0,0 0,-1 0,-1 0,0 0,0 0,-1-1,0 1,0-1,0 1,-1-1,0 1,1-1,-1 1,0-1,0 1,0 0,0-1,0 1,1 0,-1 0,1 0,0 0,0 1,1-1,0 1,0 0,1 0,0 0,1 0,1 1,0 0,0 0,1 0,1 1,-7-3,0 1,0 0,2 1,0-1,1 1,0 0,0 0,2 1,-1 0,1-1,0 1,0 0,0 1,1-1,-1 0,1 0,-1 1,1-1,-1 1,0-1,0 0,-1 1,0-1,0 0,-1 0,0 0,-1-1,-1 1,3 0,0 0,-2 0,1-1,-2 0,0 0,0 0,-1 0,0 0,-1 0,0-1,1 1,-1 0,0-1,0 1,0 0,0 0,1 0,-1 0,1 1,1-1,0 1,0 0,1 1,0 0,1 0,1 0,1 1,0 1,1-1,2 1,0 1,1 0,-13-2,1 0,1 1,1 1,2 0,0 1,2 0,0 0,1 1,0 0,0 1,1-1,0 1,1 0,-1 0,0 0,-1 0,1-1,-1 1,-1-1,-2 0,-1 0,1-1,-1 1,0 0,0-1,1 1,-1 0,0 0,1 0,0 0,0 1,0-1,1 1,0 1,1-1,0 1,1 1,0 0,-7-1,0 0,0 1,0 1,1 0,0 0,1 0,0 1,2 0,-1 0,2 1,1-1,1 1,1 0,1 0,-12-1,2 1,2 0,1 0,2 1,0 0,1 0,1 0,0 0,0 1,0 0,0-1,0 1,1 0,1 1,1-1,2 1,2 1,3-1,-15 2,5-1,3 2,1-1,-1 0,0 0,0 0,1 0,1 0,4 0,-14 0,4-1,1 2,1 4,0 1,6 0,-1-1,5 2,3 4,4 0,-12-3,36 0,33-4,11 1,14 3,10 2,5-2,7 0,3 3,-12-1,2 2,3 0,1 1,4 0,-6-2,3 0,2 0,2 0,1 0,0 0,0 0,-1-1,0 0,1 0,1 0,1 0,0 0,0 0,1 0,-4 0,0-1,1 1,0-1,1 0,-1 0,1 0,1 0,-1 0,2-1,1 0,1 0,-1-1,1 1,-1-1,-1 1,0-1,-3 1,-1-1,-1 1,-1 0,-1 0,0 0,0-1,-1 1,1-1,9 1,1-1,0 1,0-1,-3 0,-2-1,-4 0,1 1,-4-2,-3 1,-2-2,0 1,20 0,-4 0,-7-2,-3-3,-18 0,-32 0,-41 4,-31 2,21-5,-5 0,-6-1,-4 0,-2 0,9 1,-4 0,-2 0,-2 1,-3-1,0 0,-2 1,0-1,-1-1,4 1,-2-1,-1 0,-2 0,0 0,-1 0,1 0,0 0,1-1,2 1,2 0,-3 0,3 0,1 0,0 0,1 0,0 0,-1 0,0 0,-3 0,4 0,-2 0,-2 0,-1 0,0 0,0 0,2 0,2 0,3 0,3 0,5 0,-13 0,7 0,4 0,1 0,-3 0,-7 0,-2 0,1 0,3 0,6 0,6 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04:08:52.8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3283 11548,'61'0,"-1"0,0 0,0 0,0 0,0 0,3 0,0 0,2 0,1 0,2 0,1 0,1 0,-10 0,0 0,2 0,0 0,2 0,0 0,2 0,0 0,1 0,0 0,-7 0,1 0,1 0,2 0,-1 0,2 0,-1 0,1 0,-1 0,0 0,-1 0,-1 0,0 0,3 0,1 0,-2 0,0 0,0 0,-1 0,1 0,-2 0,1 0,-1 0,1 0,3 0,1 0,0 0,-1 0,1 0,-2 0,0 0,-2 0,-1 0,-2 0,10 0,-2 0,-2 0,-1 0,-1 0,-3 0,-1 0,7 0,-4 0,-1 0,0 0,0 0,1 0,2 0,-1 0,-2 0,-4 0,12 0,-4 0,-2 0,-2 0,0 0,-5 0,2 0,-4 0,-4 0,-2 0,-8 0,-1 0,23 0,-10-7,5-3,-15 3,1-1,3 0,15-4,3-2,1-2,-15 2,-1-2,3-1,3 0,2 2,5-1,1 0,1-1,-1-1,-3-1,0-2,0 0,0 0,2 0,-7 5,1 0,0 0,1 0,0 0,1-1,-2-1,2 0,0-2,1 1,-2 0,0 1,-4 1,8-1,-4 1,-1 1,0 0,1-2,5-2,0-1,0 0,0 0,-1 1,-6 4,0 1,-1 1,-1 0,0 0,7-3,-2 0,1 0,2 1,-5 3,2 0,0 1,0-1,-1-1,-3 1,-1-2,0 0,-1 1,0 1,9 0,0 1,-1 1,-2-2,-5 0,-2-1,0 0,-1 1,1 2,0 0,-1 0,-1 1,9-1,-1 1,-2-1,2-2,-1 0,-3 2,7 4,-3 1,-14-4,0-3,0 3,13 4,1 0,-12-2,1-2,0 2,3 0,1 2,1 0,3 0,2-1,0 1,5-1,1 0,1 0,-1 3,1 1,2-1,-7-1,2 0,0-1,-1 2,-6 3,-2 0,1 1,2 0,5-2,3-1,-1 0,-3 1,1 1,-4 1,3 1,-3-1,3 0,1 0,-3 0,9 0,-1 0,3 0,-17 0,3 0,0 0,1 0,0 0,-2 0,1 0,0 0,-1 0,1 0,0-1,-1 1,1-1,0 1,-1 2,1 1,0 1,-1 0,1 1,0 0,-1 0,1 0,0 0,-1 0,1 2,0 1,-1 2,1 0,0 1,-1-1,1-1,-1 0,0 1,1-1,1 2,7 2,2 1,1 1,-1-1,-1 0,-6-3,-2-1,1 0,-1 1,3 1,-3 0,1 3,1-1,0 1,0-1,-2-1,5-1,-1-2,-1 0,0 0,0 1,0 1,1 0,0 1,-1-1,0 1,-3-1,-1 0,-1-1,1 1,-2-1,11 2,-2-1,0 0,-1 0,-3 2,0 0,-1 0,-1-1,-2-1,-2-1,1 0,1-1,6-1,1-1,-1-1,-3 0,-1 1,-4-2,5 1,2-2,4-1,2 1,-4-1,7 1,-3-1,4 2,-14-2,4 1,1 1,0-1,-1 0,-3 0,0 0,-1-1,0 1,1 1,-1 0,0 2,0-1,-1 0,0-1,10-2,-1-1,0 0,-1 2,-4 2,0 1,0 0,-2-1,11-2,-2-2,2 0,-11 0,1 0,0 0,-4 0,-1 0,-3 0,1-1,8-1,1-2,-2 1,-10 3,-1 0,0 0,1-2,0-1,2 1,12 1,3 1,-1 1,-3-1,-1 1,2-1,-9-2,1-1,0 0,-2 1,9 2,-2 1,0-1,1 0,0 0,-5 0,1-3,-2 2,13 6,-2 1,-18-8,0 0,15 3,3 0,-13-1,1 0,1 0,0-2,1-1,2 1,-6 1,2 0,1 1,1-2,4 0,0-1,2 0,3-1,-2 1,3 0,1 0,1 0,0 0,1 0,0 0,0 0,1 0,1 0,-7 0,1 0,1 0,-1 0,-1 0,-3 0,11 0,-3 0,-1 0,0 0,-8 0,0 0,0 0,-1 0,-4 0,11 0,-3 0,0 0,6 0,1 0,-5 0,2 0,-9 0,-18 2,-5 0,0-1,-14 7,-1-3,8 0,-2 5,16-9,0 4,3-5,-8 0,-9 4,-11-3,-2 3,-22-27,10 17,-14-18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04:11:32.0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3724 7661,'65'0,"0"0,0 0,1 0,-1 0,0 0,0 0,1 0,-1 0,0 0,2 0,-2 0,-2 0,1 0,-1 0,2 0,2 0,3 0,3 0,-18 0,3 0,1 0,2 0,1 0,1 0,1 0,1 0,0 0,0 0,1 0,-1 0,0 0,0 0,-1 0,-2 0,4 0,0 0,-1 0,0 0,0 0,0 0,0 0,0 0,1 0,-1 0,1 0,0 0,0 0,1 0,0 0,-4 0,0 0,1 0,0 0,0 0,0 0,1 0,0 0,0 0,0 0,0 0,0 0,0 0,-1 0,1 0,0 0,-1 0,1 0,-1 0,0 0,1 0,-1 0,1 0,-1 0,1 0,-1 0,0 0,1 0,-1 0,-1 0,1 0,-1 0,0 0,0 0,5 0,0 0,0 0,1 0,-1 0,0 0,0 0,-1 0,0 0,-1 0,-1 0,0 0,-2 0,0 0,-2 0,7 0,-2 0,-2 0,-1 0,-1 0,0 0,0 0,-1 0,1 0,1 0,1 0,-1 0,1 0,1 0,0 0,1 0,0 0,-1 0,-1 0,-1 0,-3 0,-2 0,-2 0,10 0,-5 0,-3 0,-1 0,1 0,2 0,4 0,-3 0,2 0,4 0,0 0,2 0,0 0,0 0,-1 0,-2 0,-1 0,-3 0,-2 0,0 0,-2 0,1 0,-1 0,1 0,0 0,1 0,4 0,0 0,1 0,-1 0,2 0,-1 0,0 0,-1 0,0 0,-1 0,1 0,0 0,-1 0,0 0,0 0,-2 0,-2 0,-2 0,10 0,-2 0,-2 0,-2 0,1 0,0 0,2 0,1 0,0 0,-1 0,-2 0,-3 0,9 0,-4 0,-2 0,-2 0,9 0,-2 0,-5 0,7 0,-9 0,0 0,-12 0,-13 0,-7-4,-12-1,45-9,-21 8,8 0,4 1,4-1,4 0,4 0,1 1,-6 1,2 1,2 0,0 1,1-1,-5 1,2 0,0-1,0 2,-1-1,-3 1,2 0,-2 1,-2 0,1 1,0-1,2 0,1 0,0 0,-3 0,-5 0,6 0,-6 0,-1 0,21 0,-9 0,-7 0,-27 0,5 0,32 0,-7 0,6 0,-7 0,2 0,1 0,-1 0,-1 0,4 0,-5-1,2 1,2 0,-2 1,-4 1,-1 1,0 0,2 0,5 0,2 1,0-1,-1 0,-4 1,0-1,-1 1,-2-1,11 1,-3 0,-3-2,10-1,-7-2,-14 1,-7 0,2 0,-28-3,-8-19,-8 13,0-13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04:11:33.7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2550 10015,'47'-1,"0"-1,0 1,5 0,6 0,5 0,4 1,2-1,0 1,-11 0,1 0,2 0,1 0,1 0,2 0,2 0,1 0,2 0,-13 0,2 0,1 0,2 0,1 0,1 0,0 0,1 0,0 0,0 0,0 0,0 0,-2 0,0 0,2 0,0 0,0 0,-1 0,0 0,0 0,0 0,0 0,1 0,0 0,1 0,1 0,0 0,-6 0,0 0,2 0,0 0,0 0,1 0,1 0,-1 0,0 0,1 0,-1 0,-1 0,0 0,0 0,-2 0,0 0,6 0,0 0,-1 0,-1 0,-1 0,1 0,-1 0,0 0,0 0,0 0,1 0,-1 0,2 0,-4 0,1 0,0 0,1 0,0 0,-1 0,1 0,0 0,-1 0,0 0,0 0,-1 0,-1 0,0 0,5 0,-1 0,0 0,-1 0,0 0,-1 0,0 0,0 0,-1 0,0 0,0 0,-1 0,7 0,-1 0,1 0,-2 0,1 0,-2 0,0 0,-1 0,0 0,-1 0,6 0,-2 0,-1 0,0 0,-1 0,0 0,2 0,1 0,-4 0,2 0,0 0,1 0,0 0,0 0,0 0,-1 0,0 0,-2 0,0 0,-1 0,1 0,-1 0,0 0,1 0,-1 0,1 0,1 0,-1 0,1 0,1 0,-1 0,0 0,0 0,0 0,0 0,1 0,0 0,1-1,0 1,0 0,-1 0,-2 0,-2 0,-3 1,11 0,-3 1,-3 1,-1-1,-1 0,-2 0,3-2,-1 0,-2 0,-4 1,-4 0,3 3,-5 1,-7-2,23-3,-41 0,6 0,12 0,11 0,-9 0,5 1,3-1,2-1,-2-2,2-2,2 0,2-1,2 0,-7 2,3 0,2-1,0 1,1-1,0 0,0-2,0 0,0-1,1-1,-1 0,0 0,0 0,0 1,5 0,-1-1,-1 1,1 0,0 1,1 0,-6 0,2 1,0 0,0 0,-1 0,-1 1,-1 1,10 0,-3 1,-1 0,1 1,4-1,-11 0,3-1,1 1,0-1,1 1,-2 0,-1 1,4 1,-1 0,-1 1,-1 0,1 0,0-1,-1-1,-1 0,0 0,1 0,0-1,1 1,3 0,1 0,1 0,-1 0,1-1,0 1,-10 0,0-1,0 0,1 1,-1-1,1 1,0-1,2 1,1-1,0 1,0 0,0 0,0-1,1 0,3 0,2-2,-1 1,1-1,-1 1,-2 0,-2 2,-2 0,-1 1,-1 1,-2 1,0-2,0 0,6-1,0-1,-1 0,-2 0,-2 1,4 2,-2 0,-3 0,-5 0,19 0,-7 0,-6 0,-6 0,15 0,-13 0,-15 0,-13 0,-15-29,-2-29,-8 16,0-8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04:11:34.7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20050 9504,'61'0,"1"0,-1 0,1 0,-1 0,-3 0,3 0,1 0,3 0,2 0,2 0,2 0,2 0,-18 0,2 0,2 0,1 0,2 0,0 0,2 0,0 0,0 0,0 0,1 0,-1 0,0 0,-1 0,1 0,0 0,1 0,0 0,0 0,1 0,-1 0,0 0,0 0,0 0,0 0,-1 0,0 0,-1 0,2 0,0 0,0 0,0 0,0 0,0 0,-1 0,0 0,-2 0,0 0,-1 0,-1 0,-2 0,11 0,0 0,-1 0,-2 0,-1 0,-2 0,-2 0,-2 0,-3 0,15 0,-4 0,-3 0,-5 0,-3 0,11 0,-7 0,-11 0,1 0,-31 0,43-7,-2 2,7-2,-9-2,3-2,0 1,-3 2,0 0,2-1,-6 1,3-1,-2 0,-6 1,7-2,-4 0,-6 3,2 1,-9 0,7-2,-18 2,-19 3,18-4,0-5,18 3,8 1,-7 0,0 0,12-2,-2 2,-11 4,-5-1,5-6,-18 10,-18-3,-6 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04:11:36.6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2802 11753,'52'0,"0"0,1 0,-1 0,2 0,0 0,3 0,2 0,5 0,-8 0,4 0,3 0,1 0,2 0,0 0,0 0,-1 0,-6 0,0 0,0 0,0 0,1 0,0 0,1 0,2 0,1 0,-6 0,1 0,3 0,0 0,1 0,1 0,0 0,-1 0,0 0,-2 0,-1 0,-1 0,7 0,-2 0,-2 0,0 0,-1 0,0 0,1 0,0 0,3 0,-1 0,3 0,0 0,1 0,0 0,1 0,-2 0,-1 0,-1 0,-2 0,3 0,-3 0,-1 0,-1 0,0 0,0 0,1 0,2 0,-2 0,0 0,1 0,0 1,0-1,2 0,2 0,1 0,2-1,-9 0,1-1,3 1,0-1,2 0,1 0,0-1,1 1,0 0,-1-1,1 1,-2 0,1 0,-7 0,0 1,-1-1,0 1,1 0,-1-1,0 1,1-1,0 1,1-1,1 1,1-1,1 0,2 0,-6-1,0 1,2 0,1-1,1 1,1-1,1 0,0 0,0 0,1 0,0 0,0 1,0-1,-1 0,1 0,-2 0,0 0,0 0,-2 1,4-1,0 0,-1 0,0 1,0-1,0 0,-1 0,1 1,-1-1,-1 0,1 1,-1-1,1 1,-2-1,1 1,-1 0,0-1,4 1,0 0,0 0,-1 0,1 0,-1 0,0 0,-1 1,0-1,-1 0,0 0,-1 1,-1-1,-1 0,-1 0,10 0,-1 0,0 0,-1-1,-1 1,-1-1,-2 1,-1 0,-2 1,-1-1,-3 1,8 0,0 1,-3 0,-3 0,-3 1,-3-1,-4 0,20 0,-9 0,-3 0,-8 0,-3 0,-7 0,12 0,-39 0,22 1,10-2,-3-2,5-1,4 1,8 2,6 1,4 0,0-1,-7-3,2-1,1-1,0 1,-1 1,-5 3,0 0,-1 1,0 0,0-1,1-1,0 0,0-1,-2 0,-4 0,8 0,-5 0,-1 1,-5 1,-2 1,-4-2,-5-1,-2-2,3-2,3-2,2 2,4-1,5-2,-2-1,3 0,4-3,4 1,1-1,-11 2,1 0,3 0,0 0,3-1,0 0,2 0,0 0,-2 0,0 1,2-1,1 1,1-1,1 0,0 0,1-1,-1 1,1-1,-3 0,1 0,2-1,-1 0,1 0,0 0,-1 0,1 0,-1 1,-1 0,-1 1,1 0,0 1,-1 0,1 1,-2 0,0-1,0 1,-2 0,0 0,-2 0,6-2,0 0,-2-1,0 1,-2 0,-2 0,-3 2,-4 2,17-3,-6 3,-5 1,-4 0,14-5,-12 1,-12 1,-18-2,-15-1,-2-18,-8-2,0 6,0 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04:11:37.98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16997 11482,'63'0,"0"0,-14 0,6 0,3 0,2 0,-1 0,-1 0,0 0,1 0,4 0,6 0,-17 0,3 0,3 0,3 0,2 0,2 0,0 0,1 0,-1 0,-1 0,0 0,-1 0,0 0,0 0,-1 0,1 0,1 0,0 0,0 0,2 0,1 0,1 0,-9 0,1 0,1 0,0 0,2 0,0 0,0 0,1 0,0 0,0 0,1 0,-1 0,0 0,0 0,0 0,1 0,0 0,0 0,0 0,0 0,0 0,0 0,1 0,-1 0,1 0,1 0,0 0,1 0,0 0,1 0,-8 0,0 0,1 0,1 0,0 0,1 0,0 0,0 0,1 0,-1 0,1 0,0 0,0 0,0 0,-1 0,1 0,-1 0,1 0,-2 0,4 0,-1 0,0 0,0 0,0 0,-1 0,1 0,-1 0,1 0,0 0,0 0,0 0,1 0,0 0,1 0,0 0,1 0,0 0,-5 0,0 0,1 0,1 0,0 0,1 0,0 0,1-1,0 1,0 0,0 0,0 0,0 0,-1 0,1 0,-1 0,0 0,-1 0,0 0,-1 0,-1 1,0-1,5 1,0 0,-1-1,-1 1,0 0,-1 0,0 0,-1-1,0 1,1 1,-1-1,0 0,1 1,0-1,0 1,0 0,1 0,1 1,-3-1,1 1,1 0,0 0,1 0,0 0,1 0,0 1,-1 0,1-1,-1 1,0 0,-1 0,-1 0,0 0,-2 0,0 0,-2 0,-2 0,-1 0,11 1,-3 0,-1-1,-1 1,-2 0,-1 0,-1 0,0 0,0 1,-1-1,1 1,0 0,0 0,4 0,2 1,0 0,0 1,0-1,-1 1,0 0,-2-1,-3 1,-1-1,-3 0,-3 0,16 3,-3-1,-3 0,-5 0,-3-1,-3 0,14 1,-6 0,-5 0,10 4,-10-1,-8-4,-37-4,20-7,11-2,14 4,7-1,-14-1,5-3,2 1,-2 1,13 3,-1 1,-1-2,-6-3,-2-2,-5 2,-5 5,-7-1,2-6,-25 7,-11 0,-30-16,-11-4,16 12,-12-10,-1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04:11:39.8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2331 13040,'66'0,"1"0,-1 0,1 0,-1 0,1 0,0 0,-1 0,1 0,-10 0,1 0,1 0,1 0,0 0,1 0,0 0,2 0,0 0,1 0,1 0,1 0,1 0,-8 0,1 0,1 0,1 0,0 0,1 0,0 0,1 0,1 0,1 0,0 0,0 0,1 0,1 0,0 0,0 0,1 0,0 0,-9 0,1 0,0 0,0 0,1 0,1 0,-1 0,1 0,1 0,0 0,0 0,0 0,1 0,1 0,-1 0,1 0,0 0,1 0,0 0,0 0,1 0,-1 0,1 0,1 0,-7 0,0 0,1 0,0 0,1 0,0 0,0 0,1 0,0 0,0 0,0 0,1 0,0 0,0 0,1 0,-1 0,1 0,0 0,-1 0,1 0,0 0,0 0,0 0,0 0,0 0,0 0,0 0,-1 0,1 0,-1 0,0 0,-1 0,1 0,0 0,0-1,0 1,1 0,-1 0,1 0,-1-1,1 1,0 0,-1 0,1-1,0 1,-1 0,1 0,0 0,-1 0,0 0,1 0,-1 0,0 0,0 0,0 0,-1 0,0 1,1-1,-1 1,-1-1,1 1,2 0,0 0,1 0,-1 0,-1 0,1 1,-1-1,1 0,-1 1,0 0,0-1,0 1,0 0,0-1,-1 1,1 0,-1 0,0-1,1 1,-1 0,0 0,0 0,0-1,0 1,0 0,0-1,0 1,0-1,0 1,1-1,0 0,0 0,0 0,1 0,-1 0,1 0,-1 0,0 0,1 0,-1-1,0 1,-1 0,1 0,-1 0,0 0,-1 1,0-1,-1 1,0-1,0 1,-1 0,-1 0,-1 0,0 1,-1 0,10 0,-1 1,-1 0,0 1,-1-1,-1 1,0 0,-1 1,0-1,-1 0,-1 1,1-1,-2 1,1-1,-1 0,0 0,-1-1,0 1,0-1,8 0,0 0,-1 0,0 0,0 0,-1-1,0 0,-2 1,1-1,-2 0,0 1,-1-1,-1 0,-1 1,-1-1,8 2,-2-1,0 1,-1-1,-1 1,-1-1,-2 1,-1-1,-1 0,-2-1,-2 0,9 1,-3-1,-2 0,-2 0,-1-1,0 0,-1-1,15 0,-2-1,-1 0,-1-1,0 1,-4 0,0 1,-1-1,-2 0,-1-1,2 0,-2-2,-2 1,-2-2,6-1,-2-1,0-3,0-2,0-3,-2 0,-8 1,-1 1,1-2,3-4,1-2,-3 3,5 1,0 1,-6 0,3-1,-2 2,5 4,-1 0,-7-1,1-1,0 1,16 1,0 1,-18 0,1 0,2 0,9 2,2 0,0 1,1-1,-1 0,2 1,-9 3,0 0,1 0,-1 0,14-3,-1 0,-4 1,-12 4,-2 1,-1-1,2-2,-2 0,-2 0,2 3,-4 0,-3 0,-1 0,25 0,-28 0,-14 0,-11-7,-5-9,-4-27,0 20,0-9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04:11:40.25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20841 12788,'0'0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04:11:41.8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20594 12836,'50'0,"1"0,-2 0,-2 0,-11 0,-2 0,27 0,-50 0,12 0,9 0,8 0,9 0,7 1,5-2,-6-2,4-2,3-1,4-1,4 0,-17 2,4-1,2-1,2 1,1-1,1 0,1 0,0-1,0 1,-1 0,1-1,1 1,1-1,0 0,0 0,0 0,-1 0,0 1,-1 0,3-1,-1 1,-1 0,0 0,0 0,0 0,0 1,0-1,0 1,0-1,2 1,-1-1,1 0,-1 1,0 0,-2 1,-1 1,-2 0,4 2,-3 1,-1 0,-1 2,0-1,0 0,0-1,-1-1,-1 0,0-1,1 0,0 1,1 0,1 0,1 1,2 1,1 0,1 0,-1 0,0 0,-2 1,-3-1,7 0,-4-1,-1 1,-1 0,2 0,2 1,-2 0,3 0,0 0,1 1,0 0,-1 1,-2 0,-3 0,-1 1,-1 0,1 1,-2-1,1 1,-1 1,7 0,0 1,-1 0,0 0,0 1,0 0,-2 0,2 1,-1 1,-1-1,-3 1,-4-1,3 0,-4 1,-2-1,-2 0,12-1,-3 0,-10-1,3 6,0-12,-42 0,-5-5,-14 31,-6 14,-1 16,-2-1,-1 2,9-24,1-4,-10 14,4-19,2-15,4-2,-4-8,1 0,-19 4,-2 3,-3 2,-3-2,-3 1,-10 3,-6 2,2 0,10-3,1 0,-2-1,-10 0,-2-1,2-1,-8 3,3-3,7-6,3-2,14 1,2 0,0 0,3 0,-1 0,2 0,18 0,-24 0,1 0,-7 0,-21 0,-1 0,19 0,2 0,3 0,0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04:11:47.8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3531 9800,'64'0,"0"0,0 0,0 0,0 0,-6 0,2 0,2 0,3 0,1 0,2 0,3 0,2 0,-15 0,2 0,2 0,2 0,2 0,1 0,0 0,1 0,1 0,-1 0,0 0,-1 0,-1 0,-1 0,0 0,-1 0,0 0,-1 0,-1 0,1 0,-1 0,2 0,0 0,0 0,2 0,2 0,1 0,-8 0,1 0,2 0,1 0,1 0,1 0,1 0,0 0,0 0,0 0,0 0,0 0,0 0,-1 0,-1 0,-1 0,-1 0,-1 0,6 0,0 0,-2 0,-1 0,0 0,-1 0,0 0,0 0,0 0,0 0,1 0,0 0,2 0,0 0,-6 0,0 0,1 0,0 0,1 0,0 0,0 0,1 0,0 0,-1 0,1 0,0 0,-1 0,1 0,-1 0,0 0,-1 0,3 0,0 0,0 0,-1 0,1 0,0 0,-1 0,1 0,-1 0,0 0,0 0,0 0,-1 0,0 0,0 0,-1 0,5 0,0 0,0 0,0 0,0 0,-1 0,0 0,0 0,-1 0,-1 0,-1 0,0 0,-1 0,-2 0,6 0,-2 0,-2 0,0 0,-1 0,-1 0,0 0,0 0,1 0,0 0,1 0,2 0,2 0,1 0,1 0,-1 0,0 0,-1 0,-2 0,0 0,-4 0,-1 0,10 0,-5 0,-2-1,-1 1,0 0,2 0,3 1,-5 1,2 1,2 0,1 0,0 0,-1 1,-1 0,-3-1,-2 0,9 0,-3-1,-1 1,-3-1,0 2,0 0,6 3,0 2,-1-1,-4 1,-3-1,-4-2,-3-1,-3 1,-4-1,13 4,-8 0,6 1,-43-5,-10-5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04:11:48.98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3649 5808,'65'0,"0"0,-1 0,1 0,-1 0,1 0,0 0,-1 0,1 0,0 0,-3 0,0 0,0 0,0 0,1 0,0 0,0 0,2 0,1 0,2 0,1 0,-10 0,1 0,0 0,1 0,2 0,-1 0,2 0,0 0,2 0,-1 0,2 0,0 0,0 0,2 0,0 0,0 0,-9 0,1 0,2 0,0 0,2 0,0 0,0 0,2 0,-1 0,1 0,0 0,0 0,0 0,0 0,-1 0,0 0,0 0,-1 0,-1 0,-1 0,0 0,-2 0,7 0,-1 0,-1 0,-2 0,0 0,0 0,-1 0,-1 0,1 0,0 0,0 0,0 0,1 0,1 0,1 0,1 0,1 0,-6 0,0 0,2 0,1 0,1 0,0 0,1 0,0 0,1 0,-1 0,1 0,0 0,-1 0,1 0,-2 0,0 0,-1 0,0 0,-2 0,-1 0,-1 0,-1 0,9 0,0 0,-2 0,-2 0,0 0,-1 0,-1 0,-1 0,1 0,-1 0,0 0,1 0,0 0,0 0,2 0,-3 0,0 0,1 0,-1 0,1 0,0 0,0 0,0 0,0 0,0 0,-1 0,1 0,0 0,-1 0,0 0,0 0,3 0,0 0,0 0,0 0,0 0,0 0,-1 0,1 0,-1 0,0 0,0 0,-1 0,1 0,-2 0,0 0,5 0,0 0,-1 0,-1 0,1 0,-1 0,-1 0,1 0,-1 0,0 0,-1 0,1 0,-1 0,2 0,1 0,-1 0,0 0,0 0,0 0,-1 0,0 0,-2 0,0 0,-2 0,0 0,6 0,-1-1,-1 1,-1 0,-1 0,-1 0,0 0,-1 0,0 1,3-1,0 2,-1-1,0 0,-1 1,-3-1,-2 1,-4-1,17-1,-5 0,-4 1,-1 0,12 2,-3 1,-11-1,-16-3,-6 0,18 0,-32 0,-12-3,-16-19,-18-9,9 4,-6 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04:08:58.57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27899 11138,'47'0,"0"0,-1 0,13 0,1 0,-1 0,-10 0,-2 0,2 0,6 0,2 0,-3 0,11 0,-5 0,-10 0,-2 0,-5 0,-1 0,-2 0,2 0,13 0,3 0,4 0,4 0,-10 0,3 0,-2 0,-10 0,-1 0,0 0,21 0,-4 0,-16 1,-1-2,15-3,4-2,-19 5,0 1,1-1,9-2,2-1,1 1,-9 2,1 1,0 1,-2-1,6 0,-3 0,2 0,9 0,1 0,-3 0,-12 0,-2 0,-2 0,16 0,-5 0,-19 0,-3 0,11 0,-36 0,-2 8,-18 5,5 2,-5 4,11-5,-8 3,7 8,-3-3,4 11,0-10,0 1,0-6,0-5,0-1,-4-1,-2 8,-5 14,-3 29,7-26,0 2,-4 5,0-2,4-7,-1-3,-10 13,7-19,-2-15,0-2,-35-2,-17-1,7 3,-6 2,-8-1,20-3,-6-1,-4-1,-2 1,-2-1,0 1,0 0,3 1,-1-1,-1 2,-1-1,0 0,0-1,-1 0,0 0,6-2,-1 0,0 0,0-1,-1 0,1 0,0-1,0 1,0 0,0 0,0 0,-1 0,1 1,-1-2,2 1,1 0,2-1,1 0,-12 0,3-1,2 0,1 0,1-1,0 1,3 0,-1 0,1 0,1 0,3 0,3 0,-5 0,5 0,0 0,-1 0,-6 0,-1 0,-1 0,3 0,8 0,2 0,-1 0,-5 0,0 0,-4 0,-4 0,-1 0,0 0,0 0,6 0,1 0,-1 0,0 0,-1 0,-2 0,0 0,-3 0,-1 0,-2 0,0 0,-2 0,1 0,-1 0,1 0,5 0,0 0,-1 0,0 0,-1 0,2 0,-1 0,1 0,2 0,-4 0,2 0,0 0,1 0,0 0,0 0,-1 0,0 0,-2 0,-1 0,-1 0,0 0,1 0,1 0,1 0,1 0,2 0,3 0,0 0,1 0,0 0,-1 0,-2 0,0 0,-2 0,-2 0,1 0,-1 0,2 0,1 0,2 0,-5 0,2 0,2 0,0 0,1 0,-2 0,-1 0,-2 0,1 0,0 0,4 0,4 0,-18 0,6 0,5 0,12 0,3 0,5 0,0 0,6 0,2 0,8 0,11 0,-33-4,10 3,-8 1,0 1,-8 0,-4 1,-4 3,6 2,-4 3,-3 1,-2 1,-1 1,-1-1,8-2,-2 1,0 0,-2 0,0 1,-1-1,1 1,0 0,1 0,-1 0,-1 1,1-1,0 1,0 0,1 0,0 0,1 0,0 1,0 1,0-1,1 0,2-1,1-1,3-2,-9 1,3-1,2-2,1-1,-1 1,3 1,-1 0,1 0,1-2,3-1,-14 0,2-3,-1-2,6 0,-3-1,1 0,4-1,5 1,3 0,-5 0,-6 0,-6 0,-2 0,1 0,11 2,0 1,0 0,-1 0,0 0,-3-1,1 0,-2 0,-1 0,-3 1,3 1,-3 0,-3 1,-1 0,1-1,1 0,4 0,1-1,2-1,1 0,1-1,0 1,-2 0,-3 1,0-1,-1 1,0 0,0-1,1 0,1-1,1-1,-1 0,1-1,-1 1,0 0,0 0,-1 0,0 0,-1 0,1 0,-1 0,-3 0,-1 0,0 0,-1 0,1 0,0 0,-1 0,0 0,0 0,1 0,0 0,3 0,-1 0,2 0,2 0,-1 0,-1 0,5 0,-1 0,-1 0,1 0,1 0,2 0,-2 0,3 0,1 0,-1 0,-3 0,1 0,-3 0,-1 0,-1 0,2 0,2 0,-4 0,3 0,0 0,0 0,0 0,0 0,0 0,1 0,-1 0,2 0,1 0,1-1,1 1,0 0,-1 1,0 0,0 1,0 1,1-1,-1 0,-9-2,1 0,0 0,0 2,0 2,1 1,0 1,0-1,6-1,1 0,1 0,-1 0,1-1,1-1,-1 1,-3 2,4 1,-2 2,-1 1,-2-1,1-1,-5-3,-1-1,-1 0,0 0,-2 3,6 1,-2 1,-1 2,0-1,0 1,1-2,3-1,0-1,1 0,-1 1,0 0,-1 1,2 1,-1 1,-1 0,0 1,1 0,2 0,2-1,-4 1,3-1,2 0,-2 0,-4 1,0-1,-4 2,-3-1,-1 1,1-1,3-1,4-1,0-1,4-1,1 0,-1-1,-3 1,-4 1,-5 0,-1 0,0 0,3-1,5-2,-2 0,6-3,1 0,-5 2,-1 1,-4 1,-1 1,1-1,3-1,0-3,2-2,0 0,-3 1,10 1,-3 1,-1 0,0 0,0-1,1 0,-8-1,1-1,1 0,-1-1,0 1,-2 0,0 0,0 0,1 0,-1 0,2 0,1 0,-1 0,1 0,0 0,3 0,0 0,0 0,1 0,1 0,-8 0,2 0,0 0,2 0,2 0,1 0,2 0,4 0,4 0,3 0,-1 0,-13 0,-1 0,2 0,-4 0,1 0,6 0,-2 0,0 0,5 0,2 0,-1 0,-1 0,0 1,0-2,0-1,0-2,2 1,-16 3,2-2,7-2,3 0,11 3,4 2,-12-1,-5 0,24-6,3 5,9-9,16 6,0-4,4-9,34-11,5 6,14-2,-10 7,8-3,6-1,3 0,1 0,0 2,-6 2,2 0,0 2,1-1,3 1,1-1,3-1,-10 2,1-1,3 0,1 0,1-1,2 0,-1 1,1-1,0 1,-1 1,-1 1,-1 0,0 2,-1-1,1 1,-1 1,1-1,0 1,1 0,0 0,1-1,1 1,-5 0,2 1,0-1,0 0,1 1,1-1,-1 1,1 0,0-1,-1 1,1-1,-1 1,0-1,3 0,1-1,-1 1,0 0,0-1,0 1,0 0,0-1,1 1,0 0,-1-1,2 1,-3 0,0 0,1 0,1 0,-1 1,0-1,1 0,0 0,-1 0,0 0,0-1,-1 0,0 0,2-1,-1-1,1 1,-1-1,0-1,-1 1,1 0,-1-1,0 0,0 0,0 0,0 0,-2 0,0 0,1-1,-1 1,-1-1,1 1,0-1,-1 0,0 0,-1 0,1-1,-1 1,2-2,1 1,-1-1,1-1,-1 1,-1-1,0 1,-1-1,-1 1,-1 0,-2 0,8-3,-2 0,-3 1,0 0,0-1,-1 1,1 0,2-1,-2 1,1 1,1-1,0 0,0 0,-1 0,0 0,-3 1,-2 1,9-4,-3 0,-2 1,-1 1,2-1,2-1,0 1,1 0,1 0,1-1,0 1,0-1,-2 0,-4 1,0 1,0-1,-1 0,0 0,0 0,0 0,-1 1,0-1,-1 1,0 0,1 0,-1-1,0 1,1-1,-1 1,0-1,0 1,0-1,0 1,0 0,6-2,-1 1,0 0,0 0,1 0,1 1,-4 0,0 1,1-1,0 1,0 0,0 1,0 0,-3 2,1 1,-1 0,0 1,0-1,-1 1,-1 0,3-2,-1-1,-1 1,-1 0,1 1,1 1,0 2,0 2,1 0,0 1,-1-1,0 0,7-4,1-1,-2 0,1 1,0 2,-4 3,0 3,0 0,3 1,3-2,-10 0,4 0,2-1,1 0,1 0,0 0,-2 1,-3 1,10 0,-3 1,-2 1,1 0,1 0,3 1,-9 0,2 0,1 1,0 0,1 0,1 1,-1-1,0 0,2 0,0 0,0 0,0 0,0 0,1 0,0 0,-1 1,-6 1,0-1,0 1,1 0,-1 0,0 1,1-1,0 0,1 0,4 0,1 0,1 0,0 0,0 0,-1 0,0 0,-2 0,-2 0,4 0,-2 0,-2 0,0 0,0 0,1 0,2 0,-1 0,2-1,1 0,1 0,-1 1,-1 0,-1 1,-3 1,5 3,-3 1,-1 1,-1 1,0 0,3-1,-4-1,1-2,0 1,1 0,0 1,0 1,-1 2,0 2,1 2,-1 2,0 0,-1 1,-1-1,-1 0,3 1,-2-1,-1 0,0 0,0 1,-1 1,0 1,0 1,-1 1,0 0,0 0,-2 1,-1-1,-2 1,1-1,-2 2,0 0,-2 0,3 2,-2 1,-1 1,0 0,0 2,5 4,0 1,1 1,-2 1,-1-2,5 3,-1-1,-1 0,-2 0,-5-2,-2 0,0 0,-1 0,2 2,-1 1,-1-2,-2-1,-2-2,-2-2,0 1,4 5,0 2,-2-4,6 5,-4-5,9 7,-18-8,-14-16,-8-7,1 5,7-1,10 6,7 6,7 9,6 5,0-3,5 3,1 0,-10-6,0-1,2 2,0 0,-4-2,0 0,1 1,0 0,0-1,9 6,0-1,0 0,1 0,-9-8,0 0,1 0,-1-1,0 0,6 7,1 0,-2-2,-2-3,4-1,-2-4,2 1,5 5,1 1,-4-3,-14-7,-2-2,2-1,10 3,3-1,0 0,-7-2,-1-1,0-1,4-3,0-2,0-1,-4 0,0-2,2 0,8-2,3 0,1-2,1-1,2-2,4 0,-14-1,6-1,0 0,-1-1,-5 1,6 0,-4 0,6 0,-1 0,5 0,4 0,-1 0,-4 0,3 0,-4 0,0 0,2 0,-7 0,2 0,0 0,1 0,1 0,4 0,3 0,-1 0,-2 0,-4 0,-8 0,-4 1,-2-1,0-1,15-1,-2-1,-6 1,-5 2,-7-2,11-9,-38 6,-8-3,-8 1,-25 0,-4 3,-28 2,-17 1,25 1,-6 0,-3 0,-2 0,-2 0,9 0,-1 0,-1 0,-2 0,-3 0,-3 0,-4 0,14 0,-2 0,-2 0,-3 0,-1 0,-2 0,-1 0,-2 0,0 0,-1 0,-1 0,1 0,0 0,0 0,5 0,0 0,0 0,-1 0,0 0,0 0,-1 0,0 0,-1 0,0 0,-2 0,0 0,0 0,-2 0,0 0,-1 0,-1 0,11 0,0 0,-1 0,-1 0,0 0,-1 0,-1 0,0 0,-1 0,0 0,0 0,-1 0,-1 0,1 0,-1 0,0 0,0 0,0 0,-1 0,1 0,-1 0,1 0,0 0,0 0,0 0,4 0,0 0,0 0,0 0,0 0,-1 0,1 0,-1 0,0 0,1 0,-1 0,0 0,-1 0,1 0,0 0,-1 0,0 0,1 0,-1 0,0 0,0 0,-1 0,1 0,-1 0,1 0,-1 0,0 0,0 0,3 0,-1 0,0 0,0 0,0 0,-1 0,0 0,0 0,-1 0,1 0,-1 0,1 0,-1 0,0 0,0 0,1 0,-1 0,0 0,0 0,1 0,0 0,0 0,0 0,0 0,0 0,1 0,0 0,1 0,0 0,0 0,1 0,-7 0,2 0,0 0,0 0,1 0,0 0,0 0,1 0,0 0,0 0,0 0,0 0,1 0,-1 0,1 0,-1 0,0 0,0 0,0 0,0 0,0 0,-1 0,0 0,-1 0,0 0,0 0,2 0,0 0,-1 1,0-1,0 0,-1 0,0 0,0 0,0 0,-1 1,0-1,0 0,0 0,1 0,-1 0,0 0,0 0,1 1,0-1,0 0,1 0,-1-1,2 1,-1 0,1 0,1 0,0-1,1 1,1-1,-7 1,1-1,1 0,0 1,1-1,1 0,-1 0,2 0,-1 0,1 0,0 0,0-1,1 1,-1 0,1 0,-1 0,1-1,-1 1,0 0,-1 0,1 0,-1 0,0-1,0 1,0 0,-1 0,0 0,0 0,-1 0,0 0,0 0,0 0,0 0,0 0,0 0,1 0,-1 0,2 0,-1-1,2 1,0 0,0 0,2 0,0-1,1 1,2 0,0 0,-11-1,2 0,1 1,1-1,1 0,1 1,1-1,1 0,-1 0,2 0,-1 1,1-1,0 0,0 0,-1 0,1-1,-7 1,0-1,-1 0,-1 0,1 0,0 0,1 0,1 0,1 0,1 1,3-1,1 1,3 0,2 0,-17 1,5 1,4 0,2 0,1 0,-3-1,-3-1,4 0,-3-1,-1-1,-1 0,0 0,0-1,2 1,2 0,3 1,-1-1,3 2,2-1,1 0,0 1,0-2,-1 1,-2-1,0-1,0 1,0-1,0 0,1 0,1 0,-6-1,1 0,1 1,1-1,0 0,1 1,-6-1,2 1,1 0,0 0,-1-1,1 0,0 0,-1 0,1 0,0 0,1 0,-1 1,0 0,1 0,-1-1,0 0,-1 0,1 0,0 0,0 0,3 0,1 0,0 0,0 0,-2 0,3 0,-1 0,-2 1,1-1,1 1,3 0,-12 0,4 0,0 1,-6 0,16 0,-5-1,-1 1,-2-1,2 1,2 1,3 0,-13 1,6 2,-1 0,-6-1,10-1,-4 0,-3 0,-2 0,1 0,2 0,3 1,-6 0,3 1,1 0,0 0,-2 1,5-1,-1 0,0 0,-1 0,-1 0,1 0,4 0,0 0,0 0,-1 0,1 0,0 0,2 0,-5 0,2 0,0 0,0 0,1 0,-1 0,2 0,0 0,0 0,0 0,-1 0,-1 0,1 0,0-1,-2 1,0 0,0 0,0 0,2 1,-6 0,1 1,1 0,0 1,-1 0,0 0,4 0,0 0,0 0,-1 1,0 0,0 0,-1 2,-4 1,-1 0,0 2,-1 0,2 0,1 0,3 0,2 0,2 0,2 0,0 0,1 1,-1 0,-2 2,0 1,0 1,0 0,2-1,1-1,-2-1,2 0,0-2,2 1,-1 1,-9 2,1 2,0 0,1 0,2-1,1 0,0 0,3-1,-5 0,2-2,-2 2,6 0,-1 1,0-1,2 0,-2-2,2 0,-1 0,3 0,-2-1,0 1,0 0,-12 3,1 0,1 0,8-1,1 0,0 0,1-1,0 1,3-1,-8 5,3 0,4-1,3-1,9-3,4-1,-8 2,16-4,41-8,22 1,12-1,-1 0,5 0,6-3,-6-1,4-2,4-1,1-1,2 2,-2 1,2 1,2 0,1 0,2-1,1 0,-7-1,1 0,1-1,2 0,0 0,0 0,-1 1,0 0,-1 0,-1 1,0-1,0 1,0 0,0 1,0-1,0 0,1 0,1 0,1 0,-1 0,0 0,-1 0,-2 0,-3 0,7 0,-3-1,-1 0,-2 1,-1-1,-1 0,3 1,-1-1,-1 0,-2 0,-3 0,1 0,-3-1,-2 1,-2 1,2 0,-3 1,-2-1,19-5,-5 1,-16 6,0 2,10-5,-2 1,-19 4,1 0,11 0,0 0,17 0,-27-3,2-1,-2 3,2 0,3-2,1-1,-3 4,-1 0,4-3,-1-1,25 3,-16-6,-13 7,-23-3,-5-2,-8-2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04:11:50.88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3727 15456,'66'0,"-1"0,0 0,0 0,0 0,-8 0,1 0,1 0,1 0,2 0,1 0,1 0,-5 0,2 0,1 0,2 0,0 0,1 0,0 0,0 0,0 0,-3 0,2 0,0 0,0 0,1 0,-1 0,0 0,-1 0,-1 0,-1 0,5 0,-1 0,-2 0,-1 0,1 0,0 0,1 0,2 0,-7 0,2 0,1 0,1 0,1 0,-1 0,-1 0,-1 0,-1 0,-2 0,10 0,-3 0,-1 0,-1 0,0 0,1 0,1 0,-3 0,0 0,0 0,1 0,1 0,-1 0,-1 0,1 0,-2 0,1 0,1 0,-1 0,-1 0,-1 0,-2 0,-2 0,13 0,-4 0,-2 0,1 0,2 0,-4 0,2 0,1 0,0 0,-1 0,-3 0,1 0,-3 0,0 0,-1 0,2 0,2 0,0 0,1 0,-1 0,-2 0,-4 0,-2 0,0 0,-1 0,-1 0,8 0,-1 0,-1 0,-2 0,4 0,-3 0,0 0,-1 0,-1 0,-6 0,-6 0,-3 0,15 1,-2-2,9-4,-23 4,1 0,2-1,4-1,9 2,7 2,2-1,-11 0,2 0,1 0,4 0,-6 0,2 0,3 0,0 0,0 0,-3 0,5 0,-2 0,-1 0,2 0,3 0,-6 0,3 0,2 0,0 0,0 0,-2 0,-3 0,8 0,-4 0,-1 0,1 0,3 0,-9 0,3 0,2 0,0 0,-1 0,-1 0,-4 0,6 0,-2 0,-2 0,-2 0,0 0,6 0,-1 0,-3 0,-4 0,20 0,-11 0,-6 0,-31-3,-16-6,-8-1,-32-24,-8 6,0-1,8 11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04:12:03.7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4021 13972,'67'0,"-1"0,-9 0,5 0,4 0,4 0,-10 0,2 0,3 0,2 0,3 0,3 0,-19 0,1 0,1 0,2 0,1 0,2 0,2 0,0 0,3 0,1 0,2 0,-14 0,3 0,1 0,1 0,2 0,1 0,1 0,1 0,1 0,0 0,1 0,-1 0,1 0,-1 0,0 0,0 0,-2 0,0 0,-1 0,2 0,0 0,-1 0,-1 0,0 0,-1 0,1 0,-1 0,1 0,0 0,0 0,1 0,2 0,0 0,1 0,2 0,1 0,-10 0,2 0,0 0,2 0,0 0,2 0,0 0,1 0,0 0,1 0,0 0,1 0,-1 0,1 0,0 0,-1 0,1 0,-1 0,-1 0,0 0,-1 0,0 0,-2 0,0 0,-1 0,5 0,0 0,-1 0,-1 0,0 0,-1 0,0 0,0 0,-1 0,0 0,0 0,0 0,-1 0,0 0,1 0,-1 0,1 0,-1 0,1 0,0 0,3 0,-1 0,1 0,0 0,0 0,0 0,1 0,-1 0,-1 0,1 0,-1 0,0 0,0 0,-1 0,0 0,-1 0,-1 0,0 0,-1 0,7 0,0 0,0 0,0 0,0 0,-1 0,-1 0,-1 0,-1 0,0 0,-3 0,0 0,-2 0,-3 0,-1 0,19 0,-4 0,-2 0,-2 0,-3 0,-2 0,-2 0,-2 0,12 0,-3 0,-3 0,-5 0,-6 0,2 0,-7 0,-11 0,-9 0,-12-15,-23-3,4 0,-8 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04:12:05.0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4425 10223,'58'-2,"1"1,-1 0,0 0,-6 1,3-1,5 1,2-1,3 1,2-1,3 1,1 0,1 0,-17-1,1 1,1 0,2 0,0 0,2 0,1 0,0 0,2 0,1 0,0 0,2 0,0 0,1 1,0-1,1 0,-11 0,1 0,0 0,2 0,0 0,1 0,1 0,0 0,1 0,0 0,1 0,0 0,0 0,1 0,0 0,0 0,1 0,-1 0,1 0,-1 0,1 0,-1 0,0 0,0 0,-2 0,0 0,0 0,0 0,1 0,-1 0,1 0,0 0,0 0,0 0,0 0,1 0,-1 0,1 0,-1 0,1 0,0 0,0 0,1 0,-1 0,0 0,1 0,0 0,0 0,0 0,0 0,-3 0,0 0,0 0,1 0,0 0,1 0,0 0,-1 0,2 0,-1 0,0 0,1 0,-1 0,1 0,-1 0,0 0,1 0,-1 0,0 0,-1 0,1 0,-1 0,-1 0,1 0,-1 0,-1 0,0 0,-1 0,0 0,8 0,-1 0,0 0,0 0,-1 0,0 0,-1 0,1 0,-1 0,-1 0,1 0,-1 0,0 0,-1 0,0 0,0 0,0 0,-1 0,0 0,0 0,-1 0,0 0,0 0,5 0,-1 0,0 0,0 0,-1 0,0 0,-1 0,0 0,0 0,-1 0,0 0,0 0,0 0,0 0,-1 0,0 0,1 0,-1 0,0 0,4 0,1 0,-1 0,1 0,0 0,-1 0,0 0,0 0,0 0,-1 0,-1 0,0 0,-1 0,-1 0,-1 0,0 0,-2 0,10 0,-2 0,-2 0,-1 0,0 0,-2 0,1 0,-1 0,0 0,0 0,1 0,2 0,-4 0,2 0,0 0,0 0,1 0,0 0,-1 0,0 0,-1 0,-1 0,-1 0,-2 0,-2 0,9 0,-1 0,-1 0,-1 0,-2 0,-2 0,-2 0,-2 0,-3 0,13 0,-3 0,-5 0,-2 0,-1 0,15 0,-4 0,-8 0,-9 0,-9 0,-1 0,-30-6,-4 2,-4-10,0 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04:12:06.5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3870 5867,'66'0,"0"0,1 0,-1 0,0 0,1 0,-1 0,0 0,-7 0,0 0,1 0,1 0,1 0,0 0,1 0,0 0,2 0,0 0,0 0,-6 0,0 0,0 0,1 0,1 0,0 0,0 0,1 0,1 0,1 0,0 0,1 0,1 0,1 0,-7 0,0 0,2 0,0 0,1 0,1 0,1 0,0 0,1 0,-1 0,1 0,0 0,0 0,0 0,-1 0,1 0,-2 0,0 0,-1 0,5 0,-1 0,0 0,-1 0,0 0,0 0,-1 0,1 0,0 0,0 0,-1 0,2 0,-1 0,1 0,0 0,0 0,1 0,-3 0,1 0,0 0,1 0,1 0,-1 0,1 0,0 0,0 0,0 0,0 0,0 0,-1 0,-1 0,0 0,0 0,-2 0,0 0,-2 0,7 0,-1 0,-2 0,1 0,-2 0,0 0,0 0,-1 0,-1 0,1 0,-1 0,0 0,-1 0,0 0,1 0,4 0,0 0,0 0,0 0,0 0,-1 0,0 0,-1 0,-1 0,-1 0,0 0,-2 0,-1 0,5 0,-2 0,-1 0,-1 0,-2 0,1 0,-1 0,0 0,0 0,1 0,6 0,1 0,0 0,0 0,-1 0,0 0,-2 0,-3 0,-1 0,7 0,-2 0,-3 0,-1 0,0 0,2 0,4 0,3 0,-1 0,0 0,-5 0,-4 0,-1 0,-4 0,-3 0,1 0,1 0,2 0,-2 0,-3 0,2 0,-4-1,4 2,5 1,4 1,2 1,-1 0,0 2,1 0,1 2,1-2,-8 0,2-1,1 0,0 1,0 0,1 1,-1 1,1 0,0-1,-1-1,0-2,0-2,-1-1,-1 1,-1 1,5 1,-2 2,-2 0,-1-2,8-3,-2-1,-7 1,-7 3,-9 0,-1-4,-21 0,-20 0,-4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04:09:01.1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4174 16691,'65'0,"0"0,1 0,-12 0,1 0,4 0,4 0,5 0,-14 0,4 0,3 1,3 0,2 0,1-1,1 0,0 0,-1-1,-2-1,-4-1,-1-1,0-1,0 0,0 0,1-1,0 0,1 1,2 0,0 0,2 1,-7 1,1 0,1 1,2 1,0 0,2 0,-1-1,1 1,0 0,0-1,-1 0,0 0,-1-1,0-1,-2-1,3-1,-1-1,0-1,-1 0,-1-1,1-1,-1 1,0-1,0 1,0-1,0 1,1 1,0 0,2 1,0-1,0 2,1-1,-1 1,1 0,-1 0,1-1,-1 1,0 0,-1-1,0 0,-1 0,1 0,-1-1,-1 0,0 0,0 0,0 0,-1-1,1 1,-1-1,1 1,-1-1,2 1,0-1,0-1,1 1,0-1,0 1,0-1,0 0,0 1,-1-1,0 1,-1 1,0-1,7 1,-1-1,0 2,-1-1,0 1,-1 0,1-1,-1 1,1-1,0 0,0 0,0-1,0 0,0 0,0 0,0-1,0 1,-1 0,0 1,-1-1,4 1,-1-1,0 1,0 0,0 0,-2 1,-1-1,-1 1,-1 1,4 0,-3 0,-1 1,-1 0,0 0,0 0,2-1,-5 0,1-1,1-1,0 0,-1 1,0-1,0 1,-2 1,2 0,-2 1,0 0,-1 0,1 0,0 0,2 0,-1-1,1 0,1-1,0 1,1-1,-1 1,-1 0,-1 0,2 1,-1 0,-1 0,-1 1,1-1,1 1,1-1,-1 1,1 0,2-1,0 1,0 0,-2 0,-3 1,-3 1,8 0,-6 1,-1 1,1 0,3-1,-4-1,2-1,3 1,0-1,-1 0,-2 1,-4 0,15 2,-4 0,-2 0,1 0,-9 0,2 0,-1 0,-2 0,-3 0,12 0,-4 0,1 0,6 0,2 0,-7 0,-4 0,-2 0,-5 0,4 0,-2 0,-5 3,-2 0,2 0,5 0,1 0,1 2,4 3,0 2,2 1,-9-3,1 0,1 0,0 1,4 1,0 2,1-1,3 1,-4-2,3 0,1 0,1 0,0 0,2 0,2 1,0 0,-1-1,0 0,-4-1,-2-1,1 0,1 1,2 1,0 0,3 1,1 1,0 1,1-1,-2 0,-2-1,-2 0,0 0,1 0,2 0,2 1,-11-2,1 1,2-1,1 1,1 1,0-1,1 0,-1 1,0-1,2 0,0 0,1 0,0 0,0 0,0 0,-1 1,0-1,-1 0,2 1,0 0,-2 0,1 0,-1 0,0 0,0 0,1 0,2 0,2 0,0 0,-1 0,1 0,-2 0,-2 0,-3 0,5 0,-3 1,-2-1,0 0,-2 0,1-1,6 1,1 0,-1-1,-3 0,-5-2,9 1,-5-2,-7-1,-7-2,-8-1,-5-4,-16 0,-2 0,6-10,4 2,6-7,-10 5,0-3,6-3,28-9,-8 6,6-2,-8 5,3 0,2-1,11-3,4-2,-2 2,-3 1,-1 1,-1 1,-3 3,0 0,-6 1,-1 0,-6 2,10-2,-31 7,-7 2,-5 4,-5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04:09:05.85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3382 6325,'66'-2,"0"1,0 0,-1 0,1 0,-6 0,1 0,1 0,2 1,2-1,4 0,4 1,-19 0,3 0,2 0,2 1,2-1,1 1,2-1,0 0,0 1,0-1,0 0,0-1,-2 0,-1 0,1-1,-1 0,0 0,-1 0,0-1,0 0,0 0,1-1,0 1,2-1,0 1,1-1,2 1,-8 0,0 0,2 0,1 1,1-1,0 1,1-1,1 0,0 0,-1 0,1 0,-1-1,0 0,-1-1,0 0,-2-1,-1 0,-2-1,7-2,-1 0,-1-2,-1 0,0 0,-1-2,-1 1,0-1,0 0,-1 1,1-1,-1 0,1 1,0 0,4 1,-1-1,0 1,0 0,1 1,-2-1,1 0,0 0,0-1,-1 0,0-1,1 0,-1-2,0 0,0-2,0 0,0-1,0-1,0 0,0 0,-1 0,1 0,-2 0,1 1,-2 0,1 1,4 0,-1 0,-1 1,0 0,0 0,-1 1,0-1,1 1,-1-1,1 0,0 0,-5 0,1 0,0 0,0 0,0 0,0 0,0-1,0 1,0 0,0 0,-1 1,0-1,5 0,-2 1,1-1,0 0,0 1,-1-1,1 1,-1 1,0-1,1 1,-1 0,-1 1,0 0,0 1,1 0,-1 0,0 0,-1 0,0 1,-1 0,-1 0,-1 0,10-1,-2-1,-2 1,-1 1,0-1,1 1,1-1,2 1,-7 0,2 1,1-1,1 0,0 0,0 0,-1 1,-1 1,-2 0,-2 1,7 1,-4 0,-1 2,-1 0,0 0,3 0,2-2,-2-1,3-1,1 0,2-2,0 1,0 0,-2 1,-1 1,-2 1,5 0,-3 2,-1 1,-1 0,0 1,0-1,1 0,2 0,1-1,1 0,-1 1,-1-1,-1 1,-3 0,-2 0,-3 0,0 0,-2 1,1 0,0 1,2 0,0 2,0 0,0 0,-2 0,-1-1,12-2,-3 0,-1-1,-1 2,-3 1,0 2,-2-1,-4 0,-4 0,-3 0,1 0,13 0,1 0,-2 0,4 0,-1 0,-11 0,3 0,0 0,2-1,1 1,-2 1,-6 4,-1 1,2 0,11 1,3 0,-1 2,-4 3,-1 1,1 2,5 1,0 2,0-2,1-1,1-1,-5 1,-12 1,-3 0,1 0,8 0,2-1,-2 1,-8 0,-2 1,2 0,6 2,1-1,2 1,1 1,1-1,-1 1,-5-1,-1 0,1 1,5 0,0-1,1 0,0-1,0-2,2 1,-9-2,2 1,0 0,0-1,-1-3,1-1,1 0,0 1,2 1,0 1,1 0,3 0,-2-2,2 0,2-1,-1 0,-3-1,5 1,-3-2,1 0,2 0,-2-1,3-1,1 0,0-1,-1 0,-3-1,0 0,0-1,-1-1,-2 0,7 0,-2-1,-1 0,4 1,-5 0,3 2,1 0,-2 0,-3 0,-1 0,-4 0,-1 0,2 0,6-1,1-1,0 0,-2 1,-6 1,-1 1,-2-1,0-1,7-3,-2-1,1 1,3 4,1 2,-1 0,-8-3,-1 0,1 0,4-1,2 1,1 0,2 2,1 1,0-2,0-3,1-3,1 3,-13 1,1 2,1 0,0 0,2-2,2-1,-1 1,1 2,4 2,0 2,1 0,-1 0,-4-3,1 0,-1 0,1 1,3 3,3 3,-3-1,-3-3,-3-3,-4-3,2 3,12 6,1 3,-4-4,0-4,-1 0,-9 3,1 3,-2 0,3-1,-5-1,-8 0,-6 0,-2 1,-12-4,-12-4,-5 7,-4-3,0 2,0 2,0-3,-14 9,2-12,-19 8,4-12,-26 12,12-5,-8 2,-4 2,7 0,-3 2,-3 1,-3 0,-2-1,5-2,-3 0,-2 0,-1 0,-1 0,-2-1,1 1,2 0,-2-1,0 1,0 0,-2-1,0 0,0 0,-1 0,3-2,-1 0,0 0,-1 0,-1-1,1 0,0 0,0-2,1 0,1-1,1 0,-1-2,1 0,0 0,0-1,0 0,0 1,0-1,-7 2,-1-1,1 0,0 1,0-1,0 0,0-1,0-1,1 0,-1-1,1 0,0-1,0 0,0 0,0-2,2 0,3-1,0-1,1-1,1 0,-1-1,0 0,0 0,-2 0,1 1,-1-1,-2 1,1-1,-1 0,1 0,1-1,2-1,2 0,-11-4,3-1,3-1,-1 0,-1-1,-5 1,12 3,-4 0,-1 0,-1 0,-1 0,0 0,1 0,2 0,3 0,-4-2,2 1,2 0,1 0,-1 0,-1 0,-3 0,6 2,-1 1,-2-1,-1 1,1 0,-1 0,0-1,1 1,0 0,-3-1,-1 0,1 0,0 0,1 0,-1 0,1 1,0 0,2 0,0 1,1 0,-1 1,1-1,-1 1,1-1,0 0,-1 1,0-1,0 0,1-1,-1 2,0-1,1 0,0 1,-6 0,1 0,0 0,0 0,0 1,-1-1,1 1,-3-1,0-1,-1 1,1 0,0 1,0 0,0 1,4 1,-1 1,1 1,0 0,0 0,2 0,1 0,-1 0,3-1,0 0,1 0,-2 1,-3 1,0 0,-3 0,-2 1,0 1,0-1,1 0,2 1,-2-1,2 0,1 0,0 0,-2 0,-4 0,11 0,-2 0,-1 0,-2 0,-1 0,0 0,-1 0,1 0,0 0,-2 0,0 0,0 0,-1 0,1 0,-1 0,0 0,0 0,0 0,0 0,0 0,0 0,0 0,0 0,-1 0,1 0,-1 0,0 0,6 0,-1 0,0 0,0 0,-1 0,1 0,0 0,0 0,1 0,0 0,-2 0,-1 0,2 0,-1 0,1 0,0 0,0 0,0 0,1 0,-6 0,0 0,1 0,0 0,0 0,0 0,0 0,1 0,3-1,-1 1,1-1,0 1,1 0,0 0,-1 0,1 2,2-1,-1 2,0 0,1 0,-1 0,2 1,0 0,1-1,-2 1,1-1,0 1,1 0,1 0,0 1,1 0,-5 3,0 0,2 1,0 0,2 0,2-1,-12-1,3 0,2 0,3 0,-4 2,4 1,2-2,-12-4,6-1,17 1,5 0,-5 2,17-6,12 0,-17 39,19-29,-14 29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04:09:38.5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2737 6533,'0'0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04:09:41.9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1825 6124,'65'0,"0"0,0 0,-7 0,2 0,1 0,0 0,1 0,0 0,2 0,2 0,-3 0,3 0,0 0,2 0,-2 0,-2 0,-1 0,1 0,0 0,1 0,-6 0,3 0,-1 0,1 0,-2 0,-3 0,0 0,-3 0,-1 0,-1 0,2 0,2 0,1 0,-1 0,1 0,-2 0,11 0,-1 0,0 0,0 0,-9 0,1 0,-1 0,2 0,2 0,-3-1,1 1,2 0,0 0,0 0,-3 1,4 0,-1 0,-1 1,0 1,0 0,2 0,-1 1,1 1,-2 1,0 0,-4 0,-1 1,-1 0,0 1,1 1,-1 0,1 1,0 0,-1 0,1-1,0-1,0 0,0-1,-1 0,0 0,11 2,-1-1,-1 1,-2-1,-5-2,-2 0,-1 0,2 0,5 0,0 0,1 0,-1 0,-4 0,-1 1,0-1,1 1,6 1,2 1,0 0,-1 0,0-2,0-1,-1 0,-1 1,-7 1,-1 0,0 1,0-3,-1-1,1-2,-1-1,0 0,13 1,-2 0,1 0,0 0,0 1,0-1,1-2,0-1,-3 1,-14 2,-2 1,2-1,11-2,3-1,-3-1,-11 1,-2 0,2 0,9 3,2 0,1 0,-2-3,0 0,-2 2,-8 3,-1 1,0-2,1-2,-1-2,-2 0,12 4,-1-1,-1-3,-1 0,-5 0,-2 0,-9 0,-1 0,9 0,-1 0,-1 0,1 0,4 0,1 0,11 0,1 0,-13 0,1 0,17 0,1 0,-4 1,1-2,-14-3,1-3,1 1,4 2,0 1,1-3,1-5,1-3,-3 1,-9 6,-1 0,0 0,8-3,0 0,-1 0,6 0,0 1,-4 3,3 0,-2-1,-3-1,-2-2,2 0,8 0,2 0,-2-1,-3 1,-1-1,1 0,4-2,1-1,1 2,-13 4,1 2,0 1,-1-1,14-4,0 0,-2 0,-11 3,-1 0,1 0,3 1,0 0,-5-1,-2-2,-3 1,11-1,-2 2,11-2,-21 4,-23 5,-9 0,-5 0,18 0,38 0,-18 0,8 1,3-2,1-2,4 0,2-1,2 1,-8 1,1 2,1 0,3-1,3 1,-4-2,4 0,2 0,1 0,1-1,-1 2,-2-1,-6 2,-1 0,-1 0,1 0,0 0,1 0,2 0,1 0,2 0,1 0,1 0,1 0,-1 0,0 0,-2 0,-2 0,-1 0,0 0,0 0,-1 0,1 0,-1 0,0 0,-1 0,-1 0,0 0,0 0,0 0,0 0,0 0,2 0,3 0,2 0,0 0,1 0,-1 0,-1 0,-1 0,-3 0,6 0,-4 0,-1 0,0 0,1 0,3 0,-7 0,2 0,1-1,1 0,1 1,-1 0,0 1,-1 0,-4 2,0 0,-1 1,0 0,1 1,0 0,1-1,1 1,1-1,0 0,2-1,0 1,0 0,1 0,1 1,-1 0,0 0,-3 1,1 1,-1-1,1 1,1 1,-1-1,0 1,0-1,0 1,-1-1,5 1,0-1,0 1,-1 0,1-1,-1 1,0 0,0 0,1-1,0 1,-1 0,1-1,0 1,0 0,0-1,-1 1,0 0,-1-1,-3 1,0-1,0 0,-1 1,-1-1,1 0,-1 1,-1-1,-1 0,10 2,0 0,-2-1,0 1,0 0,-2-1,1 1,-4-1,0 1,0-1,-1 0,-2 1,-2-1,-2 0,13 2,-4 0,-2 0,3 0,-7 0,2 0,0 0,-2-1,-3 0,10 1,-5-2,0 0,-1 1,-1-2,-3 0,9-1,-8-2,9-4,-30 0,-1 0,11 0,10 0,-1 1,7-1,4-1,-8-3,5-1,2-2,1 1,-1 2,-3 2,0 1,1 1,0-1,3-2,-3-2,3-1,1-2,0 0,0 1,0 1,-3 1,1 1,0 1,-1-1,1 1,-1 0,-1 0,0 0,-1-1,1 1,-1 0,1 0,-1 0,1-1,-1 1,0 0,-2 0,-3 1,12 1,-2 2,-4-1,-1 0,3 0,-3 0,-1 0,-6 0,-1 0,-2 0,14 0,-2 0,-15 0,0 0,-1 0,7 0,1 0,-1 0,2 0,1 0,-4 0,0 0,2 0,-3 0,2 0,2 0,-1 0,3 2,1 1,0-1,-2 1,12 0,-3 1,-1 0,-7 3,-1 0,-4 0,2 1,-5 0,10 2,-26-5,-19-5,-2 0,-1 0,10 0,2 0,27-12,2-11,-20 10,0-2,4-6,-1 0,18-6,-17 10,0-1,16-12,9 2,-11 3,0 6,0 11,-8-4,0 6,-15-4,-9-7,-9 6,-8-9,0 8,0 4,0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8T04:09:45.95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29173 6271,'48'0,"0"0,11 0,6 0,-12 0,6 0,0 0,-3 0,1 0,-3 0,4 0,3 0,6 0,-2 0,-7 0,8 0,-2 0,-4 0,4 0,-3 0,-13 0,-2 0,1 0,0 0,1 0,0 0,-2 0,-1 0,0 0,17 0,0 0,-1 0,1 0,-10 0,2 0,-2 0,14 0,0 0,-14 0,2 0,-3 0,12 0,-2 0,1 0,0 0,-7 0,0 0,0 0,-3 0,-13 0,-3 0,19 0,-23 0,-18 0,-5-2,2-6,6 4,9-9,3 6,-3 1,-5 0,-7 2,-3 3,2-7,2 7,4-7,2 7,-7-7,-3 7,4-6,-1 3,2-4,-8 0,-4 1,-4-4,0-2,-8-3,-2-2,-4 8,-3-2,3 7,-18-11,0 1,-5-1,-1 1,-5-1,-2 0,-1-2,-2-1,-3-1,-1 2,-6-1,-1 2,-3 0,-4-1,6 2,-5-1,-1 0,-2 0,2 2,3 1,1 1,2 3,1 0,-1 0,-3 0,7 1,-2-1,-2 0,-1 1,1-1,1 2,1-1,0 1,1 1,1-1,0 2,1-1,-1 2,0 0,1 1,1 0,-2 1,1 0,-2-1,-5-1,-2 0,0 0,0 1,1 0,1 1,-3 1,0 2,2 1,0-1,-1 1,1-1,0 0,-1 0,2 0,0 0,3 0,0 0,1 0,1 0,2 0,-5 0,2 0,0 0,1 0,-1 0,1 0,1 0,2 0,-1 0,3 0,-1 0,-3 0,-1 0,4 0,1-1,-2 2,-3 1,-6 3,3-1,-3 2,-4 1,18-1,-5 0,-4 1,1 2,3 0,-4 4,3 2,-1 1,-3-1,-2-2,-4 1,0-1,-1 0,3 3,7-1,1 2,1 0,0 0,0 0,0-2,0 0,-1-1,2 1,1-2,-7 2,1-1,2 0,0 1,3 1,0 0,2 1,3-3,0-2,3-2,-1 2,-8 3,0 2,1-1,7-3,2 0,-1 0,-6 1,-2-1,0 1,-4 2,0 0,2 0,3 0,2-1,-2 1,-3 0,-1 1,-2 0,-3 4,-1 0,-4 0,16-9,-3 0,-2-1,0 0,-2 2,-6 1,-2 2,0 0,-1-1,2-1,4-3,2-2,0 0,-1-1,-4 2,7 0,-2 0,-2 0,0 1,-1-1,1 0,1-1,-5 0,2 0,-1-2,1 1,-1 0,0 0,5 0,1 0,-1 1,0-1,-1 0,0 1,0-1,-6 1,0 0,-2 0,0 0,2 0,2-1,3 0,-6 1,4-1,2 0,1 0,-1 0,-1 0,0 0,1 0,1 0,3-2,1-2,1 0,3-2,3 1,-2 1,3-1,1-1,-3-2,0 0,0 0,1 0,0 0,1 0,-13 0,-3 0,12 0,-4 0,-2 0,2 0,-6 0,2 0,-6 0,9 0,-5 0,-2 1,-1-1,2-1,1-1,1 0,-1-1,-1-1,-2 0,1 0,-3 0,-1-1,0 0,-1-1,2-1,2-1,1 0,0-1,0-1,-1 0,-1 1,4 0,-1 1,-1-1,0 0,0 0,1 0,0 0,3 0,1-1,0 1,0-1,0 1,0 0,-1 0,-1 1,-2 1,1 0,-1 0,1 1,2-1,0 0,-1 0,2-1,1 0,0 0,0 1,-3 0,3 2,-1 0,-2 0,0 0,1 1,1-1,3 2,-8-2,3 1,1 1,-1 0,-2 0,1 0,-2 0,-1 1,-1 0,1 0,2 1,4 0,1 1,1 0,-1 0,0 0,-1 1,-5-1,-2 0,-1 0,1 0,0 0,2 0,-3 0,1 0,2 0,-2 0,-2 0,11 0,-3 0,0 0,-1 0,1 0,3 0,3 0,-13-1,5 1,1 0,-3 1,0 0,-3 0,-1 0,1 2,1 1,7 1,1 1,0 2,1-1,1 1,-7 0,1 1,0 0,-1 1,7 0,-1 2,0-1,1 1,3-2,-14 1,4-1,0 0,4 3,1 0,-1-1,2-4,-1-2,1 1,4 2,1 1,1-1,3-2,0-1,1 0,0 0,0 1,1-1,-18 0,3-1,14-1,2 0,-13 0,-1 1,7 0,-1 0,3-1,-3 0,-3-1,0-1,-4 1,0-1,1-1,7 0,2-1,-1-1,-4 1,-5 0,-4 0,-2-1,0 1,4 1,-1 2,3 0,0 0,-2 0,3-2,-3-1,0 0,0 0,2 2,4 1,-1 2,2 0,1 0,2-2,-17-1,3-2,-1 1,8 1,-1 1,0 0,3-1,-3-2,2 0,-2 0,4 0,-1 0,-1 0,-1 0,-2 0,-2 0,0 0,2 0,2 0,0 0,1 0,-1 0,-2 0,-1 0,-1 0,1 0,-1 0,1 0,0 0,0 0,3 0,1 0,0 0,-1 0,-2-2,-1-1,0 1,-2-1,9 0,-2 1,0-1,0 1,3-1,-4 0,2 0,1-1,-2 2,-8-1,-2 0,1 0,4 1,1 2,4 0,-1 0,0 0,1 0,0 0,4 0,1 0,1 0,3 0,1 0,-1 0,-3 0,-1 0,2 0,-13 0,-3 0,6 0,-4 0,1 0,12 0,2 0,-2 0,-8 2,-1 1,2-1,5 1,2 1,2 0,-9 3,0 2,13-4,-2 1,3 0,-7 5,2 1,-12 0,-1 2,12 1,1 1,-12 1,-1 1,2 1,0 1,13-8,0 1,-1-1,-3 3,-1-1,1 0,-1-4,0 0,-1-1,-4 1,-2 0,0-1,-5-1,0-1,-1-1,0 1,0 0,-1 0,14-1,-1 0,0 0,2-1,-9-1,2-1,0 1,-6-1,0 1,3-1,-2-3,1 0,8 0,-3 0,5 0,3 0,3 0,-16 0,1 0,21 0,4 0,-28 0,22 0,19-4,2 3,11-7,1 7,4-13,1 8,3-10,0 9,8-1,9-2,16-1,29-3,-8 7,-5-1,4 2,-9 5,2 0,-3-6,3-2,1 1,-1 3,1 2,0-2,4-3,0-2,0 0,-4 1,-1 0,1 1,-1 1,-1 1,0 0,18-7,-2 0,-5 0,-2 3,-3 3,-4 2,14-10,-12 10,-26 4,2-5,-15 6,-3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09822"/>
            <a:ext cx="103581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82978" y="308070"/>
            <a:ext cx="9226042" cy="1300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6523" y="1658326"/>
            <a:ext cx="11458953" cy="3402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ustomXml" Target="../ink/ink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0" Type="http://schemas.openxmlformats.org/officeDocument/2006/relationships/customXml" Target="../ink/ink19.xml"/><Relationship Id="rId4" Type="http://schemas.openxmlformats.org/officeDocument/2006/relationships/customXml" Target="../ink/ink16.xml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2.xml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0" Type="http://schemas.openxmlformats.org/officeDocument/2006/relationships/customXml" Target="../ink/ink24.xml"/><Relationship Id="rId4" Type="http://schemas.openxmlformats.org/officeDocument/2006/relationships/customXml" Target="../ink/ink21.xml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7.xml"/><Relationship Id="rId5" Type="http://schemas.openxmlformats.org/officeDocument/2006/relationships/image" Target="../media/image37.png"/><Relationship Id="rId4" Type="http://schemas.openxmlformats.org/officeDocument/2006/relationships/customXml" Target="../ink/ink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uptalky.com/reasons-why-nokia-failed/#TheResistanceToSmartphoneEvolution" TargetMode="External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image" Target="../media/image45.png"/><Relationship Id="rId18" Type="http://schemas.openxmlformats.org/officeDocument/2006/relationships/customXml" Target="../ink/ink36.xml"/><Relationship Id="rId3" Type="http://schemas.openxmlformats.org/officeDocument/2006/relationships/image" Target="../media/image40.png"/><Relationship Id="rId21" Type="http://schemas.openxmlformats.org/officeDocument/2006/relationships/image" Target="../media/image48.png"/><Relationship Id="rId7" Type="http://schemas.openxmlformats.org/officeDocument/2006/relationships/image" Target="../media/image42.png"/><Relationship Id="rId12" Type="http://schemas.openxmlformats.org/officeDocument/2006/relationships/customXml" Target="../ink/ink33.xml"/><Relationship Id="rId17" Type="http://schemas.openxmlformats.org/officeDocument/2006/relationships/image" Target="../media/image47.png"/><Relationship Id="rId2" Type="http://schemas.openxmlformats.org/officeDocument/2006/relationships/customXml" Target="../ink/ink28.xml"/><Relationship Id="rId16" Type="http://schemas.openxmlformats.org/officeDocument/2006/relationships/customXml" Target="../ink/ink35.xml"/><Relationship Id="rId20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5" Type="http://schemas.openxmlformats.org/officeDocument/2006/relationships/image" Target="../media/image46.png"/><Relationship Id="rId10" Type="http://schemas.openxmlformats.org/officeDocument/2006/relationships/customXml" Target="../ink/ink32.xml"/><Relationship Id="rId19" Type="http://schemas.openxmlformats.org/officeDocument/2006/relationships/image" Target="../media/image17.png"/><Relationship Id="rId4" Type="http://schemas.openxmlformats.org/officeDocument/2006/relationships/customXml" Target="../ink/ink29.xml"/><Relationship Id="rId9" Type="http://schemas.openxmlformats.org/officeDocument/2006/relationships/image" Target="../media/image43.png"/><Relationship Id="rId14" Type="http://schemas.openxmlformats.org/officeDocument/2006/relationships/customXml" Target="../ink/ink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.xml"/><Relationship Id="rId5" Type="http://schemas.openxmlformats.org/officeDocument/2006/relationships/image" Target="../media/image50.png"/><Relationship Id="rId4" Type="http://schemas.openxmlformats.org/officeDocument/2006/relationships/customXml" Target="../ink/ink3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5" Type="http://schemas.openxmlformats.org/officeDocument/2006/relationships/image" Target="../media/image53.png"/><Relationship Id="rId4" Type="http://schemas.openxmlformats.org/officeDocument/2006/relationships/customXml" Target="../ink/ink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1XCzWlYWeA" TargetMode="External"/><Relationship Id="rId2" Type="http://schemas.openxmlformats.org/officeDocument/2006/relationships/hyperlink" Target="https://www.youtube.com/watch?v=8SN9Kj8Sdg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customXml" Target="../ink/ink12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9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2133600"/>
            <a:ext cx="822210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latin typeface="Times New Roman"/>
                <a:cs typeface="Times New Roman"/>
              </a:rPr>
              <a:t>FOM </a:t>
            </a:r>
            <a:r>
              <a:rPr sz="6000" b="1" dirty="0">
                <a:latin typeface="Times New Roman"/>
                <a:cs typeface="Times New Roman"/>
              </a:rPr>
              <a:t>(MG301) </a:t>
            </a:r>
            <a:r>
              <a:rPr lang="en-IN" sz="6000" b="1" dirty="0">
                <a:latin typeface="Times New Roman"/>
                <a:cs typeface="Times New Roman"/>
              </a:rPr>
              <a:t>EP 2</a:t>
            </a:r>
            <a:endParaRPr sz="6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444" y="358289"/>
            <a:ext cx="62649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Effectiveness </a:t>
            </a:r>
            <a:r>
              <a:rPr b="1" i="1" dirty="0">
                <a:latin typeface="Times New Roman"/>
                <a:cs typeface="Times New Roman"/>
              </a:rPr>
              <a:t>vs</a:t>
            </a:r>
            <a:r>
              <a:rPr b="1" i="1" spc="-1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Efficiency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7444" y="1715856"/>
            <a:ext cx="11062335" cy="453834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0665" marR="5080" indent="-228600" algn="just">
              <a:lnSpc>
                <a:spcPts val="3890"/>
              </a:lnSpc>
              <a:spcBef>
                <a:spcPts val="585"/>
              </a:spcBef>
              <a:buFont typeface="Arial"/>
              <a:buChar char="•"/>
              <a:tabLst>
                <a:tab pos="241300" algn="l"/>
              </a:tabLst>
            </a:pPr>
            <a:r>
              <a:rPr sz="3600" spc="-25" dirty="0">
                <a:latin typeface="Calibri"/>
                <a:cs typeface="Calibri"/>
              </a:rPr>
              <a:t>Effectiveness </a:t>
            </a:r>
            <a:r>
              <a:rPr sz="3600" dirty="0">
                <a:latin typeface="Calibri"/>
                <a:cs typeface="Calibri"/>
              </a:rPr>
              <a:t>is </a:t>
            </a:r>
            <a:r>
              <a:rPr sz="3600" spc="-10" dirty="0">
                <a:latin typeface="Calibri"/>
                <a:cs typeface="Calibri"/>
              </a:rPr>
              <a:t>concerned with </a:t>
            </a:r>
            <a:r>
              <a:rPr sz="3600" spc="-5" dirty="0">
                <a:latin typeface="Calibri"/>
                <a:cs typeface="Calibri"/>
              </a:rPr>
              <a:t>doing the </a:t>
            </a:r>
            <a:r>
              <a:rPr sz="3600" spc="-10" dirty="0">
                <a:latin typeface="Calibri"/>
                <a:cs typeface="Calibri"/>
              </a:rPr>
              <a:t>right </a:t>
            </a:r>
            <a:r>
              <a:rPr sz="3600" spc="-15" dirty="0">
                <a:latin typeface="Calibri"/>
                <a:cs typeface="Calibri"/>
              </a:rPr>
              <a:t>task,  </a:t>
            </a:r>
            <a:r>
              <a:rPr sz="3600" spc="-10" dirty="0">
                <a:latin typeface="Calibri"/>
                <a:cs typeface="Calibri"/>
              </a:rPr>
              <a:t>completing </a:t>
            </a:r>
            <a:r>
              <a:rPr sz="3600" spc="-5" dirty="0">
                <a:latin typeface="Calibri"/>
                <a:cs typeface="Calibri"/>
              </a:rPr>
              <a:t>activities and </a:t>
            </a:r>
            <a:r>
              <a:rPr sz="3600" spc="-10" dirty="0">
                <a:latin typeface="Calibri"/>
                <a:cs typeface="Calibri"/>
              </a:rPr>
              <a:t>achieving goals. </a:t>
            </a:r>
            <a:r>
              <a:rPr sz="3600" dirty="0">
                <a:latin typeface="Calibri"/>
                <a:cs typeface="Calibri"/>
              </a:rPr>
              <a:t>It is </a:t>
            </a:r>
            <a:r>
              <a:rPr sz="3600" spc="-10" dirty="0">
                <a:latin typeface="Calibri"/>
                <a:cs typeface="Calibri"/>
              </a:rPr>
              <a:t>concerned  </a:t>
            </a:r>
            <a:r>
              <a:rPr sz="3600" spc="-5" dirty="0">
                <a:latin typeface="Calibri"/>
                <a:cs typeface="Calibri"/>
              </a:rPr>
              <a:t>with the </a:t>
            </a:r>
            <a:r>
              <a:rPr sz="3600" dirty="0">
                <a:latin typeface="Calibri"/>
                <a:cs typeface="Calibri"/>
              </a:rPr>
              <a:t>end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results.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4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3600" spc="-20" dirty="0">
                <a:latin typeface="Calibri"/>
                <a:cs typeface="Calibri"/>
              </a:rPr>
              <a:t>Efficiency </a:t>
            </a:r>
            <a:r>
              <a:rPr sz="3600" dirty="0">
                <a:latin typeface="Calibri"/>
                <a:cs typeface="Calibri"/>
              </a:rPr>
              <a:t>means </a:t>
            </a:r>
            <a:r>
              <a:rPr sz="3600" spc="-5" dirty="0">
                <a:latin typeface="Calibri"/>
                <a:cs typeface="Calibri"/>
              </a:rPr>
              <a:t>doing the </a:t>
            </a:r>
            <a:r>
              <a:rPr sz="3600" spc="-10" dirty="0">
                <a:latin typeface="Calibri"/>
                <a:cs typeface="Calibri"/>
              </a:rPr>
              <a:t>right </a:t>
            </a:r>
            <a:r>
              <a:rPr sz="3600" spc="-15" dirty="0">
                <a:latin typeface="Calibri"/>
                <a:cs typeface="Calibri"/>
              </a:rPr>
              <a:t>task </a:t>
            </a:r>
            <a:r>
              <a:rPr sz="3600" spc="-5" dirty="0">
                <a:latin typeface="Calibri"/>
                <a:cs typeface="Calibri"/>
              </a:rPr>
              <a:t>with </a:t>
            </a:r>
            <a:r>
              <a:rPr sz="3600" dirty="0">
                <a:latin typeface="Calibri"/>
                <a:cs typeface="Calibri"/>
              </a:rPr>
              <a:t>minimum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cost.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850">
              <a:latin typeface="Calibri"/>
              <a:cs typeface="Calibri"/>
            </a:endParaRPr>
          </a:p>
          <a:p>
            <a:pPr marL="240665" marR="5080" indent="-228600" algn="just">
              <a:lnSpc>
                <a:spcPts val="3890"/>
              </a:lnSpc>
              <a:buFont typeface="Arial"/>
              <a:buChar char="•"/>
              <a:tabLst>
                <a:tab pos="241300" algn="l"/>
              </a:tabLst>
            </a:pPr>
            <a:r>
              <a:rPr sz="3600" spc="-10" dirty="0">
                <a:latin typeface="Calibri"/>
                <a:cs typeface="Calibri"/>
              </a:rPr>
              <a:t>Management </a:t>
            </a:r>
            <a:r>
              <a:rPr sz="3600" dirty="0">
                <a:latin typeface="Calibri"/>
                <a:cs typeface="Calibri"/>
              </a:rPr>
              <a:t>has </a:t>
            </a:r>
            <a:r>
              <a:rPr sz="3600" spc="-25" dirty="0">
                <a:latin typeface="Calibri"/>
                <a:cs typeface="Calibri"/>
              </a:rPr>
              <a:t>to </a:t>
            </a:r>
            <a:r>
              <a:rPr sz="3600" spc="-15" dirty="0">
                <a:latin typeface="Calibri"/>
                <a:cs typeface="Calibri"/>
              </a:rPr>
              <a:t>maintain </a:t>
            </a:r>
            <a:r>
              <a:rPr sz="3600" spc="-5" dirty="0">
                <a:latin typeface="Calibri"/>
                <a:cs typeface="Calibri"/>
              </a:rPr>
              <a:t>balance </a:t>
            </a:r>
            <a:r>
              <a:rPr sz="3600" spc="-15" dirty="0">
                <a:latin typeface="Calibri"/>
                <a:cs typeface="Calibri"/>
              </a:rPr>
              <a:t>between  </a:t>
            </a:r>
            <a:r>
              <a:rPr sz="3600" spc="-20" dirty="0">
                <a:latin typeface="Calibri"/>
                <a:cs typeface="Calibri"/>
              </a:rPr>
              <a:t>effectiveness </a:t>
            </a:r>
            <a:r>
              <a:rPr sz="3600" dirty="0">
                <a:latin typeface="Calibri"/>
                <a:cs typeface="Calibri"/>
              </a:rPr>
              <a:t>and</a:t>
            </a:r>
            <a:r>
              <a:rPr sz="3600" spc="-30" dirty="0">
                <a:latin typeface="Calibri"/>
                <a:cs typeface="Calibri"/>
              </a:rPr>
              <a:t> efficiency.</a:t>
            </a:r>
            <a:endParaRPr sz="360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4A1DF5-3047-033B-934A-1CE467EC038A}"/>
                  </a:ext>
                </a:extLst>
              </p14:cNvPr>
              <p14:cNvContentPartPr/>
              <p14:nvPr/>
            </p14:nvContentPartPr>
            <p14:xfrm>
              <a:off x="768960" y="1761840"/>
              <a:ext cx="9773280" cy="182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4A1DF5-3047-033B-934A-1CE467EC03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3120" y="1698480"/>
                <a:ext cx="9804600" cy="19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BDEBFB9-6635-9D2A-DFAB-2939B70F6450}"/>
                  </a:ext>
                </a:extLst>
              </p14:cNvPr>
              <p14:cNvContentPartPr/>
              <p14:nvPr/>
            </p14:nvContentPartPr>
            <p14:xfrm>
              <a:off x="1016640" y="4156560"/>
              <a:ext cx="9733320" cy="275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BDEBFB9-6635-9D2A-DFAB-2939B70F64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0800" y="4093200"/>
                <a:ext cx="9764640" cy="401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444" y="358289"/>
            <a:ext cx="62649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Effectiveness </a:t>
            </a:r>
            <a:r>
              <a:rPr b="1" i="1" dirty="0">
                <a:latin typeface="Times New Roman"/>
                <a:cs typeface="Times New Roman"/>
              </a:rPr>
              <a:t>vs</a:t>
            </a:r>
            <a:r>
              <a:rPr b="1" i="1" spc="-1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Efficiency</a:t>
            </a:r>
          </a:p>
        </p:txBody>
      </p:sp>
      <p:sp>
        <p:nvSpPr>
          <p:cNvPr id="3" name="object 3"/>
          <p:cNvSpPr/>
          <p:nvPr/>
        </p:nvSpPr>
        <p:spPr>
          <a:xfrm>
            <a:off x="2507671" y="2242154"/>
            <a:ext cx="6007749" cy="32138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913" y="279717"/>
            <a:ext cx="753808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Characteristics of</a:t>
            </a:r>
            <a:r>
              <a:rPr b="1" spc="-1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537" y="1151062"/>
            <a:ext cx="11610975" cy="52692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10" dirty="0">
                <a:latin typeface="Calibri"/>
                <a:cs typeface="Calibri"/>
              </a:rPr>
              <a:t>Management </a:t>
            </a:r>
            <a:r>
              <a:rPr sz="2800" b="1" spc="-5" dirty="0">
                <a:latin typeface="Calibri"/>
                <a:cs typeface="Calibri"/>
              </a:rPr>
              <a:t>is a </a:t>
            </a:r>
            <a:r>
              <a:rPr sz="2800" b="1" spc="-15" dirty="0">
                <a:latin typeface="Calibri"/>
                <a:cs typeface="Calibri"/>
              </a:rPr>
              <a:t>goal-oriented</a:t>
            </a:r>
            <a:r>
              <a:rPr sz="2800" b="1" spc="1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process:</a:t>
            </a:r>
            <a:endParaRPr sz="2800">
              <a:latin typeface="Calibri"/>
              <a:cs typeface="Calibri"/>
            </a:endParaRPr>
          </a:p>
          <a:p>
            <a:pPr marL="12700" marR="991235">
              <a:lnSpc>
                <a:spcPts val="3030"/>
              </a:lnSpc>
              <a:spcBef>
                <a:spcPts val="1050"/>
              </a:spcBef>
            </a:pPr>
            <a:r>
              <a:rPr sz="2800" spc="-10" dirty="0">
                <a:latin typeface="Calibri"/>
                <a:cs typeface="Calibri"/>
              </a:rPr>
              <a:t>Management unites the </a:t>
            </a:r>
            <a:r>
              <a:rPr sz="2800" spc="-25" dirty="0">
                <a:latin typeface="Calibri"/>
                <a:cs typeface="Calibri"/>
              </a:rPr>
              <a:t>efforts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5" dirty="0">
                <a:latin typeface="Calibri"/>
                <a:cs typeface="Calibri"/>
              </a:rPr>
              <a:t>different </a:t>
            </a:r>
            <a:r>
              <a:rPr sz="2800" spc="-10" dirty="0">
                <a:latin typeface="Calibri"/>
                <a:cs typeface="Calibri"/>
              </a:rPr>
              <a:t>individuals in the </a:t>
            </a:r>
            <a:r>
              <a:rPr sz="2800" spc="-15" dirty="0">
                <a:latin typeface="Calibri"/>
                <a:cs typeface="Calibri"/>
              </a:rPr>
              <a:t>organisation  </a:t>
            </a:r>
            <a:r>
              <a:rPr sz="2800" spc="-20" dirty="0">
                <a:latin typeface="Calibri"/>
                <a:cs typeface="Calibri"/>
              </a:rPr>
              <a:t>towards </a:t>
            </a:r>
            <a:r>
              <a:rPr sz="2800" spc="-10" dirty="0">
                <a:latin typeface="Calibri"/>
                <a:cs typeface="Calibri"/>
              </a:rPr>
              <a:t>achieving common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goals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50">
              <a:latin typeface="Calibri"/>
              <a:cs typeface="Calibri"/>
            </a:endParaRPr>
          </a:p>
          <a:p>
            <a:pPr marL="369570" indent="-357505">
              <a:lnSpc>
                <a:spcPct val="100000"/>
              </a:lnSpc>
              <a:buAutoNum type="arabicPeriod" startAt="2"/>
              <a:tabLst>
                <a:tab pos="370205" algn="l"/>
              </a:tabLst>
            </a:pPr>
            <a:r>
              <a:rPr sz="2800" b="1" spc="-15" dirty="0">
                <a:latin typeface="Calibri"/>
                <a:cs typeface="Calibri"/>
              </a:rPr>
              <a:t>Management </a:t>
            </a:r>
            <a:r>
              <a:rPr sz="2800" b="1" spc="-5" dirty="0">
                <a:latin typeface="Calibri"/>
                <a:cs typeface="Calibri"/>
              </a:rPr>
              <a:t>is all</a:t>
            </a:r>
            <a:r>
              <a:rPr sz="2800" b="1" spc="7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Pervasive: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030"/>
              </a:lnSpc>
              <a:spcBef>
                <a:spcPts val="1050"/>
              </a:spcBef>
            </a:pPr>
            <a:r>
              <a:rPr sz="2800" spc="-10" dirty="0">
                <a:latin typeface="Calibri"/>
                <a:cs typeface="Calibri"/>
              </a:rPr>
              <a:t>Management is </a:t>
            </a:r>
            <a:r>
              <a:rPr sz="2800" spc="-15" dirty="0">
                <a:latin typeface="Calibri"/>
                <a:cs typeface="Calibri"/>
              </a:rPr>
              <a:t>required </a:t>
            </a:r>
            <a:r>
              <a:rPr sz="2800" spc="-1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all types of </a:t>
            </a:r>
            <a:r>
              <a:rPr sz="2800" spc="-15" dirty="0">
                <a:latin typeface="Calibri"/>
                <a:cs typeface="Calibri"/>
              </a:rPr>
              <a:t>organisations.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petrol </a:t>
            </a:r>
            <a:r>
              <a:rPr sz="2800" spc="-10" dirty="0">
                <a:latin typeface="Calibri"/>
                <a:cs typeface="Calibri"/>
              </a:rPr>
              <a:t>pump </a:t>
            </a:r>
            <a:r>
              <a:rPr sz="2800" spc="-5" dirty="0">
                <a:latin typeface="Calibri"/>
                <a:cs typeface="Calibri"/>
              </a:rPr>
              <a:t>needs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be  </a:t>
            </a:r>
            <a:r>
              <a:rPr sz="2800" spc="-10" dirty="0">
                <a:latin typeface="Calibri"/>
                <a:cs typeface="Calibri"/>
              </a:rPr>
              <a:t>managed </a:t>
            </a:r>
            <a:r>
              <a:rPr sz="2800" spc="-5" dirty="0">
                <a:latin typeface="Calibri"/>
                <a:cs typeface="Calibri"/>
              </a:rPr>
              <a:t>as much as a school or a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hospital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50">
              <a:latin typeface="Calibri"/>
              <a:cs typeface="Calibri"/>
            </a:endParaRPr>
          </a:p>
          <a:p>
            <a:pPr marL="368935" indent="-35687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369570" algn="l"/>
              </a:tabLst>
            </a:pPr>
            <a:r>
              <a:rPr sz="2800" b="1" spc="-10" dirty="0">
                <a:latin typeface="Calibri"/>
                <a:cs typeface="Calibri"/>
              </a:rPr>
              <a:t>Management </a:t>
            </a:r>
            <a:r>
              <a:rPr sz="2800" b="1" spc="-5" dirty="0">
                <a:latin typeface="Calibri"/>
                <a:cs typeface="Calibri"/>
              </a:rPr>
              <a:t>is a </a:t>
            </a:r>
            <a:r>
              <a:rPr sz="2800" b="1" spc="-10" dirty="0">
                <a:latin typeface="Calibri"/>
                <a:cs typeface="Calibri"/>
              </a:rPr>
              <a:t>continuous</a:t>
            </a:r>
            <a:r>
              <a:rPr sz="2800" b="1" spc="7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process:</a:t>
            </a:r>
            <a:endParaRPr sz="2800">
              <a:latin typeface="Calibri"/>
              <a:cs typeface="Calibri"/>
            </a:endParaRPr>
          </a:p>
          <a:p>
            <a:pPr marL="12700" marR="382905">
              <a:lnSpc>
                <a:spcPts val="3030"/>
              </a:lnSpc>
              <a:spcBef>
                <a:spcPts val="1045"/>
              </a:spcBef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process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management is </a:t>
            </a:r>
            <a:r>
              <a:rPr sz="2800" spc="-5" dirty="0">
                <a:latin typeface="Calibri"/>
                <a:cs typeface="Calibri"/>
              </a:rPr>
              <a:t>a series of </a:t>
            </a:r>
            <a:r>
              <a:rPr sz="2800" spc="-10" dirty="0">
                <a:latin typeface="Calibri"/>
                <a:cs typeface="Calibri"/>
              </a:rPr>
              <a:t>continuous, composite but </a:t>
            </a:r>
            <a:r>
              <a:rPr sz="2800" spc="-20" dirty="0">
                <a:latin typeface="Calibri"/>
                <a:cs typeface="Calibri"/>
              </a:rPr>
              <a:t>separate  </a:t>
            </a:r>
            <a:r>
              <a:rPr sz="2800" spc="-5" dirty="0">
                <a:latin typeface="Calibri"/>
                <a:cs typeface="Calibri"/>
              </a:rPr>
              <a:t>functions</a:t>
            </a:r>
            <a:endParaRPr sz="280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C8912C-6475-0B95-DA6B-F537AF6C04BE}"/>
                  </a:ext>
                </a:extLst>
              </p14:cNvPr>
              <p14:cNvContentPartPr/>
              <p14:nvPr/>
            </p14:nvContentPartPr>
            <p14:xfrm>
              <a:off x="279720" y="1525320"/>
              <a:ext cx="10031040" cy="1071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C8912C-6475-0B95-DA6B-F537AF6C04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880" y="1461960"/>
                <a:ext cx="10062360" cy="11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973AB73-CC16-3275-C49D-4035E8CFBF81}"/>
                  </a:ext>
                </a:extLst>
              </p14:cNvPr>
              <p14:cNvContentPartPr/>
              <p14:nvPr/>
            </p14:nvContentPartPr>
            <p14:xfrm>
              <a:off x="941760" y="3469680"/>
              <a:ext cx="3204360" cy="76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973AB73-CC16-3275-C49D-4035E8CFBF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5920" y="3406320"/>
                <a:ext cx="323568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35D9F5E-E022-E1EC-8411-C490A05FC865}"/>
                  </a:ext>
                </a:extLst>
              </p14:cNvPr>
              <p14:cNvContentPartPr/>
              <p14:nvPr/>
            </p14:nvContentPartPr>
            <p14:xfrm>
              <a:off x="834480" y="3802680"/>
              <a:ext cx="8858880" cy="179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35D9F5E-E022-E1EC-8411-C490A05FC8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8640" y="3739320"/>
                <a:ext cx="889020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1F1E6E7-93A1-F563-C304-41FB3F9D480C}"/>
                  </a:ext>
                </a:extLst>
              </p14:cNvPr>
              <p14:cNvContentPartPr/>
              <p14:nvPr/>
            </p14:nvContentPartPr>
            <p14:xfrm>
              <a:off x="623520" y="5585040"/>
              <a:ext cx="10367280" cy="631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1F1E6E7-93A1-F563-C304-41FB3F9D48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7680" y="5521680"/>
                <a:ext cx="10398600" cy="75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B54AFC5-8E3F-F179-195A-E2B97D5E4E58}"/>
                  </a:ext>
                </a:extLst>
              </p14:cNvPr>
              <p14:cNvContentPartPr/>
              <p14:nvPr/>
            </p14:nvContentPartPr>
            <p14:xfrm>
              <a:off x="907200" y="5289480"/>
              <a:ext cx="4756320" cy="199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B54AFC5-8E3F-F179-195A-E2B97D5E4E5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1360" y="5226120"/>
                <a:ext cx="4787640" cy="326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212" y="236662"/>
            <a:ext cx="11317605" cy="52692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68935" indent="-356870">
              <a:lnSpc>
                <a:spcPct val="100000"/>
              </a:lnSpc>
              <a:spcBef>
                <a:spcPts val="770"/>
              </a:spcBef>
              <a:buFont typeface="Calibri"/>
              <a:buAutoNum type="arabicPeriod" startAt="4"/>
              <a:tabLst>
                <a:tab pos="369570" algn="l"/>
              </a:tabLst>
            </a:pPr>
            <a:r>
              <a:rPr sz="2800" b="1" spc="-15" dirty="0">
                <a:latin typeface="Calibri"/>
                <a:cs typeface="Calibri"/>
              </a:rPr>
              <a:t>Management </a:t>
            </a:r>
            <a:r>
              <a:rPr sz="2800" b="1" spc="-5" dirty="0">
                <a:latin typeface="Calibri"/>
                <a:cs typeface="Calibri"/>
              </a:rPr>
              <a:t>is a </a:t>
            </a:r>
            <a:r>
              <a:rPr sz="2800" b="1" spc="-15" dirty="0">
                <a:latin typeface="Calibri"/>
                <a:cs typeface="Calibri"/>
              </a:rPr>
              <a:t>group</a:t>
            </a:r>
            <a:r>
              <a:rPr sz="2800" b="1" spc="9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activity: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030"/>
              </a:lnSpc>
              <a:spcBef>
                <a:spcPts val="1050"/>
              </a:spcBef>
            </a:pPr>
            <a:r>
              <a:rPr sz="2800" spc="-10" dirty="0">
                <a:latin typeface="Calibri"/>
                <a:cs typeface="Calibri"/>
              </a:rPr>
              <a:t>Management shall </a:t>
            </a:r>
            <a:r>
              <a:rPr sz="2800" spc="-15" dirty="0">
                <a:latin typeface="Calibri"/>
                <a:cs typeface="Calibri"/>
              </a:rPr>
              <a:t>ensure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all </a:t>
            </a:r>
            <a:r>
              <a:rPr sz="2800" spc="-10" dirty="0">
                <a:latin typeface="Calibri"/>
                <a:cs typeface="Calibri"/>
              </a:rPr>
              <a:t>people in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5" dirty="0">
                <a:latin typeface="Calibri"/>
                <a:cs typeface="Calibri"/>
              </a:rPr>
              <a:t>organisation </a:t>
            </a:r>
            <a:r>
              <a:rPr sz="2800" spc="-10" dirty="0">
                <a:latin typeface="Calibri"/>
                <a:cs typeface="Calibri"/>
              </a:rPr>
              <a:t>work </a:t>
            </a:r>
            <a:r>
              <a:rPr sz="2800" spc="-5" dirty="0">
                <a:latin typeface="Calibri"/>
                <a:cs typeface="Calibri"/>
              </a:rPr>
              <a:t>as a </a:t>
            </a:r>
            <a:r>
              <a:rPr sz="2800" spc="-10" dirty="0">
                <a:latin typeface="Calibri"/>
                <a:cs typeface="Calibri"/>
              </a:rPr>
              <a:t>team </a:t>
            </a:r>
            <a:r>
              <a:rPr sz="2800" spc="-15" dirty="0">
                <a:latin typeface="Calibri"/>
                <a:cs typeface="Calibri"/>
              </a:rPr>
              <a:t>in 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common direction. </a:t>
            </a:r>
            <a:r>
              <a:rPr sz="2800" spc="-13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help </a:t>
            </a:r>
            <a:r>
              <a:rPr sz="2800" spc="-5" dirty="0">
                <a:latin typeface="Calibri"/>
                <a:cs typeface="Calibri"/>
              </a:rPr>
              <a:t>them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align their individual goals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goals 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organisation.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50">
              <a:latin typeface="Calibri"/>
              <a:cs typeface="Calibri"/>
            </a:endParaRPr>
          </a:p>
          <a:p>
            <a:pPr marL="368935" indent="-356870">
              <a:lnSpc>
                <a:spcPct val="100000"/>
              </a:lnSpc>
              <a:buAutoNum type="arabicPeriod" startAt="5"/>
              <a:tabLst>
                <a:tab pos="369570" algn="l"/>
              </a:tabLst>
            </a:pPr>
            <a:r>
              <a:rPr sz="2800" b="1" spc="-10" dirty="0">
                <a:latin typeface="Calibri"/>
                <a:cs typeface="Calibri"/>
              </a:rPr>
              <a:t>Management </a:t>
            </a:r>
            <a:r>
              <a:rPr sz="2800" b="1" spc="-5" dirty="0">
                <a:latin typeface="Calibri"/>
                <a:cs typeface="Calibri"/>
              </a:rPr>
              <a:t>is a dynamic</a:t>
            </a:r>
            <a:r>
              <a:rPr sz="2800" b="1" spc="9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function:</a:t>
            </a:r>
            <a:endParaRPr sz="2800">
              <a:latin typeface="Calibri"/>
              <a:cs typeface="Calibri"/>
            </a:endParaRPr>
          </a:p>
          <a:p>
            <a:pPr marL="12700" marR="763905">
              <a:lnSpc>
                <a:spcPts val="3030"/>
              </a:lnSpc>
              <a:spcBef>
                <a:spcPts val="1050"/>
              </a:spcBef>
            </a:pPr>
            <a:r>
              <a:rPr sz="2800" spc="-10" dirty="0">
                <a:latin typeface="Calibri"/>
                <a:cs typeface="Calibri"/>
              </a:rPr>
              <a:t>Management is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dynamic </a:t>
            </a:r>
            <a:r>
              <a:rPr sz="2800" spc="-5" dirty="0">
                <a:latin typeface="Calibri"/>
                <a:cs typeface="Calibri"/>
              </a:rPr>
              <a:t>function and </a:t>
            </a:r>
            <a:r>
              <a:rPr sz="2800" spc="-15" dirty="0">
                <a:latin typeface="Calibri"/>
                <a:cs typeface="Calibri"/>
              </a:rPr>
              <a:t>must </a:t>
            </a:r>
            <a:r>
              <a:rPr sz="2800" spc="-10" dirty="0">
                <a:latin typeface="Calibri"/>
                <a:cs typeface="Calibri"/>
              </a:rPr>
              <a:t>adapt itself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changing  </a:t>
            </a:r>
            <a:r>
              <a:rPr sz="2800" spc="-20" dirty="0">
                <a:latin typeface="Calibri"/>
                <a:cs typeface="Calibri"/>
              </a:rPr>
              <a:t>environment. </a:t>
            </a:r>
            <a:r>
              <a:rPr sz="2800" spc="-5" dirty="0">
                <a:latin typeface="Calibri"/>
                <a:cs typeface="Calibri"/>
              </a:rPr>
              <a:t>(eg. </a:t>
            </a:r>
            <a:r>
              <a:rPr sz="2800" spc="-15" dirty="0">
                <a:latin typeface="Calibri"/>
                <a:cs typeface="Calibri"/>
              </a:rPr>
              <a:t>Kodak,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Nokia)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50">
              <a:latin typeface="Calibri"/>
              <a:cs typeface="Calibri"/>
            </a:endParaRPr>
          </a:p>
          <a:p>
            <a:pPr marL="368935" indent="-356870">
              <a:lnSpc>
                <a:spcPct val="100000"/>
              </a:lnSpc>
              <a:spcBef>
                <a:spcPts val="5"/>
              </a:spcBef>
              <a:buAutoNum type="arabicPeriod" startAt="6"/>
              <a:tabLst>
                <a:tab pos="369570" algn="l"/>
              </a:tabLst>
            </a:pPr>
            <a:r>
              <a:rPr sz="2800" b="1" spc="-15" dirty="0">
                <a:latin typeface="Calibri"/>
                <a:cs typeface="Calibri"/>
              </a:rPr>
              <a:t>Management </a:t>
            </a:r>
            <a:r>
              <a:rPr sz="2800" b="1" spc="-5" dirty="0">
                <a:latin typeface="Calibri"/>
                <a:cs typeface="Calibri"/>
              </a:rPr>
              <a:t>is an </a:t>
            </a:r>
            <a:r>
              <a:rPr sz="2800" b="1" spc="-15" dirty="0">
                <a:latin typeface="Calibri"/>
                <a:cs typeface="Calibri"/>
              </a:rPr>
              <a:t>intangible</a:t>
            </a:r>
            <a:r>
              <a:rPr sz="2800" b="1" spc="10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force: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cannot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seen but </a:t>
            </a:r>
            <a:r>
              <a:rPr sz="2800" spc="-5" dirty="0">
                <a:latin typeface="Calibri"/>
                <a:cs typeface="Calibri"/>
              </a:rPr>
              <a:t>its </a:t>
            </a:r>
            <a:r>
              <a:rPr sz="2800" spc="-10" dirty="0">
                <a:latin typeface="Calibri"/>
                <a:cs typeface="Calibri"/>
              </a:rPr>
              <a:t>presence can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felt.</a:t>
            </a:r>
            <a:endParaRPr sz="280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81CDAD2-3816-3E53-4F26-CB5DAB48E650}"/>
                  </a:ext>
                </a:extLst>
              </p14:cNvPr>
              <p14:cNvContentPartPr/>
              <p14:nvPr/>
            </p14:nvContentPartPr>
            <p14:xfrm>
              <a:off x="605160" y="3186720"/>
              <a:ext cx="9983880" cy="562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81CDAD2-3816-3E53-4F26-CB5DAB48E6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320" y="3123360"/>
                <a:ext cx="10015200" cy="68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2E6821-3A34-0CCD-3D07-9E487BD0D0FA}"/>
                  </a:ext>
                </a:extLst>
              </p14:cNvPr>
              <p14:cNvContentPartPr/>
              <p14:nvPr/>
            </p14:nvContentPartPr>
            <p14:xfrm>
              <a:off x="828360" y="5045040"/>
              <a:ext cx="6147000" cy="37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2E6821-3A34-0CCD-3D07-9E487BD0D0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2520" y="4981680"/>
                <a:ext cx="617832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2060B99-9BAA-4A63-3E9A-F589D7222A61}"/>
                  </a:ext>
                </a:extLst>
              </p14:cNvPr>
              <p14:cNvContentPartPr/>
              <p14:nvPr/>
            </p14:nvContentPartPr>
            <p14:xfrm>
              <a:off x="1309680" y="4693680"/>
              <a:ext cx="4070520" cy="171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2060B99-9BAA-4A63-3E9A-F589D7222A6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3840" y="4630320"/>
                <a:ext cx="410184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9678A6-2DCF-6A4C-AC22-870D3BF22FB7}"/>
                  </a:ext>
                </a:extLst>
              </p14:cNvPr>
              <p14:cNvContentPartPr/>
              <p14:nvPr/>
            </p14:nvContentPartPr>
            <p14:xfrm>
              <a:off x="697320" y="1218240"/>
              <a:ext cx="6976440" cy="15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9678A6-2DCF-6A4C-AC22-870D3BF22FB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1480" y="1154880"/>
                <a:ext cx="700776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7483E36-1071-D898-54B3-82285D21F429}"/>
                  </a:ext>
                </a:extLst>
              </p14:cNvPr>
              <p14:cNvContentPartPr/>
              <p14:nvPr/>
            </p14:nvContentPartPr>
            <p14:xfrm>
              <a:off x="186120" y="956880"/>
              <a:ext cx="10853640" cy="1062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7483E36-1071-D898-54B3-82285D21F4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0280" y="893520"/>
                <a:ext cx="10884960" cy="1189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3847" y="733790"/>
            <a:ext cx="5541010" cy="20707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spc="-5" dirty="0">
                <a:latin typeface="Calibri"/>
                <a:cs typeface="Calibri"/>
              </a:rPr>
              <a:t>7. </a:t>
            </a:r>
            <a:r>
              <a:rPr sz="2800" b="1" spc="-10" dirty="0">
                <a:latin typeface="Calibri"/>
                <a:cs typeface="Calibri"/>
              </a:rPr>
              <a:t>Management </a:t>
            </a:r>
            <a:r>
              <a:rPr sz="2800" b="1" spc="-5" dirty="0">
                <a:latin typeface="Calibri"/>
                <a:cs typeface="Calibri"/>
              </a:rPr>
              <a:t>is</a:t>
            </a:r>
            <a:r>
              <a:rPr sz="2800" b="1" spc="6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multi-dimensional: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-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Management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work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-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Management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people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-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Management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operations</a:t>
            </a:r>
            <a:endParaRPr sz="280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B7CA3EC-5CC7-A778-5D35-ED9F3C0D96CE}"/>
                  </a:ext>
                </a:extLst>
              </p14:cNvPr>
              <p14:cNvContentPartPr/>
              <p14:nvPr/>
            </p14:nvContentPartPr>
            <p14:xfrm>
              <a:off x="655200" y="1345320"/>
              <a:ext cx="2896560" cy="210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B7CA3EC-5CC7-A778-5D35-ED9F3C0D96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360" y="1281960"/>
                <a:ext cx="292788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8A2D7B-D11C-FD42-2DAA-CD1D68D4847B}"/>
                  </a:ext>
                </a:extLst>
              </p14:cNvPr>
              <p14:cNvContentPartPr/>
              <p14:nvPr/>
            </p14:nvContentPartPr>
            <p14:xfrm>
              <a:off x="790920" y="2010240"/>
              <a:ext cx="3368520" cy="4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8A2D7B-D11C-FD42-2DAA-CD1D68D484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5080" y="1946880"/>
                <a:ext cx="33998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C9E40D-B6DA-834F-454B-C2ADCD52CD52}"/>
                  </a:ext>
                </a:extLst>
              </p14:cNvPr>
              <p14:cNvContentPartPr/>
              <p14:nvPr/>
            </p14:nvContentPartPr>
            <p14:xfrm>
              <a:off x="559440" y="2484720"/>
              <a:ext cx="4123080" cy="154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C9E40D-B6DA-834F-454B-C2ADCD52CD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3600" y="2421360"/>
                <a:ext cx="4154400" cy="281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822"/>
            <a:ext cx="39731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NOKIA </a:t>
            </a:r>
            <a:r>
              <a:rPr spc="-60" dirty="0"/>
              <a:t>‘s</a:t>
            </a:r>
            <a:r>
              <a:rPr spc="-160" dirty="0"/>
              <a:t> </a:t>
            </a:r>
            <a:r>
              <a:rPr spc="-55" dirty="0"/>
              <a:t>Downfall</a:t>
            </a:r>
          </a:p>
        </p:txBody>
      </p:sp>
      <p:sp>
        <p:nvSpPr>
          <p:cNvPr id="3" name="object 3"/>
          <p:cNvSpPr/>
          <p:nvPr/>
        </p:nvSpPr>
        <p:spPr>
          <a:xfrm>
            <a:off x="1321308" y="1607819"/>
            <a:ext cx="8042147" cy="5137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24700" y="4368541"/>
            <a:ext cx="1635760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  <a:hlinkClick r:id="rId3"/>
              </a:rPr>
              <a:t>Source: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800" u="heavy" spc="-15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3"/>
              </a:rPr>
              <a:t>https://startuptal </a:t>
            </a:r>
            <a:r>
              <a:rPr sz="1800" spc="-15" dirty="0">
                <a:solidFill>
                  <a:srgbClr val="05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800" u="heavy" spc="-15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3"/>
              </a:rPr>
              <a:t>ky.com/reasons- </a:t>
            </a:r>
            <a:r>
              <a:rPr sz="1800" spc="-15" dirty="0">
                <a:solidFill>
                  <a:srgbClr val="05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800" u="heavy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3"/>
              </a:rPr>
              <a:t>why-nokia- </a:t>
            </a:r>
            <a:r>
              <a:rPr sz="1800" spc="-10" dirty="0">
                <a:solidFill>
                  <a:srgbClr val="05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800" u="heavy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3"/>
              </a:rPr>
              <a:t>failed/#TheResist </a:t>
            </a:r>
            <a:r>
              <a:rPr sz="1800" spc="-10" dirty="0">
                <a:solidFill>
                  <a:srgbClr val="05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800" u="heavy" spc="-15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3"/>
              </a:rPr>
              <a:t>anceToSmartpho </a:t>
            </a:r>
            <a:r>
              <a:rPr sz="1800" spc="-15" dirty="0">
                <a:solidFill>
                  <a:srgbClr val="05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800" u="heavy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3"/>
              </a:rPr>
              <a:t>neEvolution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524" y="61784"/>
            <a:ext cx="933259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60" dirty="0"/>
              <a:t>Importance </a:t>
            </a:r>
            <a:r>
              <a:rPr sz="6600" spc="-25" dirty="0"/>
              <a:t>of</a:t>
            </a:r>
            <a:r>
              <a:rPr sz="6600" spc="-225" dirty="0"/>
              <a:t> </a:t>
            </a:r>
            <a:r>
              <a:rPr sz="6600" spc="-75" dirty="0"/>
              <a:t>Management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366523" y="1658326"/>
            <a:ext cx="10767060" cy="340296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528320" algn="l"/>
              </a:tabLst>
            </a:pPr>
            <a:r>
              <a:rPr sz="4000" spc="-15" dirty="0">
                <a:latin typeface="Calibri"/>
                <a:cs typeface="Calibri"/>
              </a:rPr>
              <a:t>Management </a:t>
            </a:r>
            <a:r>
              <a:rPr sz="4000" spc="-10" dirty="0">
                <a:latin typeface="Calibri"/>
                <a:cs typeface="Calibri"/>
              </a:rPr>
              <a:t>helps </a:t>
            </a:r>
            <a:r>
              <a:rPr sz="4000" spc="-5" dirty="0">
                <a:latin typeface="Calibri"/>
                <a:cs typeface="Calibri"/>
              </a:rPr>
              <a:t>in </a:t>
            </a:r>
            <a:r>
              <a:rPr sz="4000" spc="-10" dirty="0">
                <a:latin typeface="Calibri"/>
                <a:cs typeface="Calibri"/>
              </a:rPr>
              <a:t>achieving </a:t>
            </a:r>
            <a:r>
              <a:rPr sz="4000" spc="-15" dirty="0">
                <a:latin typeface="Calibri"/>
                <a:cs typeface="Calibri"/>
              </a:rPr>
              <a:t>group</a:t>
            </a:r>
            <a:r>
              <a:rPr sz="4000" spc="1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goals</a:t>
            </a:r>
            <a:endParaRPr sz="40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15"/>
              </a:spcBef>
              <a:buAutoNum type="arabicPeriod"/>
              <a:tabLst>
                <a:tab pos="528320" algn="l"/>
              </a:tabLst>
            </a:pPr>
            <a:r>
              <a:rPr sz="4000" spc="-15" dirty="0">
                <a:latin typeface="Calibri"/>
                <a:cs typeface="Calibri"/>
              </a:rPr>
              <a:t>Management </a:t>
            </a:r>
            <a:r>
              <a:rPr sz="4000" spc="-10" dirty="0">
                <a:latin typeface="Calibri"/>
                <a:cs typeface="Calibri"/>
              </a:rPr>
              <a:t>increases</a:t>
            </a:r>
            <a:r>
              <a:rPr sz="4000" spc="-2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efficiency</a:t>
            </a:r>
            <a:endParaRPr sz="40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528320" algn="l"/>
              </a:tabLst>
            </a:pPr>
            <a:r>
              <a:rPr sz="4000" spc="-15" dirty="0">
                <a:latin typeface="Calibri"/>
                <a:cs typeface="Calibri"/>
              </a:rPr>
              <a:t>Management </a:t>
            </a:r>
            <a:r>
              <a:rPr sz="4000" spc="-20" dirty="0">
                <a:latin typeface="Calibri"/>
                <a:cs typeface="Calibri"/>
              </a:rPr>
              <a:t>creates </a:t>
            </a:r>
            <a:r>
              <a:rPr sz="4000" spc="-5" dirty="0">
                <a:latin typeface="Calibri"/>
                <a:cs typeface="Calibri"/>
              </a:rPr>
              <a:t>a dynamic</a:t>
            </a:r>
            <a:r>
              <a:rPr sz="4000" spc="-15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organisation</a:t>
            </a:r>
            <a:endParaRPr sz="40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15"/>
              </a:spcBef>
              <a:buAutoNum type="arabicPeriod"/>
              <a:tabLst>
                <a:tab pos="528320" algn="l"/>
              </a:tabLst>
            </a:pPr>
            <a:r>
              <a:rPr sz="4000" spc="-15" dirty="0">
                <a:latin typeface="Calibri"/>
                <a:cs typeface="Calibri"/>
              </a:rPr>
              <a:t>Management </a:t>
            </a:r>
            <a:r>
              <a:rPr sz="4000" spc="-10" dirty="0">
                <a:latin typeface="Calibri"/>
                <a:cs typeface="Calibri"/>
              </a:rPr>
              <a:t>helps </a:t>
            </a:r>
            <a:r>
              <a:rPr sz="4000" spc="-5" dirty="0">
                <a:latin typeface="Calibri"/>
                <a:cs typeface="Calibri"/>
              </a:rPr>
              <a:t>in the </a:t>
            </a:r>
            <a:r>
              <a:rPr sz="4000" spc="-15" dirty="0">
                <a:latin typeface="Calibri"/>
                <a:cs typeface="Calibri"/>
              </a:rPr>
              <a:t>development </a:t>
            </a:r>
            <a:r>
              <a:rPr sz="4000" spc="-5" dirty="0">
                <a:latin typeface="Calibri"/>
                <a:cs typeface="Calibri"/>
              </a:rPr>
              <a:t>of</a:t>
            </a:r>
            <a:r>
              <a:rPr sz="4000" spc="2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society</a:t>
            </a:r>
            <a:endParaRPr sz="40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15"/>
              </a:spcBef>
              <a:buAutoNum type="arabicPeriod"/>
              <a:tabLst>
                <a:tab pos="528320" algn="l"/>
              </a:tabLst>
            </a:pPr>
            <a:r>
              <a:rPr sz="4000" spc="-15" dirty="0">
                <a:latin typeface="Calibri"/>
                <a:cs typeface="Calibri"/>
              </a:rPr>
              <a:t>Management </a:t>
            </a:r>
            <a:r>
              <a:rPr sz="4000" spc="-10" dirty="0">
                <a:latin typeface="Calibri"/>
                <a:cs typeface="Calibri"/>
              </a:rPr>
              <a:t>helps </a:t>
            </a:r>
            <a:r>
              <a:rPr sz="4000" spc="-5" dirty="0">
                <a:latin typeface="Calibri"/>
                <a:cs typeface="Calibri"/>
              </a:rPr>
              <a:t>in </a:t>
            </a:r>
            <a:r>
              <a:rPr sz="4000" spc="-10" dirty="0">
                <a:latin typeface="Calibri"/>
                <a:cs typeface="Calibri"/>
              </a:rPr>
              <a:t>achieving </a:t>
            </a:r>
            <a:r>
              <a:rPr sz="4000" spc="-15" dirty="0">
                <a:latin typeface="Calibri"/>
                <a:cs typeface="Calibri"/>
              </a:rPr>
              <a:t>personal</a:t>
            </a:r>
            <a:r>
              <a:rPr sz="4000" spc="1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goals</a:t>
            </a:r>
            <a:endParaRPr sz="400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549666-BA11-CB89-66A8-DEB0F6263679}"/>
                  </a:ext>
                </a:extLst>
              </p14:cNvPr>
              <p14:cNvContentPartPr/>
              <p14:nvPr/>
            </p14:nvContentPartPr>
            <p14:xfrm>
              <a:off x="1670040" y="2132280"/>
              <a:ext cx="10522080" cy="104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549666-BA11-CB89-66A8-DEB0F62636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4200" y="2068920"/>
                <a:ext cx="10553400" cy="11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4D857E9-BD77-BA99-712E-271BE5134B41}"/>
                  </a:ext>
                </a:extLst>
              </p14:cNvPr>
              <p14:cNvContentPartPr/>
              <p14:nvPr/>
            </p14:nvContentPartPr>
            <p14:xfrm>
              <a:off x="5575680" y="1608120"/>
              <a:ext cx="6616440" cy="1716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4D857E9-BD77-BA99-712E-271BE5134B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59840" y="1544760"/>
                <a:ext cx="6647760" cy="18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00F0F61-A5AA-03E7-341A-ED5E2A8A950E}"/>
                  </a:ext>
                </a:extLst>
              </p14:cNvPr>
              <p14:cNvContentPartPr/>
              <p14:nvPr/>
            </p14:nvContentPartPr>
            <p14:xfrm>
              <a:off x="1340640" y="2723040"/>
              <a:ext cx="5832000" cy="35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00F0F61-A5AA-03E7-341A-ED5E2A8A950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24800" y="2659680"/>
                <a:ext cx="586332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5EE166E-8325-7262-AC2C-DD8296F83B2B}"/>
                  </a:ext>
                </a:extLst>
              </p14:cNvPr>
              <p14:cNvContentPartPr/>
              <p14:nvPr/>
            </p14:nvContentPartPr>
            <p14:xfrm>
              <a:off x="918000" y="3421440"/>
              <a:ext cx="6300360" cy="191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5EE166E-8325-7262-AC2C-DD8296F83B2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2160" y="3358080"/>
                <a:ext cx="63316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20A3BF2-4898-B7C3-B414-78DF480F8285}"/>
                  </a:ext>
                </a:extLst>
              </p14:cNvPr>
              <p14:cNvContentPartPr/>
              <p14:nvPr/>
            </p14:nvContentPartPr>
            <p14:xfrm>
              <a:off x="7218000" y="3328200"/>
              <a:ext cx="2223360" cy="93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20A3BF2-4898-B7C3-B414-78DF480F82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02160" y="3264840"/>
                <a:ext cx="225468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007F109-569F-57EC-C3DF-72A2E2263793}"/>
                  </a:ext>
                </a:extLst>
              </p14:cNvPr>
              <p14:cNvContentPartPr/>
              <p14:nvPr/>
            </p14:nvContentPartPr>
            <p14:xfrm>
              <a:off x="1008720" y="3803400"/>
              <a:ext cx="6073560" cy="428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007F109-569F-57EC-C3DF-72A2E226379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92880" y="3740040"/>
                <a:ext cx="610488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CDE2D33-152B-13A8-A859-D28F5EB969B8}"/>
                  </a:ext>
                </a:extLst>
              </p14:cNvPr>
              <p14:cNvContentPartPr/>
              <p14:nvPr/>
            </p14:nvContentPartPr>
            <p14:xfrm>
              <a:off x="6118920" y="4133160"/>
              <a:ext cx="4917600" cy="132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CDE2D33-152B-13A8-A859-D28F5EB969B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03080" y="4069800"/>
                <a:ext cx="494892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1AFAEF4-0A6E-24E5-830B-A28DF8934421}"/>
                  </a:ext>
                </a:extLst>
              </p14:cNvPr>
              <p14:cNvContentPartPr/>
              <p14:nvPr/>
            </p14:nvContentPartPr>
            <p14:xfrm>
              <a:off x="839160" y="4603680"/>
              <a:ext cx="6663960" cy="195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1AFAEF4-0A6E-24E5-830B-A28DF893442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3320" y="4540320"/>
                <a:ext cx="669528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8FD13C4-606D-754D-62C0-AB22BDCA5AC5}"/>
                  </a:ext>
                </a:extLst>
              </p14:cNvPr>
              <p14:cNvContentPartPr/>
              <p14:nvPr/>
            </p14:nvContentPartPr>
            <p14:xfrm>
              <a:off x="7502760" y="4603680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8FD13C4-606D-754D-62C0-AB22BDCA5AC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86920" y="454032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6C2F99B-DA82-1989-8F3E-5A50039E980C}"/>
                  </a:ext>
                </a:extLst>
              </p14:cNvPr>
              <p14:cNvContentPartPr/>
              <p14:nvPr/>
            </p14:nvContentPartPr>
            <p14:xfrm>
              <a:off x="7413840" y="4513320"/>
              <a:ext cx="2571840" cy="269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6C2F99B-DA82-1989-8F3E-5A50039E980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98000" y="4449960"/>
                <a:ext cx="2603160" cy="39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09822"/>
            <a:ext cx="52025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50" dirty="0">
                <a:latin typeface="Calibri Light"/>
                <a:cs typeface="Calibri Light"/>
              </a:rPr>
              <a:t>Nature </a:t>
            </a:r>
            <a:r>
              <a:rPr sz="4400" b="0" spc="-15" dirty="0">
                <a:latin typeface="Calibri Light"/>
                <a:cs typeface="Calibri Light"/>
              </a:rPr>
              <a:t>of</a:t>
            </a:r>
            <a:r>
              <a:rPr sz="4400" b="0" spc="-165" dirty="0">
                <a:latin typeface="Calibri Light"/>
                <a:cs typeface="Calibri Light"/>
              </a:rPr>
              <a:t> </a:t>
            </a:r>
            <a:r>
              <a:rPr sz="4400" b="0" spc="-50" dirty="0">
                <a:latin typeface="Calibri Light"/>
                <a:cs typeface="Calibri Light"/>
              </a:rPr>
              <a:t>Management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2970" y="2540406"/>
            <a:ext cx="9127490" cy="158940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270885" marR="5080" indent="-3258820">
              <a:lnSpc>
                <a:spcPts val="5830"/>
              </a:lnSpc>
              <a:spcBef>
                <a:spcPts val="835"/>
              </a:spcBef>
            </a:pPr>
            <a:r>
              <a:rPr sz="5400" spc="-15" dirty="0">
                <a:latin typeface="Calibri"/>
                <a:cs typeface="Calibri"/>
              </a:rPr>
              <a:t>Management </a:t>
            </a:r>
            <a:r>
              <a:rPr sz="5400" spc="-5" dirty="0">
                <a:latin typeface="Calibri"/>
                <a:cs typeface="Calibri"/>
              </a:rPr>
              <a:t>is Art or Science or  both????</a:t>
            </a:r>
            <a:endParaRPr sz="5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822"/>
            <a:ext cx="4624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Characteristics </a:t>
            </a:r>
            <a:r>
              <a:rPr spc="-15" dirty="0"/>
              <a:t>of</a:t>
            </a:r>
            <a:r>
              <a:rPr spc="-130" dirty="0"/>
              <a:t> </a:t>
            </a:r>
            <a:r>
              <a:rPr spc="-20" dirty="0"/>
              <a:t>Art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12"/>
            <a:ext cx="5279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Existence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theoretical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knowledge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326257"/>
            <a:ext cx="37833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Personalised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5371465"/>
            <a:ext cx="4883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Based on </a:t>
            </a:r>
            <a:r>
              <a:rPr sz="2800" spc="-15" dirty="0">
                <a:latin typeface="Calibri"/>
                <a:cs typeface="Calibri"/>
              </a:rPr>
              <a:t>Practice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Creativity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09850" y="24132"/>
            <a:ext cx="4710430" cy="2214880"/>
          </a:xfrm>
          <a:custGeom>
            <a:avLst/>
            <a:gdLst/>
            <a:ahLst/>
            <a:cxnLst/>
            <a:rect l="l" t="t" r="r" b="b"/>
            <a:pathLst>
              <a:path w="4710430" h="2214880">
                <a:moveTo>
                  <a:pt x="0" y="2029549"/>
                </a:moveTo>
                <a:lnTo>
                  <a:pt x="590969" y="1558404"/>
                </a:lnTo>
                <a:lnTo>
                  <a:pt x="564594" y="1526694"/>
                </a:lnTo>
                <a:lnTo>
                  <a:pt x="540281" y="1494799"/>
                </a:lnTo>
                <a:lnTo>
                  <a:pt x="518013" y="1462739"/>
                </a:lnTo>
                <a:lnTo>
                  <a:pt x="479555" y="1398204"/>
                </a:lnTo>
                <a:lnTo>
                  <a:pt x="449100" y="1333252"/>
                </a:lnTo>
                <a:lnTo>
                  <a:pt x="426526" y="1268045"/>
                </a:lnTo>
                <a:lnTo>
                  <a:pt x="411714" y="1202744"/>
                </a:lnTo>
                <a:lnTo>
                  <a:pt x="404543" y="1137511"/>
                </a:lnTo>
                <a:lnTo>
                  <a:pt x="403785" y="1104971"/>
                </a:lnTo>
                <a:lnTo>
                  <a:pt x="404892" y="1072508"/>
                </a:lnTo>
                <a:lnTo>
                  <a:pt x="412642" y="1007897"/>
                </a:lnTo>
                <a:lnTo>
                  <a:pt x="427670" y="943838"/>
                </a:lnTo>
                <a:lnTo>
                  <a:pt x="449858" y="880495"/>
                </a:lnTo>
                <a:lnTo>
                  <a:pt x="479084" y="818029"/>
                </a:lnTo>
                <a:lnTo>
                  <a:pt x="515229" y="756601"/>
                </a:lnTo>
                <a:lnTo>
                  <a:pt x="558170" y="696374"/>
                </a:lnTo>
                <a:lnTo>
                  <a:pt x="582153" y="666761"/>
                </a:lnTo>
                <a:lnTo>
                  <a:pt x="607789" y="637509"/>
                </a:lnTo>
                <a:lnTo>
                  <a:pt x="635065" y="608638"/>
                </a:lnTo>
                <a:lnTo>
                  <a:pt x="663964" y="580168"/>
                </a:lnTo>
                <a:lnTo>
                  <a:pt x="694473" y="552119"/>
                </a:lnTo>
                <a:lnTo>
                  <a:pt x="726576" y="524512"/>
                </a:lnTo>
                <a:lnTo>
                  <a:pt x="760257" y="497367"/>
                </a:lnTo>
                <a:lnTo>
                  <a:pt x="795502" y="470704"/>
                </a:lnTo>
                <a:lnTo>
                  <a:pt x="832296" y="444543"/>
                </a:lnTo>
                <a:lnTo>
                  <a:pt x="870624" y="418905"/>
                </a:lnTo>
                <a:lnTo>
                  <a:pt x="910471" y="393809"/>
                </a:lnTo>
                <a:lnTo>
                  <a:pt x="951820" y="369277"/>
                </a:lnTo>
                <a:lnTo>
                  <a:pt x="994659" y="345327"/>
                </a:lnTo>
                <a:lnTo>
                  <a:pt x="1038971" y="321981"/>
                </a:lnTo>
                <a:lnTo>
                  <a:pt x="1084741" y="299259"/>
                </a:lnTo>
                <a:lnTo>
                  <a:pt x="1131955" y="277180"/>
                </a:lnTo>
                <a:lnTo>
                  <a:pt x="1180596" y="255766"/>
                </a:lnTo>
                <a:lnTo>
                  <a:pt x="1230651" y="235035"/>
                </a:lnTo>
                <a:lnTo>
                  <a:pt x="1282104" y="215010"/>
                </a:lnTo>
                <a:lnTo>
                  <a:pt x="1334941" y="195708"/>
                </a:lnTo>
                <a:lnTo>
                  <a:pt x="1389145" y="177152"/>
                </a:lnTo>
                <a:lnTo>
                  <a:pt x="1444702" y="159361"/>
                </a:lnTo>
                <a:lnTo>
                  <a:pt x="1501597" y="142356"/>
                </a:lnTo>
                <a:lnTo>
                  <a:pt x="1559815" y="126156"/>
                </a:lnTo>
                <a:lnTo>
                  <a:pt x="1619340" y="110781"/>
                </a:lnTo>
                <a:lnTo>
                  <a:pt x="1680159" y="96253"/>
                </a:lnTo>
                <a:lnTo>
                  <a:pt x="1732839" y="84591"/>
                </a:lnTo>
                <a:lnTo>
                  <a:pt x="1785786" y="73705"/>
                </a:lnTo>
                <a:lnTo>
                  <a:pt x="1838976" y="63589"/>
                </a:lnTo>
                <a:lnTo>
                  <a:pt x="1892384" y="54238"/>
                </a:lnTo>
                <a:lnTo>
                  <a:pt x="1945985" y="45649"/>
                </a:lnTo>
                <a:lnTo>
                  <a:pt x="1999756" y="37816"/>
                </a:lnTo>
                <a:lnTo>
                  <a:pt x="2053671" y="30733"/>
                </a:lnTo>
                <a:lnTo>
                  <a:pt x="2107706" y="24398"/>
                </a:lnTo>
                <a:lnTo>
                  <a:pt x="2161837" y="18803"/>
                </a:lnTo>
                <a:lnTo>
                  <a:pt x="2216038" y="13946"/>
                </a:lnTo>
                <a:lnTo>
                  <a:pt x="2270286" y="9820"/>
                </a:lnTo>
                <a:lnTo>
                  <a:pt x="2324555" y="6421"/>
                </a:lnTo>
                <a:lnTo>
                  <a:pt x="2378821" y="3745"/>
                </a:lnTo>
                <a:lnTo>
                  <a:pt x="2433060" y="1785"/>
                </a:lnTo>
                <a:lnTo>
                  <a:pt x="2487247" y="539"/>
                </a:lnTo>
                <a:lnTo>
                  <a:pt x="2541358" y="0"/>
                </a:lnTo>
                <a:lnTo>
                  <a:pt x="2595367" y="163"/>
                </a:lnTo>
                <a:lnTo>
                  <a:pt x="2649251" y="1025"/>
                </a:lnTo>
                <a:lnTo>
                  <a:pt x="2702984" y="2580"/>
                </a:lnTo>
                <a:lnTo>
                  <a:pt x="2756543" y="4823"/>
                </a:lnTo>
                <a:lnTo>
                  <a:pt x="2809902" y="7749"/>
                </a:lnTo>
                <a:lnTo>
                  <a:pt x="2863038" y="11354"/>
                </a:lnTo>
                <a:lnTo>
                  <a:pt x="2915925" y="15633"/>
                </a:lnTo>
                <a:lnTo>
                  <a:pt x="2968539" y="20581"/>
                </a:lnTo>
                <a:lnTo>
                  <a:pt x="3020856" y="26193"/>
                </a:lnTo>
                <a:lnTo>
                  <a:pt x="3072850" y="32464"/>
                </a:lnTo>
                <a:lnTo>
                  <a:pt x="3124498" y="39390"/>
                </a:lnTo>
                <a:lnTo>
                  <a:pt x="3175775" y="46965"/>
                </a:lnTo>
                <a:lnTo>
                  <a:pt x="3226655" y="55185"/>
                </a:lnTo>
                <a:lnTo>
                  <a:pt x="3277116" y="64044"/>
                </a:lnTo>
                <a:lnTo>
                  <a:pt x="3327131" y="73539"/>
                </a:lnTo>
                <a:lnTo>
                  <a:pt x="3376677" y="83664"/>
                </a:lnTo>
                <a:lnTo>
                  <a:pt x="3425729" y="94415"/>
                </a:lnTo>
                <a:lnTo>
                  <a:pt x="3474263" y="105786"/>
                </a:lnTo>
                <a:lnTo>
                  <a:pt x="3522253" y="117772"/>
                </a:lnTo>
                <a:lnTo>
                  <a:pt x="3569676" y="130370"/>
                </a:lnTo>
                <a:lnTo>
                  <a:pt x="3616506" y="143573"/>
                </a:lnTo>
                <a:lnTo>
                  <a:pt x="3662720" y="157378"/>
                </a:lnTo>
                <a:lnTo>
                  <a:pt x="3708292" y="171779"/>
                </a:lnTo>
                <a:lnTo>
                  <a:pt x="3753198" y="186772"/>
                </a:lnTo>
                <a:lnTo>
                  <a:pt x="3797414" y="202351"/>
                </a:lnTo>
                <a:lnTo>
                  <a:pt x="3840915" y="218512"/>
                </a:lnTo>
                <a:lnTo>
                  <a:pt x="3883676" y="235250"/>
                </a:lnTo>
                <a:lnTo>
                  <a:pt x="3925673" y="252560"/>
                </a:lnTo>
                <a:lnTo>
                  <a:pt x="3966881" y="270438"/>
                </a:lnTo>
                <a:lnTo>
                  <a:pt x="4007276" y="288878"/>
                </a:lnTo>
                <a:lnTo>
                  <a:pt x="4046833" y="307875"/>
                </a:lnTo>
                <a:lnTo>
                  <a:pt x="4085528" y="327426"/>
                </a:lnTo>
                <a:lnTo>
                  <a:pt x="4123336" y="347524"/>
                </a:lnTo>
                <a:lnTo>
                  <a:pt x="4160232" y="368165"/>
                </a:lnTo>
                <a:lnTo>
                  <a:pt x="4196193" y="389345"/>
                </a:lnTo>
                <a:lnTo>
                  <a:pt x="4231192" y="411058"/>
                </a:lnTo>
                <a:lnTo>
                  <a:pt x="4265207" y="433300"/>
                </a:lnTo>
                <a:lnTo>
                  <a:pt x="4298211" y="456065"/>
                </a:lnTo>
                <a:lnTo>
                  <a:pt x="4330182" y="479350"/>
                </a:lnTo>
                <a:lnTo>
                  <a:pt x="4361094" y="503148"/>
                </a:lnTo>
                <a:lnTo>
                  <a:pt x="4390922" y="527456"/>
                </a:lnTo>
                <a:lnTo>
                  <a:pt x="4447230" y="577579"/>
                </a:lnTo>
                <a:lnTo>
                  <a:pt x="4498909" y="629682"/>
                </a:lnTo>
                <a:lnTo>
                  <a:pt x="4549327" y="688173"/>
                </a:lnTo>
                <a:lnTo>
                  <a:pt x="4573641" y="720068"/>
                </a:lnTo>
                <a:lnTo>
                  <a:pt x="4595909" y="752129"/>
                </a:lnTo>
                <a:lnTo>
                  <a:pt x="4634368" y="816663"/>
                </a:lnTo>
                <a:lnTo>
                  <a:pt x="4664825" y="881616"/>
                </a:lnTo>
                <a:lnTo>
                  <a:pt x="4687399" y="946823"/>
                </a:lnTo>
                <a:lnTo>
                  <a:pt x="4702212" y="1012124"/>
                </a:lnTo>
                <a:lnTo>
                  <a:pt x="4709383" y="1077358"/>
                </a:lnTo>
                <a:lnTo>
                  <a:pt x="4710141" y="1109898"/>
                </a:lnTo>
                <a:lnTo>
                  <a:pt x="4709034" y="1142361"/>
                </a:lnTo>
                <a:lnTo>
                  <a:pt x="4701285" y="1206973"/>
                </a:lnTo>
                <a:lnTo>
                  <a:pt x="4686256" y="1271032"/>
                </a:lnTo>
                <a:lnTo>
                  <a:pt x="4664068" y="1334376"/>
                </a:lnTo>
                <a:lnTo>
                  <a:pt x="4634842" y="1396842"/>
                </a:lnTo>
                <a:lnTo>
                  <a:pt x="4598697" y="1458270"/>
                </a:lnTo>
                <a:lnTo>
                  <a:pt x="4555755" y="1518498"/>
                </a:lnTo>
                <a:lnTo>
                  <a:pt x="4531772" y="1548111"/>
                </a:lnTo>
                <a:lnTo>
                  <a:pt x="4506136" y="1577363"/>
                </a:lnTo>
                <a:lnTo>
                  <a:pt x="4478860" y="1606235"/>
                </a:lnTo>
                <a:lnTo>
                  <a:pt x="4449960" y="1634705"/>
                </a:lnTo>
                <a:lnTo>
                  <a:pt x="4419451" y="1662754"/>
                </a:lnTo>
                <a:lnTo>
                  <a:pt x="4387348" y="1690361"/>
                </a:lnTo>
                <a:lnTo>
                  <a:pt x="4353667" y="1717506"/>
                </a:lnTo>
                <a:lnTo>
                  <a:pt x="4318421" y="1744169"/>
                </a:lnTo>
                <a:lnTo>
                  <a:pt x="4281627" y="1770330"/>
                </a:lnTo>
                <a:lnTo>
                  <a:pt x="4243299" y="1795968"/>
                </a:lnTo>
                <a:lnTo>
                  <a:pt x="4203452" y="1821064"/>
                </a:lnTo>
                <a:lnTo>
                  <a:pt x="4162102" y="1845596"/>
                </a:lnTo>
                <a:lnTo>
                  <a:pt x="4119264" y="1869545"/>
                </a:lnTo>
                <a:lnTo>
                  <a:pt x="4074951" y="1892891"/>
                </a:lnTo>
                <a:lnTo>
                  <a:pt x="4029181" y="1915613"/>
                </a:lnTo>
                <a:lnTo>
                  <a:pt x="3981967" y="1937692"/>
                </a:lnTo>
                <a:lnTo>
                  <a:pt x="3933325" y="1959106"/>
                </a:lnTo>
                <a:lnTo>
                  <a:pt x="3883270" y="1979836"/>
                </a:lnTo>
                <a:lnTo>
                  <a:pt x="3831817" y="1999861"/>
                </a:lnTo>
                <a:lnTo>
                  <a:pt x="3778981" y="2019162"/>
                </a:lnTo>
                <a:lnTo>
                  <a:pt x="3724776" y="2037718"/>
                </a:lnTo>
                <a:lnTo>
                  <a:pt x="3669219" y="2055508"/>
                </a:lnTo>
                <a:lnTo>
                  <a:pt x="3612324" y="2072513"/>
                </a:lnTo>
                <a:lnTo>
                  <a:pt x="3554106" y="2088713"/>
                </a:lnTo>
                <a:lnTo>
                  <a:pt x="3494580" y="2104086"/>
                </a:lnTo>
                <a:lnTo>
                  <a:pt x="3433762" y="2118614"/>
                </a:lnTo>
                <a:lnTo>
                  <a:pt x="3384528" y="2129534"/>
                </a:lnTo>
                <a:lnTo>
                  <a:pt x="3334976" y="2139786"/>
                </a:lnTo>
                <a:lnTo>
                  <a:pt x="3285126" y="2149370"/>
                </a:lnTo>
                <a:lnTo>
                  <a:pt x="3235003" y="2158289"/>
                </a:lnTo>
                <a:lnTo>
                  <a:pt x="3184629" y="2166545"/>
                </a:lnTo>
                <a:lnTo>
                  <a:pt x="3134026" y="2174140"/>
                </a:lnTo>
                <a:lnTo>
                  <a:pt x="3083217" y="2181076"/>
                </a:lnTo>
                <a:lnTo>
                  <a:pt x="3032225" y="2187354"/>
                </a:lnTo>
                <a:lnTo>
                  <a:pt x="2981071" y="2192978"/>
                </a:lnTo>
                <a:lnTo>
                  <a:pt x="2929780" y="2197950"/>
                </a:lnTo>
                <a:lnTo>
                  <a:pt x="2878373" y="2202270"/>
                </a:lnTo>
                <a:lnTo>
                  <a:pt x="2826873" y="2205941"/>
                </a:lnTo>
                <a:lnTo>
                  <a:pt x="2775302" y="2208966"/>
                </a:lnTo>
                <a:lnTo>
                  <a:pt x="2723684" y="2211346"/>
                </a:lnTo>
                <a:lnTo>
                  <a:pt x="2672041" y="2213084"/>
                </a:lnTo>
                <a:lnTo>
                  <a:pt x="2620394" y="2214180"/>
                </a:lnTo>
                <a:lnTo>
                  <a:pt x="2568768" y="2214639"/>
                </a:lnTo>
                <a:lnTo>
                  <a:pt x="2517185" y="2214460"/>
                </a:lnTo>
                <a:lnTo>
                  <a:pt x="2465667" y="2213647"/>
                </a:lnTo>
                <a:lnTo>
                  <a:pt x="2414237" y="2212202"/>
                </a:lnTo>
                <a:lnTo>
                  <a:pt x="2362917" y="2210127"/>
                </a:lnTo>
                <a:lnTo>
                  <a:pt x="2311730" y="2207423"/>
                </a:lnTo>
                <a:lnTo>
                  <a:pt x="2260699" y="2204092"/>
                </a:lnTo>
                <a:lnTo>
                  <a:pt x="2209846" y="2200138"/>
                </a:lnTo>
                <a:lnTo>
                  <a:pt x="2159194" y="2195561"/>
                </a:lnTo>
                <a:lnTo>
                  <a:pt x="2108765" y="2190364"/>
                </a:lnTo>
                <a:lnTo>
                  <a:pt x="2058583" y="2184549"/>
                </a:lnTo>
                <a:lnTo>
                  <a:pt x="2008669" y="2178118"/>
                </a:lnTo>
                <a:lnTo>
                  <a:pt x="1959046" y="2171073"/>
                </a:lnTo>
                <a:lnTo>
                  <a:pt x="1909738" y="2163415"/>
                </a:lnTo>
                <a:lnTo>
                  <a:pt x="1860766" y="2155148"/>
                </a:lnTo>
                <a:lnTo>
                  <a:pt x="1812153" y="2146273"/>
                </a:lnTo>
                <a:lnTo>
                  <a:pt x="1763922" y="2136792"/>
                </a:lnTo>
                <a:lnTo>
                  <a:pt x="1716095" y="2126707"/>
                </a:lnTo>
                <a:lnTo>
                  <a:pt x="1668695" y="2116021"/>
                </a:lnTo>
                <a:lnTo>
                  <a:pt x="1621744" y="2104734"/>
                </a:lnTo>
                <a:lnTo>
                  <a:pt x="1575266" y="2092850"/>
                </a:lnTo>
                <a:lnTo>
                  <a:pt x="1529283" y="2080371"/>
                </a:lnTo>
                <a:lnTo>
                  <a:pt x="1483816" y="2067297"/>
                </a:lnTo>
                <a:lnTo>
                  <a:pt x="1438890" y="2053632"/>
                </a:lnTo>
                <a:lnTo>
                  <a:pt x="1394527" y="2039378"/>
                </a:lnTo>
                <a:lnTo>
                  <a:pt x="1350748" y="2024536"/>
                </a:lnTo>
                <a:lnTo>
                  <a:pt x="1307577" y="2009109"/>
                </a:lnTo>
                <a:lnTo>
                  <a:pt x="1265037" y="1993098"/>
                </a:lnTo>
                <a:lnTo>
                  <a:pt x="1223150" y="1976506"/>
                </a:lnTo>
                <a:lnTo>
                  <a:pt x="1181938" y="1959335"/>
                </a:lnTo>
                <a:lnTo>
                  <a:pt x="1141425" y="1941586"/>
                </a:lnTo>
                <a:lnTo>
                  <a:pt x="1101632" y="1923262"/>
                </a:lnTo>
                <a:lnTo>
                  <a:pt x="1062583" y="1904365"/>
                </a:lnTo>
                <a:lnTo>
                  <a:pt x="0" y="2029549"/>
                </a:lnTo>
                <a:close/>
              </a:path>
            </a:pathLst>
          </a:custGeom>
          <a:ln w="12699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37875" y="340218"/>
            <a:ext cx="2657475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A successful </a:t>
            </a:r>
            <a:r>
              <a:rPr sz="2000" b="1" spc="-10" dirty="0">
                <a:latin typeface="Calibri"/>
                <a:cs typeface="Calibri"/>
              </a:rPr>
              <a:t>manager  manages </a:t>
            </a:r>
            <a:r>
              <a:rPr sz="2000" b="1" spc="-5" dirty="0">
                <a:latin typeface="Calibri"/>
                <a:cs typeface="Calibri"/>
              </a:rPr>
              <a:t>an </a:t>
            </a:r>
            <a:r>
              <a:rPr sz="2000" b="1" spc="-10" dirty="0">
                <a:latin typeface="Calibri"/>
                <a:cs typeface="Calibri"/>
              </a:rPr>
              <a:t>organisation  well </a:t>
            </a:r>
            <a:r>
              <a:rPr sz="2000" b="1" dirty="0">
                <a:latin typeface="Calibri"/>
                <a:cs typeface="Calibri"/>
              </a:rPr>
              <a:t>based upon </a:t>
            </a:r>
            <a:r>
              <a:rPr sz="2000" b="1" spc="-5" dirty="0">
                <a:latin typeface="Calibri"/>
                <a:cs typeface="Calibri"/>
              </a:rPr>
              <a:t>his  knowledge, observation 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experience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01169" y="2371373"/>
            <a:ext cx="4062095" cy="1934210"/>
          </a:xfrm>
          <a:custGeom>
            <a:avLst/>
            <a:gdLst/>
            <a:ahLst/>
            <a:cxnLst/>
            <a:rect l="l" t="t" r="r" b="b"/>
            <a:pathLst>
              <a:path w="4062095" h="1934210">
                <a:moveTo>
                  <a:pt x="0" y="1315620"/>
                </a:moveTo>
                <a:lnTo>
                  <a:pt x="482422" y="1049631"/>
                </a:lnTo>
                <a:lnTo>
                  <a:pt x="478120" y="1015758"/>
                </a:lnTo>
                <a:lnTo>
                  <a:pt x="476001" y="982079"/>
                </a:lnTo>
                <a:lnTo>
                  <a:pt x="478186" y="915384"/>
                </a:lnTo>
                <a:lnTo>
                  <a:pt x="488716" y="849714"/>
                </a:lnTo>
                <a:lnTo>
                  <a:pt x="507332" y="785234"/>
                </a:lnTo>
                <a:lnTo>
                  <a:pt x="533776" y="722111"/>
                </a:lnTo>
                <a:lnTo>
                  <a:pt x="567788" y="660509"/>
                </a:lnTo>
                <a:lnTo>
                  <a:pt x="609110" y="600596"/>
                </a:lnTo>
                <a:lnTo>
                  <a:pt x="657481" y="542537"/>
                </a:lnTo>
                <a:lnTo>
                  <a:pt x="684230" y="514254"/>
                </a:lnTo>
                <a:lnTo>
                  <a:pt x="712644" y="486498"/>
                </a:lnTo>
                <a:lnTo>
                  <a:pt x="742691" y="459287"/>
                </a:lnTo>
                <a:lnTo>
                  <a:pt x="774339" y="432644"/>
                </a:lnTo>
                <a:lnTo>
                  <a:pt x="807555" y="406589"/>
                </a:lnTo>
                <a:lnTo>
                  <a:pt x="842307" y="381143"/>
                </a:lnTo>
                <a:lnTo>
                  <a:pt x="878562" y="356327"/>
                </a:lnTo>
                <a:lnTo>
                  <a:pt x="916288" y="332160"/>
                </a:lnTo>
                <a:lnTo>
                  <a:pt x="955453" y="308665"/>
                </a:lnTo>
                <a:lnTo>
                  <a:pt x="996025" y="285861"/>
                </a:lnTo>
                <a:lnTo>
                  <a:pt x="1037970" y="263769"/>
                </a:lnTo>
                <a:lnTo>
                  <a:pt x="1081257" y="242411"/>
                </a:lnTo>
                <a:lnTo>
                  <a:pt x="1125853" y="221807"/>
                </a:lnTo>
                <a:lnTo>
                  <a:pt x="1171726" y="201978"/>
                </a:lnTo>
                <a:lnTo>
                  <a:pt x="1218843" y="182944"/>
                </a:lnTo>
                <a:lnTo>
                  <a:pt x="1267172" y="164726"/>
                </a:lnTo>
                <a:lnTo>
                  <a:pt x="1316681" y="147345"/>
                </a:lnTo>
                <a:lnTo>
                  <a:pt x="1367337" y="130822"/>
                </a:lnTo>
                <a:lnTo>
                  <a:pt x="1419108" y="115177"/>
                </a:lnTo>
                <a:lnTo>
                  <a:pt x="1471961" y="100431"/>
                </a:lnTo>
                <a:lnTo>
                  <a:pt x="1525864" y="86605"/>
                </a:lnTo>
                <a:lnTo>
                  <a:pt x="1580785" y="73720"/>
                </a:lnTo>
                <a:lnTo>
                  <a:pt x="1636692" y="61797"/>
                </a:lnTo>
                <a:lnTo>
                  <a:pt x="1693551" y="50855"/>
                </a:lnTo>
                <a:lnTo>
                  <a:pt x="1751331" y="40916"/>
                </a:lnTo>
                <a:lnTo>
                  <a:pt x="1809999" y="32001"/>
                </a:lnTo>
                <a:lnTo>
                  <a:pt x="1869523" y="24131"/>
                </a:lnTo>
                <a:lnTo>
                  <a:pt x="1929870" y="17325"/>
                </a:lnTo>
                <a:lnTo>
                  <a:pt x="1991008" y="11606"/>
                </a:lnTo>
                <a:lnTo>
                  <a:pt x="2052904" y="6993"/>
                </a:lnTo>
                <a:lnTo>
                  <a:pt x="2115527" y="3507"/>
                </a:lnTo>
                <a:lnTo>
                  <a:pt x="2175780" y="1259"/>
                </a:lnTo>
                <a:lnTo>
                  <a:pt x="2235703" y="95"/>
                </a:lnTo>
                <a:lnTo>
                  <a:pt x="2295262" y="0"/>
                </a:lnTo>
                <a:lnTo>
                  <a:pt x="2354425" y="957"/>
                </a:lnTo>
                <a:lnTo>
                  <a:pt x="2413156" y="2953"/>
                </a:lnTo>
                <a:lnTo>
                  <a:pt x="2471423" y="5971"/>
                </a:lnTo>
                <a:lnTo>
                  <a:pt x="2529190" y="9996"/>
                </a:lnTo>
                <a:lnTo>
                  <a:pt x="2586425" y="15013"/>
                </a:lnTo>
                <a:lnTo>
                  <a:pt x="2643092" y="21006"/>
                </a:lnTo>
                <a:lnTo>
                  <a:pt x="2699159" y="27960"/>
                </a:lnTo>
                <a:lnTo>
                  <a:pt x="2754591" y="35859"/>
                </a:lnTo>
                <a:lnTo>
                  <a:pt x="2809354" y="44688"/>
                </a:lnTo>
                <a:lnTo>
                  <a:pt x="2863415" y="54431"/>
                </a:lnTo>
                <a:lnTo>
                  <a:pt x="2916739" y="65074"/>
                </a:lnTo>
                <a:lnTo>
                  <a:pt x="2969292" y="76601"/>
                </a:lnTo>
                <a:lnTo>
                  <a:pt x="3021041" y="88995"/>
                </a:lnTo>
                <a:lnTo>
                  <a:pt x="3071951" y="102243"/>
                </a:lnTo>
                <a:lnTo>
                  <a:pt x="3121989" y="116328"/>
                </a:lnTo>
                <a:lnTo>
                  <a:pt x="3171121" y="131235"/>
                </a:lnTo>
                <a:lnTo>
                  <a:pt x="3219312" y="146949"/>
                </a:lnTo>
                <a:lnTo>
                  <a:pt x="3266529" y="163454"/>
                </a:lnTo>
                <a:lnTo>
                  <a:pt x="3312738" y="180735"/>
                </a:lnTo>
                <a:lnTo>
                  <a:pt x="3357905" y="198776"/>
                </a:lnTo>
                <a:lnTo>
                  <a:pt x="3401996" y="217563"/>
                </a:lnTo>
                <a:lnTo>
                  <a:pt x="3444977" y="237078"/>
                </a:lnTo>
                <a:lnTo>
                  <a:pt x="3486814" y="257308"/>
                </a:lnTo>
                <a:lnTo>
                  <a:pt x="3527473" y="278237"/>
                </a:lnTo>
                <a:lnTo>
                  <a:pt x="3566920" y="299850"/>
                </a:lnTo>
                <a:lnTo>
                  <a:pt x="3605121" y="322130"/>
                </a:lnTo>
                <a:lnTo>
                  <a:pt x="3642043" y="345062"/>
                </a:lnTo>
                <a:lnTo>
                  <a:pt x="3677651" y="368632"/>
                </a:lnTo>
                <a:lnTo>
                  <a:pt x="3711911" y="392824"/>
                </a:lnTo>
                <a:lnTo>
                  <a:pt x="3744790" y="417621"/>
                </a:lnTo>
                <a:lnTo>
                  <a:pt x="3776254" y="443010"/>
                </a:lnTo>
                <a:lnTo>
                  <a:pt x="3806267" y="468974"/>
                </a:lnTo>
                <a:lnTo>
                  <a:pt x="3834798" y="495498"/>
                </a:lnTo>
                <a:lnTo>
                  <a:pt x="3861811" y="522567"/>
                </a:lnTo>
                <a:lnTo>
                  <a:pt x="3911150" y="578277"/>
                </a:lnTo>
                <a:lnTo>
                  <a:pt x="3954012" y="635980"/>
                </a:lnTo>
                <a:lnTo>
                  <a:pt x="3990125" y="695554"/>
                </a:lnTo>
                <a:lnTo>
                  <a:pt x="4019219" y="756875"/>
                </a:lnTo>
                <a:lnTo>
                  <a:pt x="4041022" y="819820"/>
                </a:lnTo>
                <a:lnTo>
                  <a:pt x="4055262" y="884265"/>
                </a:lnTo>
                <a:lnTo>
                  <a:pt x="4061682" y="951818"/>
                </a:lnTo>
                <a:lnTo>
                  <a:pt x="4061649" y="985282"/>
                </a:lnTo>
                <a:lnTo>
                  <a:pt x="4055260" y="1051485"/>
                </a:lnTo>
                <a:lnTo>
                  <a:pt x="4040654" y="1116581"/>
                </a:lnTo>
                <a:lnTo>
                  <a:pt x="4018092" y="1180404"/>
                </a:lnTo>
                <a:lnTo>
                  <a:pt x="3987831" y="1242787"/>
                </a:lnTo>
                <a:lnTo>
                  <a:pt x="3950132" y="1303565"/>
                </a:lnTo>
                <a:lnTo>
                  <a:pt x="3905253" y="1362572"/>
                </a:lnTo>
                <a:lnTo>
                  <a:pt x="3880202" y="1391359"/>
                </a:lnTo>
                <a:lnTo>
                  <a:pt x="3853454" y="1419642"/>
                </a:lnTo>
                <a:lnTo>
                  <a:pt x="3825039" y="1447399"/>
                </a:lnTo>
                <a:lnTo>
                  <a:pt x="3794992" y="1474609"/>
                </a:lnTo>
                <a:lnTo>
                  <a:pt x="3763345" y="1501252"/>
                </a:lnTo>
                <a:lnTo>
                  <a:pt x="3730129" y="1527307"/>
                </a:lnTo>
                <a:lnTo>
                  <a:pt x="3695377" y="1552753"/>
                </a:lnTo>
                <a:lnTo>
                  <a:pt x="3659122" y="1577570"/>
                </a:lnTo>
                <a:lnTo>
                  <a:pt x="3621395" y="1601736"/>
                </a:lnTo>
                <a:lnTo>
                  <a:pt x="3582230" y="1625232"/>
                </a:lnTo>
                <a:lnTo>
                  <a:pt x="3541659" y="1648035"/>
                </a:lnTo>
                <a:lnTo>
                  <a:pt x="3499713" y="1670127"/>
                </a:lnTo>
                <a:lnTo>
                  <a:pt x="3456427" y="1691485"/>
                </a:lnTo>
                <a:lnTo>
                  <a:pt x="3411831" y="1712089"/>
                </a:lnTo>
                <a:lnTo>
                  <a:pt x="3365958" y="1731919"/>
                </a:lnTo>
                <a:lnTo>
                  <a:pt x="3318841" y="1750953"/>
                </a:lnTo>
                <a:lnTo>
                  <a:pt x="3270512" y="1769170"/>
                </a:lnTo>
                <a:lnTo>
                  <a:pt x="3221003" y="1786551"/>
                </a:lnTo>
                <a:lnTo>
                  <a:pt x="3170347" y="1803075"/>
                </a:lnTo>
                <a:lnTo>
                  <a:pt x="3118576" y="1818719"/>
                </a:lnTo>
                <a:lnTo>
                  <a:pt x="3065723" y="1833465"/>
                </a:lnTo>
                <a:lnTo>
                  <a:pt x="3011819" y="1847291"/>
                </a:lnTo>
                <a:lnTo>
                  <a:pt x="2956898" y="1860176"/>
                </a:lnTo>
                <a:lnTo>
                  <a:pt x="2900992" y="1872100"/>
                </a:lnTo>
                <a:lnTo>
                  <a:pt x="2844133" y="1883041"/>
                </a:lnTo>
                <a:lnTo>
                  <a:pt x="2786353" y="1892980"/>
                </a:lnTo>
                <a:lnTo>
                  <a:pt x="2727685" y="1901895"/>
                </a:lnTo>
                <a:lnTo>
                  <a:pt x="2668161" y="1909765"/>
                </a:lnTo>
                <a:lnTo>
                  <a:pt x="2607814" y="1916571"/>
                </a:lnTo>
                <a:lnTo>
                  <a:pt x="2546676" y="1922290"/>
                </a:lnTo>
                <a:lnTo>
                  <a:pt x="2484779" y="1926903"/>
                </a:lnTo>
                <a:lnTo>
                  <a:pt x="2422156" y="1930389"/>
                </a:lnTo>
                <a:lnTo>
                  <a:pt x="2364744" y="1932550"/>
                </a:lnTo>
                <a:lnTo>
                  <a:pt x="2307513" y="1933716"/>
                </a:lnTo>
                <a:lnTo>
                  <a:pt x="2250498" y="1933900"/>
                </a:lnTo>
                <a:lnTo>
                  <a:pt x="2193736" y="1933111"/>
                </a:lnTo>
                <a:lnTo>
                  <a:pt x="2137263" y="1931361"/>
                </a:lnTo>
                <a:lnTo>
                  <a:pt x="2081114" y="1928660"/>
                </a:lnTo>
                <a:lnTo>
                  <a:pt x="2025326" y="1925018"/>
                </a:lnTo>
                <a:lnTo>
                  <a:pt x="1969933" y="1920448"/>
                </a:lnTo>
                <a:lnTo>
                  <a:pt x="1914972" y="1914959"/>
                </a:lnTo>
                <a:lnTo>
                  <a:pt x="1860478" y="1908562"/>
                </a:lnTo>
                <a:lnTo>
                  <a:pt x="1806488" y="1901268"/>
                </a:lnTo>
                <a:lnTo>
                  <a:pt x="1753038" y="1893087"/>
                </a:lnTo>
                <a:lnTo>
                  <a:pt x="1700162" y="1884031"/>
                </a:lnTo>
                <a:lnTo>
                  <a:pt x="1647897" y="1874111"/>
                </a:lnTo>
                <a:lnTo>
                  <a:pt x="1596279" y="1863336"/>
                </a:lnTo>
                <a:lnTo>
                  <a:pt x="1545343" y="1851718"/>
                </a:lnTo>
                <a:lnTo>
                  <a:pt x="1495126" y="1839267"/>
                </a:lnTo>
                <a:lnTo>
                  <a:pt x="1445663" y="1825994"/>
                </a:lnTo>
                <a:lnTo>
                  <a:pt x="1396990" y="1811911"/>
                </a:lnTo>
                <a:lnTo>
                  <a:pt x="1349143" y="1797027"/>
                </a:lnTo>
                <a:lnTo>
                  <a:pt x="1302157" y="1781354"/>
                </a:lnTo>
                <a:lnTo>
                  <a:pt x="1256069" y="1764901"/>
                </a:lnTo>
                <a:lnTo>
                  <a:pt x="1210914" y="1747681"/>
                </a:lnTo>
                <a:lnTo>
                  <a:pt x="1166728" y="1729703"/>
                </a:lnTo>
                <a:lnTo>
                  <a:pt x="1123547" y="1710979"/>
                </a:lnTo>
                <a:lnTo>
                  <a:pt x="1081406" y="1691519"/>
                </a:lnTo>
                <a:lnTo>
                  <a:pt x="1040343" y="1671334"/>
                </a:lnTo>
                <a:lnTo>
                  <a:pt x="1000391" y="1650435"/>
                </a:lnTo>
                <a:lnTo>
                  <a:pt x="961588" y="1628832"/>
                </a:lnTo>
                <a:lnTo>
                  <a:pt x="923969" y="1606536"/>
                </a:lnTo>
                <a:lnTo>
                  <a:pt x="887569" y="1583559"/>
                </a:lnTo>
                <a:lnTo>
                  <a:pt x="852426" y="1559910"/>
                </a:lnTo>
                <a:lnTo>
                  <a:pt x="818573" y="1535600"/>
                </a:lnTo>
                <a:lnTo>
                  <a:pt x="786048" y="1510641"/>
                </a:lnTo>
                <a:lnTo>
                  <a:pt x="754886" y="1485042"/>
                </a:lnTo>
                <a:lnTo>
                  <a:pt x="725123" y="1458816"/>
                </a:lnTo>
                <a:lnTo>
                  <a:pt x="696795" y="1431971"/>
                </a:lnTo>
                <a:lnTo>
                  <a:pt x="669937" y="1404520"/>
                </a:lnTo>
                <a:lnTo>
                  <a:pt x="0" y="131562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08930" y="2699559"/>
            <a:ext cx="232029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latin typeface="Calibri"/>
                <a:cs typeface="Calibri"/>
              </a:rPr>
              <a:t>Every </a:t>
            </a:r>
            <a:r>
              <a:rPr sz="2000" b="1" spc="-10" dirty="0">
                <a:latin typeface="Calibri"/>
                <a:cs typeface="Calibri"/>
              </a:rPr>
              <a:t>manager differs  </a:t>
            </a:r>
            <a:r>
              <a:rPr sz="2000" b="1" spc="-5" dirty="0">
                <a:latin typeface="Calibri"/>
                <a:cs typeface="Calibri"/>
              </a:rPr>
              <a:t>in </a:t>
            </a:r>
            <a:r>
              <a:rPr sz="2000" b="1" dirty="0">
                <a:latin typeface="Calibri"/>
                <a:cs typeface="Calibri"/>
              </a:rPr>
              <a:t>the </a:t>
            </a:r>
            <a:r>
              <a:rPr sz="2000" b="1" spc="-5" dirty="0">
                <a:latin typeface="Calibri"/>
                <a:cs typeface="Calibri"/>
              </a:rPr>
              <a:t>application </a:t>
            </a:r>
            <a:r>
              <a:rPr sz="2000" b="1" dirty="0">
                <a:latin typeface="Calibri"/>
                <a:cs typeface="Calibri"/>
              </a:rPr>
              <a:t>of  </a:t>
            </a:r>
            <a:r>
              <a:rPr sz="2000" b="1" spc="-5" dirty="0">
                <a:latin typeface="Calibri"/>
                <a:cs typeface="Calibri"/>
              </a:rPr>
              <a:t>his knowledge </a:t>
            </a:r>
            <a:r>
              <a:rPr sz="2000" b="1" dirty="0">
                <a:latin typeface="Calibri"/>
                <a:cs typeface="Calibri"/>
              </a:rPr>
              <a:t>and  </a:t>
            </a:r>
            <a:r>
              <a:rPr sz="2000" b="1" spc="-5" dirty="0">
                <a:latin typeface="Calibri"/>
                <a:cs typeface="Calibri"/>
              </a:rPr>
              <a:t>experience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45252" y="4305234"/>
            <a:ext cx="5508625" cy="2216150"/>
          </a:xfrm>
          <a:custGeom>
            <a:avLst/>
            <a:gdLst/>
            <a:ahLst/>
            <a:cxnLst/>
            <a:rect l="l" t="t" r="r" b="b"/>
            <a:pathLst>
              <a:path w="5508625" h="2216150">
                <a:moveTo>
                  <a:pt x="0" y="1258251"/>
                </a:moveTo>
                <a:lnTo>
                  <a:pt x="1215148" y="991640"/>
                </a:lnTo>
                <a:lnTo>
                  <a:pt x="1222437" y="960316"/>
                </a:lnTo>
                <a:lnTo>
                  <a:pt x="1231368" y="929301"/>
                </a:lnTo>
                <a:lnTo>
                  <a:pt x="1254057" y="868240"/>
                </a:lnTo>
                <a:lnTo>
                  <a:pt x="1283016" y="808538"/>
                </a:lnTo>
                <a:lnTo>
                  <a:pt x="1318044" y="750279"/>
                </a:lnTo>
                <a:lnTo>
                  <a:pt x="1358942" y="693547"/>
                </a:lnTo>
                <a:lnTo>
                  <a:pt x="1405510" y="638425"/>
                </a:lnTo>
                <a:lnTo>
                  <a:pt x="1457549" y="584995"/>
                </a:lnTo>
                <a:lnTo>
                  <a:pt x="1485557" y="558940"/>
                </a:lnTo>
                <a:lnTo>
                  <a:pt x="1514858" y="533341"/>
                </a:lnTo>
                <a:lnTo>
                  <a:pt x="1545426" y="508206"/>
                </a:lnTo>
                <a:lnTo>
                  <a:pt x="1577238" y="483546"/>
                </a:lnTo>
                <a:lnTo>
                  <a:pt x="1610267" y="459372"/>
                </a:lnTo>
                <a:lnTo>
                  <a:pt x="1644488" y="435693"/>
                </a:lnTo>
                <a:lnTo>
                  <a:pt x="1679878" y="412521"/>
                </a:lnTo>
                <a:lnTo>
                  <a:pt x="1716410" y="389866"/>
                </a:lnTo>
                <a:lnTo>
                  <a:pt x="1754060" y="367739"/>
                </a:lnTo>
                <a:lnTo>
                  <a:pt x="1792803" y="346148"/>
                </a:lnTo>
                <a:lnTo>
                  <a:pt x="1832614" y="325106"/>
                </a:lnTo>
                <a:lnTo>
                  <a:pt x="1873468" y="304622"/>
                </a:lnTo>
                <a:lnTo>
                  <a:pt x="1915340" y="284707"/>
                </a:lnTo>
                <a:lnTo>
                  <a:pt x="1958204" y="265371"/>
                </a:lnTo>
                <a:lnTo>
                  <a:pt x="2002037" y="246624"/>
                </a:lnTo>
                <a:lnTo>
                  <a:pt x="2046813" y="228478"/>
                </a:lnTo>
                <a:lnTo>
                  <a:pt x="2092506" y="210942"/>
                </a:lnTo>
                <a:lnTo>
                  <a:pt x="2139093" y="194027"/>
                </a:lnTo>
                <a:lnTo>
                  <a:pt x="2186548" y="177743"/>
                </a:lnTo>
                <a:lnTo>
                  <a:pt x="2234846" y="162100"/>
                </a:lnTo>
                <a:lnTo>
                  <a:pt x="2283962" y="147110"/>
                </a:lnTo>
                <a:lnTo>
                  <a:pt x="2333871" y="132782"/>
                </a:lnTo>
                <a:lnTo>
                  <a:pt x="2384549" y="119126"/>
                </a:lnTo>
                <a:lnTo>
                  <a:pt x="2435969" y="106154"/>
                </a:lnTo>
                <a:lnTo>
                  <a:pt x="2488108" y="93876"/>
                </a:lnTo>
                <a:lnTo>
                  <a:pt x="2540940" y="82301"/>
                </a:lnTo>
                <a:lnTo>
                  <a:pt x="2594441" y="71441"/>
                </a:lnTo>
                <a:lnTo>
                  <a:pt x="2648585" y="61306"/>
                </a:lnTo>
                <a:lnTo>
                  <a:pt x="2703347" y="51905"/>
                </a:lnTo>
                <a:lnTo>
                  <a:pt x="2758702" y="43251"/>
                </a:lnTo>
                <a:lnTo>
                  <a:pt x="2814626" y="35352"/>
                </a:lnTo>
                <a:lnTo>
                  <a:pt x="2871093" y="28220"/>
                </a:lnTo>
                <a:lnTo>
                  <a:pt x="2928079" y="21864"/>
                </a:lnTo>
                <a:lnTo>
                  <a:pt x="2985558" y="16296"/>
                </a:lnTo>
                <a:lnTo>
                  <a:pt x="3043506" y="11525"/>
                </a:lnTo>
                <a:lnTo>
                  <a:pt x="3101897" y="7563"/>
                </a:lnTo>
                <a:lnTo>
                  <a:pt x="3160707" y="4418"/>
                </a:lnTo>
                <a:lnTo>
                  <a:pt x="3219910" y="2103"/>
                </a:lnTo>
                <a:lnTo>
                  <a:pt x="3279482" y="626"/>
                </a:lnTo>
                <a:lnTo>
                  <a:pt x="3339398" y="0"/>
                </a:lnTo>
                <a:lnTo>
                  <a:pt x="3399632" y="233"/>
                </a:lnTo>
                <a:lnTo>
                  <a:pt x="3460160" y="1336"/>
                </a:lnTo>
                <a:lnTo>
                  <a:pt x="3520956" y="3321"/>
                </a:lnTo>
                <a:lnTo>
                  <a:pt x="3581996" y="6196"/>
                </a:lnTo>
                <a:lnTo>
                  <a:pt x="3645019" y="10097"/>
                </a:lnTo>
                <a:lnTo>
                  <a:pt x="3707397" y="14903"/>
                </a:lnTo>
                <a:lnTo>
                  <a:pt x="3769108" y="20602"/>
                </a:lnTo>
                <a:lnTo>
                  <a:pt x="3830130" y="27178"/>
                </a:lnTo>
                <a:lnTo>
                  <a:pt x="3890440" y="34618"/>
                </a:lnTo>
                <a:lnTo>
                  <a:pt x="3950016" y="42907"/>
                </a:lnTo>
                <a:lnTo>
                  <a:pt x="4008836" y="52031"/>
                </a:lnTo>
                <a:lnTo>
                  <a:pt x="4066876" y="61976"/>
                </a:lnTo>
                <a:lnTo>
                  <a:pt x="4124115" y="72726"/>
                </a:lnTo>
                <a:lnTo>
                  <a:pt x="4180530" y="84269"/>
                </a:lnTo>
                <a:lnTo>
                  <a:pt x="4236098" y="96590"/>
                </a:lnTo>
                <a:lnTo>
                  <a:pt x="4290798" y="109674"/>
                </a:lnTo>
                <a:lnTo>
                  <a:pt x="4344606" y="123507"/>
                </a:lnTo>
                <a:lnTo>
                  <a:pt x="4397500" y="138075"/>
                </a:lnTo>
                <a:lnTo>
                  <a:pt x="4449459" y="153363"/>
                </a:lnTo>
                <a:lnTo>
                  <a:pt x="4500458" y="169358"/>
                </a:lnTo>
                <a:lnTo>
                  <a:pt x="4550477" y="186045"/>
                </a:lnTo>
                <a:lnTo>
                  <a:pt x="4599492" y="203410"/>
                </a:lnTo>
                <a:lnTo>
                  <a:pt x="4647481" y="221438"/>
                </a:lnTo>
                <a:lnTo>
                  <a:pt x="4694421" y="240115"/>
                </a:lnTo>
                <a:lnTo>
                  <a:pt x="4740291" y="259427"/>
                </a:lnTo>
                <a:lnTo>
                  <a:pt x="4785067" y="279360"/>
                </a:lnTo>
                <a:lnTo>
                  <a:pt x="4828727" y="299900"/>
                </a:lnTo>
                <a:lnTo>
                  <a:pt x="4871250" y="321031"/>
                </a:lnTo>
                <a:lnTo>
                  <a:pt x="4912611" y="342740"/>
                </a:lnTo>
                <a:lnTo>
                  <a:pt x="4952790" y="365013"/>
                </a:lnTo>
                <a:lnTo>
                  <a:pt x="4991763" y="387834"/>
                </a:lnTo>
                <a:lnTo>
                  <a:pt x="5029507" y="411191"/>
                </a:lnTo>
                <a:lnTo>
                  <a:pt x="5066002" y="435068"/>
                </a:lnTo>
                <a:lnTo>
                  <a:pt x="5101223" y="459452"/>
                </a:lnTo>
                <a:lnTo>
                  <a:pt x="5135149" y="484328"/>
                </a:lnTo>
                <a:lnTo>
                  <a:pt x="5167758" y="509682"/>
                </a:lnTo>
                <a:lnTo>
                  <a:pt x="5199026" y="535499"/>
                </a:lnTo>
                <a:lnTo>
                  <a:pt x="5228931" y="561765"/>
                </a:lnTo>
                <a:lnTo>
                  <a:pt x="5257451" y="588467"/>
                </a:lnTo>
                <a:lnTo>
                  <a:pt x="5284564" y="615589"/>
                </a:lnTo>
                <a:lnTo>
                  <a:pt x="5334476" y="671038"/>
                </a:lnTo>
                <a:lnTo>
                  <a:pt x="5378489" y="727998"/>
                </a:lnTo>
                <a:lnTo>
                  <a:pt x="5416422" y="786356"/>
                </a:lnTo>
                <a:lnTo>
                  <a:pt x="5448096" y="845996"/>
                </a:lnTo>
                <a:lnTo>
                  <a:pt x="5473332" y="906805"/>
                </a:lnTo>
                <a:lnTo>
                  <a:pt x="5491950" y="968669"/>
                </a:lnTo>
                <a:lnTo>
                  <a:pt x="5503770" y="1031472"/>
                </a:lnTo>
                <a:lnTo>
                  <a:pt x="5508613" y="1095101"/>
                </a:lnTo>
                <a:lnTo>
                  <a:pt x="5508362" y="1127190"/>
                </a:lnTo>
                <a:lnTo>
                  <a:pt x="5502402" y="1191843"/>
                </a:lnTo>
                <a:lnTo>
                  <a:pt x="5489360" y="1255704"/>
                </a:lnTo>
                <a:lnTo>
                  <a:pt x="5469880" y="1317416"/>
                </a:lnTo>
                <a:lnTo>
                  <a:pt x="5444032" y="1377809"/>
                </a:lnTo>
                <a:lnTo>
                  <a:pt x="5412013" y="1436800"/>
                </a:lnTo>
                <a:lnTo>
                  <a:pt x="5374025" y="1494307"/>
                </a:lnTo>
                <a:lnTo>
                  <a:pt x="5330267" y="1550245"/>
                </a:lnTo>
                <a:lnTo>
                  <a:pt x="5280939" y="1604532"/>
                </a:lnTo>
                <a:lnTo>
                  <a:pt x="5226240" y="1657085"/>
                </a:lnTo>
                <a:lnTo>
                  <a:pt x="5196939" y="1682685"/>
                </a:lnTo>
                <a:lnTo>
                  <a:pt x="5166371" y="1707820"/>
                </a:lnTo>
                <a:lnTo>
                  <a:pt x="5134559" y="1732480"/>
                </a:lnTo>
                <a:lnTo>
                  <a:pt x="5101530" y="1756654"/>
                </a:lnTo>
                <a:lnTo>
                  <a:pt x="5067309" y="1780333"/>
                </a:lnTo>
                <a:lnTo>
                  <a:pt x="5031919" y="1803505"/>
                </a:lnTo>
                <a:lnTo>
                  <a:pt x="4995387" y="1826160"/>
                </a:lnTo>
                <a:lnTo>
                  <a:pt x="4957737" y="1848288"/>
                </a:lnTo>
                <a:lnTo>
                  <a:pt x="4918994" y="1869878"/>
                </a:lnTo>
                <a:lnTo>
                  <a:pt x="4879183" y="1890920"/>
                </a:lnTo>
                <a:lnTo>
                  <a:pt x="4838330" y="1911404"/>
                </a:lnTo>
                <a:lnTo>
                  <a:pt x="4796458" y="1931319"/>
                </a:lnTo>
                <a:lnTo>
                  <a:pt x="4753594" y="1950655"/>
                </a:lnTo>
                <a:lnTo>
                  <a:pt x="4709761" y="1969402"/>
                </a:lnTo>
                <a:lnTo>
                  <a:pt x="4664986" y="1987548"/>
                </a:lnTo>
                <a:lnTo>
                  <a:pt x="4619292" y="2005084"/>
                </a:lnTo>
                <a:lnTo>
                  <a:pt x="4572706" y="2021999"/>
                </a:lnTo>
                <a:lnTo>
                  <a:pt x="4525251" y="2038283"/>
                </a:lnTo>
                <a:lnTo>
                  <a:pt x="4476953" y="2053926"/>
                </a:lnTo>
                <a:lnTo>
                  <a:pt x="4427837" y="2068916"/>
                </a:lnTo>
                <a:lnTo>
                  <a:pt x="4377928" y="2083244"/>
                </a:lnTo>
                <a:lnTo>
                  <a:pt x="4327251" y="2096900"/>
                </a:lnTo>
                <a:lnTo>
                  <a:pt x="4275831" y="2109872"/>
                </a:lnTo>
                <a:lnTo>
                  <a:pt x="4223692" y="2122151"/>
                </a:lnTo>
                <a:lnTo>
                  <a:pt x="4170860" y="2133725"/>
                </a:lnTo>
                <a:lnTo>
                  <a:pt x="4117360" y="2144586"/>
                </a:lnTo>
                <a:lnTo>
                  <a:pt x="4063217" y="2154721"/>
                </a:lnTo>
                <a:lnTo>
                  <a:pt x="4008455" y="2164121"/>
                </a:lnTo>
                <a:lnTo>
                  <a:pt x="3953100" y="2172776"/>
                </a:lnTo>
                <a:lnTo>
                  <a:pt x="3897176" y="2180675"/>
                </a:lnTo>
                <a:lnTo>
                  <a:pt x="3840710" y="2187808"/>
                </a:lnTo>
                <a:lnTo>
                  <a:pt x="3783724" y="2194163"/>
                </a:lnTo>
                <a:lnTo>
                  <a:pt x="3726245" y="2199732"/>
                </a:lnTo>
                <a:lnTo>
                  <a:pt x="3668298" y="2204503"/>
                </a:lnTo>
                <a:lnTo>
                  <a:pt x="3609908" y="2208466"/>
                </a:lnTo>
                <a:lnTo>
                  <a:pt x="3551098" y="2211611"/>
                </a:lnTo>
                <a:lnTo>
                  <a:pt x="3491896" y="2213927"/>
                </a:lnTo>
                <a:lnTo>
                  <a:pt x="3432324" y="2215403"/>
                </a:lnTo>
                <a:lnTo>
                  <a:pt x="3372409" y="2216031"/>
                </a:lnTo>
                <a:lnTo>
                  <a:pt x="3312176" y="2215798"/>
                </a:lnTo>
                <a:lnTo>
                  <a:pt x="3251648" y="2214695"/>
                </a:lnTo>
                <a:lnTo>
                  <a:pt x="3190853" y="2212711"/>
                </a:lnTo>
                <a:lnTo>
                  <a:pt x="3129813" y="2209837"/>
                </a:lnTo>
                <a:lnTo>
                  <a:pt x="3069167" y="2206094"/>
                </a:lnTo>
                <a:lnTo>
                  <a:pt x="3009012" y="2201494"/>
                </a:lnTo>
                <a:lnTo>
                  <a:pt x="2949373" y="2196047"/>
                </a:lnTo>
                <a:lnTo>
                  <a:pt x="2890278" y="2189764"/>
                </a:lnTo>
                <a:lnTo>
                  <a:pt x="2831752" y="2182657"/>
                </a:lnTo>
                <a:lnTo>
                  <a:pt x="2773821" y="2174737"/>
                </a:lnTo>
                <a:lnTo>
                  <a:pt x="2716511" y="2166016"/>
                </a:lnTo>
                <a:lnTo>
                  <a:pt x="2659847" y="2156503"/>
                </a:lnTo>
                <a:lnTo>
                  <a:pt x="2603857" y="2146211"/>
                </a:lnTo>
                <a:lnTo>
                  <a:pt x="2548566" y="2135151"/>
                </a:lnTo>
                <a:lnTo>
                  <a:pt x="2494000" y="2123334"/>
                </a:lnTo>
                <a:lnTo>
                  <a:pt x="2440185" y="2110772"/>
                </a:lnTo>
                <a:lnTo>
                  <a:pt x="2387147" y="2097475"/>
                </a:lnTo>
                <a:lnTo>
                  <a:pt x="2334912" y="2083455"/>
                </a:lnTo>
                <a:lnTo>
                  <a:pt x="2283506" y="2068724"/>
                </a:lnTo>
                <a:lnTo>
                  <a:pt x="2232955" y="2053291"/>
                </a:lnTo>
                <a:lnTo>
                  <a:pt x="2183286" y="2037170"/>
                </a:lnTo>
                <a:lnTo>
                  <a:pt x="2134523" y="2020370"/>
                </a:lnTo>
                <a:lnTo>
                  <a:pt x="2086693" y="2002903"/>
                </a:lnTo>
                <a:lnTo>
                  <a:pt x="2039823" y="1984780"/>
                </a:lnTo>
                <a:lnTo>
                  <a:pt x="1993938" y="1966014"/>
                </a:lnTo>
                <a:lnTo>
                  <a:pt x="1949064" y="1946614"/>
                </a:lnTo>
                <a:lnTo>
                  <a:pt x="1905227" y="1926592"/>
                </a:lnTo>
                <a:lnTo>
                  <a:pt x="1862453" y="1905959"/>
                </a:lnTo>
                <a:lnTo>
                  <a:pt x="1820769" y="1884727"/>
                </a:lnTo>
                <a:lnTo>
                  <a:pt x="1780199" y="1862907"/>
                </a:lnTo>
                <a:lnTo>
                  <a:pt x="1740771" y="1840510"/>
                </a:lnTo>
                <a:lnTo>
                  <a:pt x="1702510" y="1817548"/>
                </a:lnTo>
                <a:lnTo>
                  <a:pt x="1665442" y="1794030"/>
                </a:lnTo>
                <a:lnTo>
                  <a:pt x="1629593" y="1769970"/>
                </a:lnTo>
                <a:lnTo>
                  <a:pt x="1594990" y="1745378"/>
                </a:lnTo>
                <a:lnTo>
                  <a:pt x="1561658" y="1720265"/>
                </a:lnTo>
                <a:lnTo>
                  <a:pt x="1529623" y="1694643"/>
                </a:lnTo>
                <a:lnTo>
                  <a:pt x="1498911" y="1668522"/>
                </a:lnTo>
                <a:lnTo>
                  <a:pt x="1469549" y="1641914"/>
                </a:lnTo>
                <a:lnTo>
                  <a:pt x="1441562" y="1614831"/>
                </a:lnTo>
                <a:lnTo>
                  <a:pt x="1414976" y="1587284"/>
                </a:lnTo>
                <a:lnTo>
                  <a:pt x="1366112" y="1530840"/>
                </a:lnTo>
                <a:lnTo>
                  <a:pt x="1323166" y="1472673"/>
                </a:lnTo>
                <a:lnTo>
                  <a:pt x="1286344" y="1412873"/>
                </a:lnTo>
                <a:lnTo>
                  <a:pt x="0" y="1258251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71423" y="4621950"/>
            <a:ext cx="2859405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A </a:t>
            </a:r>
            <a:r>
              <a:rPr sz="2000" b="1" spc="-10" dirty="0">
                <a:latin typeface="Calibri"/>
                <a:cs typeface="Calibri"/>
              </a:rPr>
              <a:t>manager achieves  </a:t>
            </a:r>
            <a:r>
              <a:rPr sz="2000" b="1" spc="-5" dirty="0">
                <a:latin typeface="Calibri"/>
                <a:cs typeface="Calibri"/>
              </a:rPr>
              <a:t>perfection </a:t>
            </a:r>
            <a:r>
              <a:rPr sz="2000" b="1" spc="-10" dirty="0">
                <a:latin typeface="Calibri"/>
                <a:cs typeface="Calibri"/>
              </a:rPr>
              <a:t>after </a:t>
            </a:r>
            <a:r>
              <a:rPr sz="2000" b="1" dirty="0">
                <a:latin typeface="Calibri"/>
                <a:cs typeface="Calibri"/>
              </a:rPr>
              <a:t>long  </a:t>
            </a:r>
            <a:r>
              <a:rPr sz="2000" b="1" spc="-10" dirty="0">
                <a:latin typeface="Calibri"/>
                <a:cs typeface="Calibri"/>
              </a:rPr>
              <a:t>practice. </a:t>
            </a:r>
            <a:r>
              <a:rPr sz="2000" b="1" dirty="0">
                <a:latin typeface="Calibri"/>
                <a:cs typeface="Calibri"/>
              </a:rPr>
              <a:t>The </a:t>
            </a:r>
            <a:r>
              <a:rPr sz="2000" b="1" spc="-10" dirty="0">
                <a:latin typeface="Calibri"/>
                <a:cs typeface="Calibri"/>
              </a:rPr>
              <a:t>creativity </a:t>
            </a:r>
            <a:r>
              <a:rPr sz="2000" b="1" spc="-5" dirty="0">
                <a:latin typeface="Calibri"/>
                <a:cs typeface="Calibri"/>
              </a:rPr>
              <a:t>in  </a:t>
            </a:r>
            <a:r>
              <a:rPr sz="2000" b="1" dirty="0">
                <a:latin typeface="Calibri"/>
                <a:cs typeface="Calibri"/>
              </a:rPr>
              <a:t>the </a:t>
            </a:r>
            <a:r>
              <a:rPr sz="2000" b="1" spc="-5" dirty="0">
                <a:latin typeface="Calibri"/>
                <a:cs typeface="Calibri"/>
              </a:rPr>
              <a:t>application </a:t>
            </a:r>
            <a:r>
              <a:rPr sz="2000" b="1" dirty="0">
                <a:latin typeface="Calibri"/>
                <a:cs typeface="Calibri"/>
              </a:rPr>
              <a:t>of these  principles </a:t>
            </a:r>
            <a:r>
              <a:rPr sz="2000" b="1" spc="-5" dirty="0">
                <a:latin typeface="Calibri"/>
                <a:cs typeface="Calibri"/>
              </a:rPr>
              <a:t>comes with</a:t>
            </a:r>
            <a:r>
              <a:rPr sz="2000" b="1" spc="-114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time</a:t>
            </a:r>
            <a:endParaRPr sz="200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375D1FB-3D3E-3F08-854E-CB0CCE030718}"/>
                  </a:ext>
                </a:extLst>
              </p14:cNvPr>
              <p14:cNvContentPartPr/>
              <p14:nvPr/>
            </p14:nvContentPartPr>
            <p14:xfrm>
              <a:off x="1271160" y="3527640"/>
              <a:ext cx="4071960" cy="51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375D1FB-3D3E-3F08-854E-CB0CCE0307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5320" y="3464280"/>
                <a:ext cx="41032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BF4E0D3-ACC0-E732-C118-7EE1D389E3AC}"/>
                  </a:ext>
                </a:extLst>
              </p14:cNvPr>
              <p14:cNvContentPartPr/>
              <p14:nvPr/>
            </p14:nvContentPartPr>
            <p14:xfrm>
              <a:off x="1313640" y="2061000"/>
              <a:ext cx="4507920" cy="38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BF4E0D3-ACC0-E732-C118-7EE1D389E3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7800" y="1997640"/>
                <a:ext cx="45392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E8BE4D0-45CB-2556-5933-F4416D71A52D}"/>
                  </a:ext>
                </a:extLst>
              </p14:cNvPr>
              <p14:cNvContentPartPr/>
              <p14:nvPr/>
            </p14:nvContentPartPr>
            <p14:xfrm>
              <a:off x="1341720" y="5512680"/>
              <a:ext cx="3599280" cy="52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E8BE4D0-45CB-2556-5933-F4416D71A5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25880" y="5449320"/>
                <a:ext cx="3630600" cy="178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444" y="345965"/>
            <a:ext cx="56121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Characteristics </a:t>
            </a:r>
            <a:r>
              <a:rPr spc="-15" dirty="0"/>
              <a:t>of</a:t>
            </a:r>
            <a:r>
              <a:rPr spc="-120" dirty="0"/>
              <a:t> </a:t>
            </a:r>
            <a:r>
              <a:rPr spc="-30" dirty="0"/>
              <a:t>Science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12"/>
            <a:ext cx="4984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Systematised </a:t>
            </a:r>
            <a:r>
              <a:rPr sz="2800" spc="-5" dirty="0">
                <a:latin typeface="Calibri"/>
                <a:cs typeface="Calibri"/>
              </a:rPr>
              <a:t>body of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knowledge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326257"/>
            <a:ext cx="5513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Principles </a:t>
            </a:r>
            <a:r>
              <a:rPr sz="2800" spc="-5" dirty="0">
                <a:latin typeface="Calibri"/>
                <a:cs typeface="Calibri"/>
              </a:rPr>
              <a:t>based 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experimentation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859401"/>
            <a:ext cx="27317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Universal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Validity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89790" y="246674"/>
            <a:ext cx="4273550" cy="2009139"/>
          </a:xfrm>
          <a:custGeom>
            <a:avLst/>
            <a:gdLst/>
            <a:ahLst/>
            <a:cxnLst/>
            <a:rect l="l" t="t" r="r" b="b"/>
            <a:pathLst>
              <a:path w="4273550" h="2009139">
                <a:moveTo>
                  <a:pt x="3676017" y="1727413"/>
                </a:moveTo>
                <a:lnTo>
                  <a:pt x="964031" y="1727413"/>
                </a:lnTo>
                <a:lnTo>
                  <a:pt x="1003528" y="1746469"/>
                </a:lnTo>
                <a:lnTo>
                  <a:pt x="1043858" y="1764880"/>
                </a:lnTo>
                <a:lnTo>
                  <a:pt x="1084994" y="1782644"/>
                </a:lnTo>
                <a:lnTo>
                  <a:pt x="1126907" y="1799758"/>
                </a:lnTo>
                <a:lnTo>
                  <a:pt x="1169568" y="1816218"/>
                </a:lnTo>
                <a:lnTo>
                  <a:pt x="1212950" y="1832024"/>
                </a:lnTo>
                <a:lnTo>
                  <a:pt x="1257023" y="1847171"/>
                </a:lnTo>
                <a:lnTo>
                  <a:pt x="1301760" y="1861658"/>
                </a:lnTo>
                <a:lnTo>
                  <a:pt x="1347132" y="1875482"/>
                </a:lnTo>
                <a:lnTo>
                  <a:pt x="1393112" y="1888641"/>
                </a:lnTo>
                <a:lnTo>
                  <a:pt x="1439670" y="1901131"/>
                </a:lnTo>
                <a:lnTo>
                  <a:pt x="1486778" y="1912951"/>
                </a:lnTo>
                <a:lnTo>
                  <a:pt x="1534408" y="1924098"/>
                </a:lnTo>
                <a:lnTo>
                  <a:pt x="1582532" y="1934568"/>
                </a:lnTo>
                <a:lnTo>
                  <a:pt x="1631121" y="1944361"/>
                </a:lnTo>
                <a:lnTo>
                  <a:pt x="1680148" y="1953472"/>
                </a:lnTo>
                <a:lnTo>
                  <a:pt x="1729583" y="1961900"/>
                </a:lnTo>
                <a:lnTo>
                  <a:pt x="1779398" y="1969642"/>
                </a:lnTo>
                <a:lnTo>
                  <a:pt x="1829565" y="1976695"/>
                </a:lnTo>
                <a:lnTo>
                  <a:pt x="1880056" y="1983057"/>
                </a:lnTo>
                <a:lnTo>
                  <a:pt x="1930843" y="1988726"/>
                </a:lnTo>
                <a:lnTo>
                  <a:pt x="1981896" y="1993698"/>
                </a:lnTo>
                <a:lnTo>
                  <a:pt x="2033189" y="1997972"/>
                </a:lnTo>
                <a:lnTo>
                  <a:pt x="2084691" y="2001544"/>
                </a:lnTo>
                <a:lnTo>
                  <a:pt x="2136376" y="2004412"/>
                </a:lnTo>
                <a:lnTo>
                  <a:pt x="2188215" y="2006574"/>
                </a:lnTo>
                <a:lnTo>
                  <a:pt x="2240179" y="2008026"/>
                </a:lnTo>
                <a:lnTo>
                  <a:pt x="2292240" y="2008767"/>
                </a:lnTo>
                <a:lnTo>
                  <a:pt x="2344369" y="2008794"/>
                </a:lnTo>
                <a:lnTo>
                  <a:pt x="2396540" y="2008105"/>
                </a:lnTo>
                <a:lnTo>
                  <a:pt x="2448722" y="2006696"/>
                </a:lnTo>
                <a:lnTo>
                  <a:pt x="2500888" y="2004565"/>
                </a:lnTo>
                <a:lnTo>
                  <a:pt x="2553010" y="2001709"/>
                </a:lnTo>
                <a:lnTo>
                  <a:pt x="2605059" y="1998127"/>
                </a:lnTo>
                <a:lnTo>
                  <a:pt x="2657007" y="1993815"/>
                </a:lnTo>
                <a:lnTo>
                  <a:pt x="2708825" y="1988772"/>
                </a:lnTo>
                <a:lnTo>
                  <a:pt x="2760485" y="1982993"/>
                </a:lnTo>
                <a:lnTo>
                  <a:pt x="2811959" y="1976478"/>
                </a:lnTo>
                <a:lnTo>
                  <a:pt x="2863219" y="1969223"/>
                </a:lnTo>
                <a:lnTo>
                  <a:pt x="2914236" y="1961225"/>
                </a:lnTo>
                <a:lnTo>
                  <a:pt x="2964982" y="1952483"/>
                </a:lnTo>
                <a:lnTo>
                  <a:pt x="3015428" y="1942993"/>
                </a:lnTo>
                <a:lnTo>
                  <a:pt x="3065547" y="1932753"/>
                </a:lnTo>
                <a:lnTo>
                  <a:pt x="3115310" y="1921761"/>
                </a:lnTo>
                <a:lnTo>
                  <a:pt x="3176168" y="1907166"/>
                </a:lnTo>
                <a:lnTo>
                  <a:pt x="3235595" y="1891637"/>
                </a:lnTo>
                <a:lnTo>
                  <a:pt x="3293571" y="1875201"/>
                </a:lnTo>
                <a:lnTo>
                  <a:pt x="3350080" y="1857880"/>
                </a:lnTo>
                <a:lnTo>
                  <a:pt x="3405101" y="1839699"/>
                </a:lnTo>
                <a:lnTo>
                  <a:pt x="3458618" y="1820685"/>
                </a:lnTo>
                <a:lnTo>
                  <a:pt x="3510610" y="1800860"/>
                </a:lnTo>
                <a:lnTo>
                  <a:pt x="3561061" y="1780250"/>
                </a:lnTo>
                <a:lnTo>
                  <a:pt x="3609952" y="1758879"/>
                </a:lnTo>
                <a:lnTo>
                  <a:pt x="3657263" y="1736773"/>
                </a:lnTo>
                <a:lnTo>
                  <a:pt x="3676017" y="1727413"/>
                </a:lnTo>
                <a:close/>
              </a:path>
              <a:path w="4273550" h="2009139">
                <a:moveTo>
                  <a:pt x="2335422" y="0"/>
                </a:moveTo>
                <a:lnTo>
                  <a:pt x="2281124" y="150"/>
                </a:lnTo>
                <a:lnTo>
                  <a:pt x="2226726" y="1084"/>
                </a:lnTo>
                <a:lnTo>
                  <a:pt x="2172260" y="2808"/>
                </a:lnTo>
                <a:lnTo>
                  <a:pt x="2117756" y="5329"/>
                </a:lnTo>
                <a:lnTo>
                  <a:pt x="2063244" y="8651"/>
                </a:lnTo>
                <a:lnTo>
                  <a:pt x="2008754" y="12782"/>
                </a:lnTo>
                <a:lnTo>
                  <a:pt x="1954316" y="17726"/>
                </a:lnTo>
                <a:lnTo>
                  <a:pt x="1899961" y="23490"/>
                </a:lnTo>
                <a:lnTo>
                  <a:pt x="1845719" y="30080"/>
                </a:lnTo>
                <a:lnTo>
                  <a:pt x="1791620" y="37502"/>
                </a:lnTo>
                <a:lnTo>
                  <a:pt x="1737694" y="45762"/>
                </a:lnTo>
                <a:lnTo>
                  <a:pt x="1683972" y="54865"/>
                </a:lnTo>
                <a:lnTo>
                  <a:pt x="1630484" y="64818"/>
                </a:lnTo>
                <a:lnTo>
                  <a:pt x="1577260" y="75626"/>
                </a:lnTo>
                <a:lnTo>
                  <a:pt x="1524330" y="87296"/>
                </a:lnTo>
                <a:lnTo>
                  <a:pt x="1463471" y="101891"/>
                </a:lnTo>
                <a:lnTo>
                  <a:pt x="1404045" y="117420"/>
                </a:lnTo>
                <a:lnTo>
                  <a:pt x="1346068" y="133857"/>
                </a:lnTo>
                <a:lnTo>
                  <a:pt x="1289560" y="151178"/>
                </a:lnTo>
                <a:lnTo>
                  <a:pt x="1234538" y="169358"/>
                </a:lnTo>
                <a:lnTo>
                  <a:pt x="1181022" y="188373"/>
                </a:lnTo>
                <a:lnTo>
                  <a:pt x="1129029" y="208197"/>
                </a:lnTo>
                <a:lnTo>
                  <a:pt x="1078578" y="228807"/>
                </a:lnTo>
                <a:lnTo>
                  <a:pt x="1029688" y="250178"/>
                </a:lnTo>
                <a:lnTo>
                  <a:pt x="982376" y="272284"/>
                </a:lnTo>
                <a:lnTo>
                  <a:pt x="936662" y="295101"/>
                </a:lnTo>
                <a:lnTo>
                  <a:pt x="892563" y="318605"/>
                </a:lnTo>
                <a:lnTo>
                  <a:pt x="850098" y="342771"/>
                </a:lnTo>
                <a:lnTo>
                  <a:pt x="809285" y="367573"/>
                </a:lnTo>
                <a:lnTo>
                  <a:pt x="770143" y="392988"/>
                </a:lnTo>
                <a:lnTo>
                  <a:pt x="732691" y="418991"/>
                </a:lnTo>
                <a:lnTo>
                  <a:pt x="696946" y="445556"/>
                </a:lnTo>
                <a:lnTo>
                  <a:pt x="662927" y="472660"/>
                </a:lnTo>
                <a:lnTo>
                  <a:pt x="630652" y="500278"/>
                </a:lnTo>
                <a:lnTo>
                  <a:pt x="600140" y="528384"/>
                </a:lnTo>
                <a:lnTo>
                  <a:pt x="571409" y="556955"/>
                </a:lnTo>
                <a:lnTo>
                  <a:pt x="544477" y="585965"/>
                </a:lnTo>
                <a:lnTo>
                  <a:pt x="519364" y="615389"/>
                </a:lnTo>
                <a:lnTo>
                  <a:pt x="474665" y="675385"/>
                </a:lnTo>
                <a:lnTo>
                  <a:pt x="437458" y="736743"/>
                </a:lnTo>
                <a:lnTo>
                  <a:pt x="407890" y="799266"/>
                </a:lnTo>
                <a:lnTo>
                  <a:pt x="386110" y="862758"/>
                </a:lnTo>
                <a:lnTo>
                  <a:pt x="372263" y="927020"/>
                </a:lnTo>
                <a:lnTo>
                  <a:pt x="366498" y="991854"/>
                </a:lnTo>
                <a:lnTo>
                  <a:pt x="366692" y="1024424"/>
                </a:lnTo>
                <a:lnTo>
                  <a:pt x="373325" y="1089748"/>
                </a:lnTo>
                <a:lnTo>
                  <a:pt x="388406" y="1155150"/>
                </a:lnTo>
                <a:lnTo>
                  <a:pt x="412084" y="1220433"/>
                </a:lnTo>
                <a:lnTo>
                  <a:pt x="444506" y="1285400"/>
                </a:lnTo>
                <a:lnTo>
                  <a:pt x="485818" y="1349853"/>
                </a:lnTo>
                <a:lnTo>
                  <a:pt x="509854" y="1381826"/>
                </a:lnTo>
                <a:lnTo>
                  <a:pt x="536168" y="1413596"/>
                </a:lnTo>
                <a:lnTo>
                  <a:pt x="0" y="1840963"/>
                </a:lnTo>
                <a:lnTo>
                  <a:pt x="964031" y="1727413"/>
                </a:lnTo>
                <a:lnTo>
                  <a:pt x="3676017" y="1727413"/>
                </a:lnTo>
                <a:lnTo>
                  <a:pt x="3702978" y="1713956"/>
                </a:lnTo>
                <a:lnTo>
                  <a:pt x="3747077" y="1690452"/>
                </a:lnTo>
                <a:lnTo>
                  <a:pt x="3789541" y="1666286"/>
                </a:lnTo>
                <a:lnTo>
                  <a:pt x="3830354" y="1641484"/>
                </a:lnTo>
                <a:lnTo>
                  <a:pt x="3869496" y="1616069"/>
                </a:lnTo>
                <a:lnTo>
                  <a:pt x="3906948" y="1590066"/>
                </a:lnTo>
                <a:lnTo>
                  <a:pt x="3942694" y="1563501"/>
                </a:lnTo>
                <a:lnTo>
                  <a:pt x="3976713" y="1536397"/>
                </a:lnTo>
                <a:lnTo>
                  <a:pt x="4008987" y="1508779"/>
                </a:lnTo>
                <a:lnTo>
                  <a:pt x="4039500" y="1480673"/>
                </a:lnTo>
                <a:lnTo>
                  <a:pt x="4068230" y="1452103"/>
                </a:lnTo>
                <a:lnTo>
                  <a:pt x="4095162" y="1423093"/>
                </a:lnTo>
                <a:lnTo>
                  <a:pt x="4120275" y="1393668"/>
                </a:lnTo>
                <a:lnTo>
                  <a:pt x="4164975" y="1333673"/>
                </a:lnTo>
                <a:lnTo>
                  <a:pt x="4202182" y="1272314"/>
                </a:lnTo>
                <a:lnTo>
                  <a:pt x="4231749" y="1209791"/>
                </a:lnTo>
                <a:lnTo>
                  <a:pt x="4253529" y="1146299"/>
                </a:lnTo>
                <a:lnTo>
                  <a:pt x="4267376" y="1082038"/>
                </a:lnTo>
                <a:lnTo>
                  <a:pt x="4273141" y="1017203"/>
                </a:lnTo>
                <a:lnTo>
                  <a:pt x="4272947" y="984633"/>
                </a:lnTo>
                <a:lnTo>
                  <a:pt x="4266314" y="919310"/>
                </a:lnTo>
                <a:lnTo>
                  <a:pt x="4251233" y="853908"/>
                </a:lnTo>
                <a:lnTo>
                  <a:pt x="4227555" y="788624"/>
                </a:lnTo>
                <a:lnTo>
                  <a:pt x="4195133" y="723657"/>
                </a:lnTo>
                <a:lnTo>
                  <a:pt x="4153821" y="659204"/>
                </a:lnTo>
                <a:lnTo>
                  <a:pt x="4129785" y="627231"/>
                </a:lnTo>
                <a:lnTo>
                  <a:pt x="4103471" y="595462"/>
                </a:lnTo>
                <a:lnTo>
                  <a:pt x="4053703" y="542261"/>
                </a:lnTo>
                <a:lnTo>
                  <a:pt x="3998701" y="491244"/>
                </a:lnTo>
                <a:lnTo>
                  <a:pt x="3969314" y="466569"/>
                </a:lnTo>
                <a:lnTo>
                  <a:pt x="3938709" y="442458"/>
                </a:lnTo>
                <a:lnTo>
                  <a:pt x="3906917" y="418917"/>
                </a:lnTo>
                <a:lnTo>
                  <a:pt x="3873967" y="395951"/>
                </a:lnTo>
                <a:lnTo>
                  <a:pt x="3839891" y="373567"/>
                </a:lnTo>
                <a:lnTo>
                  <a:pt x="3804718" y="351770"/>
                </a:lnTo>
                <a:lnTo>
                  <a:pt x="3768479" y="330567"/>
                </a:lnTo>
                <a:lnTo>
                  <a:pt x="3731204" y="309963"/>
                </a:lnTo>
                <a:lnTo>
                  <a:pt x="3692922" y="289965"/>
                </a:lnTo>
                <a:lnTo>
                  <a:pt x="3653665" y="270578"/>
                </a:lnTo>
                <a:lnTo>
                  <a:pt x="3613463" y="251809"/>
                </a:lnTo>
                <a:lnTo>
                  <a:pt x="3572346" y="233663"/>
                </a:lnTo>
                <a:lnTo>
                  <a:pt x="3530343" y="216146"/>
                </a:lnTo>
                <a:lnTo>
                  <a:pt x="3487486" y="199264"/>
                </a:lnTo>
                <a:lnTo>
                  <a:pt x="3443805" y="183023"/>
                </a:lnTo>
                <a:lnTo>
                  <a:pt x="3399329" y="167430"/>
                </a:lnTo>
                <a:lnTo>
                  <a:pt x="3354089" y="152489"/>
                </a:lnTo>
                <a:lnTo>
                  <a:pt x="3308116" y="138208"/>
                </a:lnTo>
                <a:lnTo>
                  <a:pt x="3261439" y="124591"/>
                </a:lnTo>
                <a:lnTo>
                  <a:pt x="3214088" y="111646"/>
                </a:lnTo>
                <a:lnTo>
                  <a:pt x="3166095" y="99377"/>
                </a:lnTo>
                <a:lnTo>
                  <a:pt x="3117489" y="87791"/>
                </a:lnTo>
                <a:lnTo>
                  <a:pt x="3068300" y="76894"/>
                </a:lnTo>
                <a:lnTo>
                  <a:pt x="3018559" y="66692"/>
                </a:lnTo>
                <a:lnTo>
                  <a:pt x="2968296" y="57191"/>
                </a:lnTo>
                <a:lnTo>
                  <a:pt x="2917541" y="48396"/>
                </a:lnTo>
                <a:lnTo>
                  <a:pt x="2866325" y="40314"/>
                </a:lnTo>
                <a:lnTo>
                  <a:pt x="2814677" y="32951"/>
                </a:lnTo>
                <a:lnTo>
                  <a:pt x="2762628" y="26312"/>
                </a:lnTo>
                <a:lnTo>
                  <a:pt x="2710208" y="20403"/>
                </a:lnTo>
                <a:lnTo>
                  <a:pt x="2657447" y="15231"/>
                </a:lnTo>
                <a:lnTo>
                  <a:pt x="2604376" y="10802"/>
                </a:lnTo>
                <a:lnTo>
                  <a:pt x="2551025" y="7121"/>
                </a:lnTo>
                <a:lnTo>
                  <a:pt x="2497423" y="4194"/>
                </a:lnTo>
                <a:lnTo>
                  <a:pt x="2443602" y="2028"/>
                </a:lnTo>
                <a:lnTo>
                  <a:pt x="2389592" y="627"/>
                </a:lnTo>
                <a:lnTo>
                  <a:pt x="23354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89790" y="246674"/>
            <a:ext cx="4273550" cy="2009139"/>
          </a:xfrm>
          <a:custGeom>
            <a:avLst/>
            <a:gdLst/>
            <a:ahLst/>
            <a:cxnLst/>
            <a:rect l="l" t="t" r="r" b="b"/>
            <a:pathLst>
              <a:path w="4273550" h="2009139">
                <a:moveTo>
                  <a:pt x="0" y="1840963"/>
                </a:moveTo>
                <a:lnTo>
                  <a:pt x="536155" y="1413596"/>
                </a:lnTo>
                <a:lnTo>
                  <a:pt x="509842" y="1381826"/>
                </a:lnTo>
                <a:lnTo>
                  <a:pt x="485807" y="1349853"/>
                </a:lnTo>
                <a:lnTo>
                  <a:pt x="464031" y="1317703"/>
                </a:lnTo>
                <a:lnTo>
                  <a:pt x="427184" y="1252968"/>
                </a:lnTo>
                <a:lnTo>
                  <a:pt x="399154" y="1187818"/>
                </a:lnTo>
                <a:lnTo>
                  <a:pt x="379793" y="1122451"/>
                </a:lnTo>
                <a:lnTo>
                  <a:pt x="368956" y="1057064"/>
                </a:lnTo>
                <a:lnTo>
                  <a:pt x="366493" y="991854"/>
                </a:lnTo>
                <a:lnTo>
                  <a:pt x="368357" y="959378"/>
                </a:lnTo>
                <a:lnTo>
                  <a:pt x="378182" y="894805"/>
                </a:lnTo>
                <a:lnTo>
                  <a:pt x="396014" y="830904"/>
                </a:lnTo>
                <a:lnTo>
                  <a:pt x="421707" y="767871"/>
                </a:lnTo>
                <a:lnTo>
                  <a:pt x="455113" y="705906"/>
                </a:lnTo>
                <a:lnTo>
                  <a:pt x="496085" y="645204"/>
                </a:lnTo>
                <a:lnTo>
                  <a:pt x="544476" y="585965"/>
                </a:lnTo>
                <a:lnTo>
                  <a:pt x="571408" y="556955"/>
                </a:lnTo>
                <a:lnTo>
                  <a:pt x="600139" y="528384"/>
                </a:lnTo>
                <a:lnTo>
                  <a:pt x="630651" y="500278"/>
                </a:lnTo>
                <a:lnTo>
                  <a:pt x="662926" y="472660"/>
                </a:lnTo>
                <a:lnTo>
                  <a:pt x="696945" y="445556"/>
                </a:lnTo>
                <a:lnTo>
                  <a:pt x="732690" y="418991"/>
                </a:lnTo>
                <a:lnTo>
                  <a:pt x="770143" y="392988"/>
                </a:lnTo>
                <a:lnTo>
                  <a:pt x="809285" y="367573"/>
                </a:lnTo>
                <a:lnTo>
                  <a:pt x="850097" y="342771"/>
                </a:lnTo>
                <a:lnTo>
                  <a:pt x="892562" y="318605"/>
                </a:lnTo>
                <a:lnTo>
                  <a:pt x="936661" y="295101"/>
                </a:lnTo>
                <a:lnTo>
                  <a:pt x="982376" y="272284"/>
                </a:lnTo>
                <a:lnTo>
                  <a:pt x="1029688" y="250178"/>
                </a:lnTo>
                <a:lnTo>
                  <a:pt x="1078578" y="228807"/>
                </a:lnTo>
                <a:lnTo>
                  <a:pt x="1129029" y="208197"/>
                </a:lnTo>
                <a:lnTo>
                  <a:pt x="1181022" y="188373"/>
                </a:lnTo>
                <a:lnTo>
                  <a:pt x="1234538" y="169358"/>
                </a:lnTo>
                <a:lnTo>
                  <a:pt x="1289560" y="151178"/>
                </a:lnTo>
                <a:lnTo>
                  <a:pt x="1346068" y="133857"/>
                </a:lnTo>
                <a:lnTo>
                  <a:pt x="1404045" y="117420"/>
                </a:lnTo>
                <a:lnTo>
                  <a:pt x="1463471" y="101891"/>
                </a:lnTo>
                <a:lnTo>
                  <a:pt x="1524330" y="87296"/>
                </a:lnTo>
                <a:lnTo>
                  <a:pt x="1577260" y="75626"/>
                </a:lnTo>
                <a:lnTo>
                  <a:pt x="1630484" y="64818"/>
                </a:lnTo>
                <a:lnTo>
                  <a:pt x="1683972" y="54865"/>
                </a:lnTo>
                <a:lnTo>
                  <a:pt x="1737694" y="45762"/>
                </a:lnTo>
                <a:lnTo>
                  <a:pt x="1791620" y="37502"/>
                </a:lnTo>
                <a:lnTo>
                  <a:pt x="1845719" y="30080"/>
                </a:lnTo>
                <a:lnTo>
                  <a:pt x="1899961" y="23490"/>
                </a:lnTo>
                <a:lnTo>
                  <a:pt x="1954316" y="17726"/>
                </a:lnTo>
                <a:lnTo>
                  <a:pt x="2008754" y="12782"/>
                </a:lnTo>
                <a:lnTo>
                  <a:pt x="2063244" y="8651"/>
                </a:lnTo>
                <a:lnTo>
                  <a:pt x="2117756" y="5329"/>
                </a:lnTo>
                <a:lnTo>
                  <a:pt x="2172260" y="2808"/>
                </a:lnTo>
                <a:lnTo>
                  <a:pt x="2226726" y="1084"/>
                </a:lnTo>
                <a:lnTo>
                  <a:pt x="2281124" y="150"/>
                </a:lnTo>
                <a:lnTo>
                  <a:pt x="2335422" y="0"/>
                </a:lnTo>
                <a:lnTo>
                  <a:pt x="2389592" y="627"/>
                </a:lnTo>
                <a:lnTo>
                  <a:pt x="2443602" y="2028"/>
                </a:lnTo>
                <a:lnTo>
                  <a:pt x="2497423" y="4194"/>
                </a:lnTo>
                <a:lnTo>
                  <a:pt x="2551025" y="7121"/>
                </a:lnTo>
                <a:lnTo>
                  <a:pt x="2604376" y="10802"/>
                </a:lnTo>
                <a:lnTo>
                  <a:pt x="2657447" y="15231"/>
                </a:lnTo>
                <a:lnTo>
                  <a:pt x="2710208" y="20403"/>
                </a:lnTo>
                <a:lnTo>
                  <a:pt x="2762628" y="26312"/>
                </a:lnTo>
                <a:lnTo>
                  <a:pt x="2814677" y="32951"/>
                </a:lnTo>
                <a:lnTo>
                  <a:pt x="2866325" y="40314"/>
                </a:lnTo>
                <a:lnTo>
                  <a:pt x="2917541" y="48396"/>
                </a:lnTo>
                <a:lnTo>
                  <a:pt x="2968296" y="57191"/>
                </a:lnTo>
                <a:lnTo>
                  <a:pt x="3018559" y="66692"/>
                </a:lnTo>
                <a:lnTo>
                  <a:pt x="3068300" y="76894"/>
                </a:lnTo>
                <a:lnTo>
                  <a:pt x="3117489" y="87791"/>
                </a:lnTo>
                <a:lnTo>
                  <a:pt x="3166095" y="99377"/>
                </a:lnTo>
                <a:lnTo>
                  <a:pt x="3214088" y="111646"/>
                </a:lnTo>
                <a:lnTo>
                  <a:pt x="3261439" y="124591"/>
                </a:lnTo>
                <a:lnTo>
                  <a:pt x="3308116" y="138208"/>
                </a:lnTo>
                <a:lnTo>
                  <a:pt x="3354089" y="152489"/>
                </a:lnTo>
                <a:lnTo>
                  <a:pt x="3399329" y="167430"/>
                </a:lnTo>
                <a:lnTo>
                  <a:pt x="3443805" y="183023"/>
                </a:lnTo>
                <a:lnTo>
                  <a:pt x="3487486" y="199264"/>
                </a:lnTo>
                <a:lnTo>
                  <a:pt x="3530343" y="216146"/>
                </a:lnTo>
                <a:lnTo>
                  <a:pt x="3572346" y="233663"/>
                </a:lnTo>
                <a:lnTo>
                  <a:pt x="3613463" y="251809"/>
                </a:lnTo>
                <a:lnTo>
                  <a:pt x="3653665" y="270578"/>
                </a:lnTo>
                <a:lnTo>
                  <a:pt x="3692922" y="289965"/>
                </a:lnTo>
                <a:lnTo>
                  <a:pt x="3731204" y="309963"/>
                </a:lnTo>
                <a:lnTo>
                  <a:pt x="3768479" y="330567"/>
                </a:lnTo>
                <a:lnTo>
                  <a:pt x="3804718" y="351770"/>
                </a:lnTo>
                <a:lnTo>
                  <a:pt x="3839891" y="373567"/>
                </a:lnTo>
                <a:lnTo>
                  <a:pt x="3873967" y="395951"/>
                </a:lnTo>
                <a:lnTo>
                  <a:pt x="3906917" y="418917"/>
                </a:lnTo>
                <a:lnTo>
                  <a:pt x="3938709" y="442458"/>
                </a:lnTo>
                <a:lnTo>
                  <a:pt x="3969314" y="466569"/>
                </a:lnTo>
                <a:lnTo>
                  <a:pt x="3998701" y="491244"/>
                </a:lnTo>
                <a:lnTo>
                  <a:pt x="4053703" y="542261"/>
                </a:lnTo>
                <a:lnTo>
                  <a:pt x="4103471" y="595462"/>
                </a:lnTo>
                <a:lnTo>
                  <a:pt x="4129785" y="627231"/>
                </a:lnTo>
                <a:lnTo>
                  <a:pt x="4153821" y="659204"/>
                </a:lnTo>
                <a:lnTo>
                  <a:pt x="4175598" y="691354"/>
                </a:lnTo>
                <a:lnTo>
                  <a:pt x="4212446" y="756089"/>
                </a:lnTo>
                <a:lnTo>
                  <a:pt x="4240478" y="821239"/>
                </a:lnTo>
                <a:lnTo>
                  <a:pt x="4259839" y="886606"/>
                </a:lnTo>
                <a:lnTo>
                  <a:pt x="4270678" y="951993"/>
                </a:lnTo>
                <a:lnTo>
                  <a:pt x="4273141" y="1017203"/>
                </a:lnTo>
                <a:lnTo>
                  <a:pt x="4271278" y="1049680"/>
                </a:lnTo>
                <a:lnTo>
                  <a:pt x="4261453" y="1114252"/>
                </a:lnTo>
                <a:lnTo>
                  <a:pt x="4243622" y="1178154"/>
                </a:lnTo>
                <a:lnTo>
                  <a:pt x="4217929" y="1241186"/>
                </a:lnTo>
                <a:lnTo>
                  <a:pt x="4184524" y="1303151"/>
                </a:lnTo>
                <a:lnTo>
                  <a:pt x="4143552" y="1363853"/>
                </a:lnTo>
                <a:lnTo>
                  <a:pt x="4095162" y="1423093"/>
                </a:lnTo>
                <a:lnTo>
                  <a:pt x="4068230" y="1452103"/>
                </a:lnTo>
                <a:lnTo>
                  <a:pt x="4039500" y="1480673"/>
                </a:lnTo>
                <a:lnTo>
                  <a:pt x="4008987" y="1508779"/>
                </a:lnTo>
                <a:lnTo>
                  <a:pt x="3976713" y="1536397"/>
                </a:lnTo>
                <a:lnTo>
                  <a:pt x="3942694" y="1563501"/>
                </a:lnTo>
                <a:lnTo>
                  <a:pt x="3906948" y="1590066"/>
                </a:lnTo>
                <a:lnTo>
                  <a:pt x="3869496" y="1616069"/>
                </a:lnTo>
                <a:lnTo>
                  <a:pt x="3830354" y="1641484"/>
                </a:lnTo>
                <a:lnTo>
                  <a:pt x="3789541" y="1666286"/>
                </a:lnTo>
                <a:lnTo>
                  <a:pt x="3747077" y="1690452"/>
                </a:lnTo>
                <a:lnTo>
                  <a:pt x="3702978" y="1713956"/>
                </a:lnTo>
                <a:lnTo>
                  <a:pt x="3657263" y="1736773"/>
                </a:lnTo>
                <a:lnTo>
                  <a:pt x="3609952" y="1758879"/>
                </a:lnTo>
                <a:lnTo>
                  <a:pt x="3561061" y="1780250"/>
                </a:lnTo>
                <a:lnTo>
                  <a:pt x="3510610" y="1800860"/>
                </a:lnTo>
                <a:lnTo>
                  <a:pt x="3458618" y="1820685"/>
                </a:lnTo>
                <a:lnTo>
                  <a:pt x="3405101" y="1839699"/>
                </a:lnTo>
                <a:lnTo>
                  <a:pt x="3350080" y="1857880"/>
                </a:lnTo>
                <a:lnTo>
                  <a:pt x="3293571" y="1875201"/>
                </a:lnTo>
                <a:lnTo>
                  <a:pt x="3235595" y="1891637"/>
                </a:lnTo>
                <a:lnTo>
                  <a:pt x="3176168" y="1907166"/>
                </a:lnTo>
                <a:lnTo>
                  <a:pt x="3115310" y="1921761"/>
                </a:lnTo>
                <a:lnTo>
                  <a:pt x="3065547" y="1932753"/>
                </a:lnTo>
                <a:lnTo>
                  <a:pt x="3015428" y="1942993"/>
                </a:lnTo>
                <a:lnTo>
                  <a:pt x="2964982" y="1952483"/>
                </a:lnTo>
                <a:lnTo>
                  <a:pt x="2914236" y="1961225"/>
                </a:lnTo>
                <a:lnTo>
                  <a:pt x="2863219" y="1969223"/>
                </a:lnTo>
                <a:lnTo>
                  <a:pt x="2811959" y="1976478"/>
                </a:lnTo>
                <a:lnTo>
                  <a:pt x="2760485" y="1982993"/>
                </a:lnTo>
                <a:lnTo>
                  <a:pt x="2708825" y="1988772"/>
                </a:lnTo>
                <a:lnTo>
                  <a:pt x="2657007" y="1993815"/>
                </a:lnTo>
                <a:lnTo>
                  <a:pt x="2605059" y="1998127"/>
                </a:lnTo>
                <a:lnTo>
                  <a:pt x="2553010" y="2001709"/>
                </a:lnTo>
                <a:lnTo>
                  <a:pt x="2500888" y="2004565"/>
                </a:lnTo>
                <a:lnTo>
                  <a:pt x="2448722" y="2006696"/>
                </a:lnTo>
                <a:lnTo>
                  <a:pt x="2396540" y="2008105"/>
                </a:lnTo>
                <a:lnTo>
                  <a:pt x="2344369" y="2008794"/>
                </a:lnTo>
                <a:lnTo>
                  <a:pt x="2292240" y="2008767"/>
                </a:lnTo>
                <a:lnTo>
                  <a:pt x="2240179" y="2008026"/>
                </a:lnTo>
                <a:lnTo>
                  <a:pt x="2188215" y="2006574"/>
                </a:lnTo>
                <a:lnTo>
                  <a:pt x="2136376" y="2004412"/>
                </a:lnTo>
                <a:lnTo>
                  <a:pt x="2084691" y="2001544"/>
                </a:lnTo>
                <a:lnTo>
                  <a:pt x="2033189" y="1997972"/>
                </a:lnTo>
                <a:lnTo>
                  <a:pt x="1981896" y="1993698"/>
                </a:lnTo>
                <a:lnTo>
                  <a:pt x="1930843" y="1988726"/>
                </a:lnTo>
                <a:lnTo>
                  <a:pt x="1880056" y="1983057"/>
                </a:lnTo>
                <a:lnTo>
                  <a:pt x="1829565" y="1976695"/>
                </a:lnTo>
                <a:lnTo>
                  <a:pt x="1779398" y="1969642"/>
                </a:lnTo>
                <a:lnTo>
                  <a:pt x="1729583" y="1961900"/>
                </a:lnTo>
                <a:lnTo>
                  <a:pt x="1680148" y="1953472"/>
                </a:lnTo>
                <a:lnTo>
                  <a:pt x="1631121" y="1944361"/>
                </a:lnTo>
                <a:lnTo>
                  <a:pt x="1582532" y="1934568"/>
                </a:lnTo>
                <a:lnTo>
                  <a:pt x="1534408" y="1924098"/>
                </a:lnTo>
                <a:lnTo>
                  <a:pt x="1486778" y="1912951"/>
                </a:lnTo>
                <a:lnTo>
                  <a:pt x="1439670" y="1901131"/>
                </a:lnTo>
                <a:lnTo>
                  <a:pt x="1393112" y="1888641"/>
                </a:lnTo>
                <a:lnTo>
                  <a:pt x="1347132" y="1875482"/>
                </a:lnTo>
                <a:lnTo>
                  <a:pt x="1301760" y="1861658"/>
                </a:lnTo>
                <a:lnTo>
                  <a:pt x="1257023" y="1847171"/>
                </a:lnTo>
                <a:lnTo>
                  <a:pt x="1212950" y="1832024"/>
                </a:lnTo>
                <a:lnTo>
                  <a:pt x="1169568" y="1816218"/>
                </a:lnTo>
                <a:lnTo>
                  <a:pt x="1126907" y="1799758"/>
                </a:lnTo>
                <a:lnTo>
                  <a:pt x="1084994" y="1782644"/>
                </a:lnTo>
                <a:lnTo>
                  <a:pt x="1043858" y="1764880"/>
                </a:lnTo>
                <a:lnTo>
                  <a:pt x="1003528" y="1746469"/>
                </a:lnTo>
                <a:lnTo>
                  <a:pt x="964031" y="1727413"/>
                </a:lnTo>
                <a:lnTo>
                  <a:pt x="0" y="1840963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91511" y="612687"/>
            <a:ext cx="243586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alibri"/>
                <a:cs typeface="Calibri"/>
              </a:rPr>
              <a:t>Management </a:t>
            </a:r>
            <a:r>
              <a:rPr sz="2000" b="1" spc="-5" dirty="0">
                <a:latin typeface="Calibri"/>
                <a:cs typeface="Calibri"/>
              </a:rPr>
              <a:t>has own  </a:t>
            </a:r>
            <a:r>
              <a:rPr sz="2000" b="1" dirty="0">
                <a:latin typeface="Calibri"/>
                <a:cs typeface="Calibri"/>
              </a:rPr>
              <a:t>theories and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principles  </a:t>
            </a:r>
            <a:r>
              <a:rPr sz="2000" b="1" spc="-10" dirty="0">
                <a:latin typeface="Calibri"/>
                <a:cs typeface="Calibri"/>
              </a:rPr>
              <a:t>that </a:t>
            </a:r>
            <a:r>
              <a:rPr sz="2000" b="1" spc="-15" dirty="0">
                <a:latin typeface="Calibri"/>
                <a:cs typeface="Calibri"/>
              </a:rPr>
              <a:t>have </a:t>
            </a:r>
            <a:r>
              <a:rPr sz="2000" b="1" dirty="0">
                <a:latin typeface="Calibri"/>
                <a:cs typeface="Calibri"/>
              </a:rPr>
              <a:t>been  </a:t>
            </a:r>
            <a:r>
              <a:rPr sz="2000" b="1" spc="-5" dirty="0">
                <a:latin typeface="Calibri"/>
                <a:cs typeface="Calibri"/>
              </a:rPr>
              <a:t>developed </a:t>
            </a:r>
            <a:r>
              <a:rPr sz="2000" b="1" spc="-10" dirty="0">
                <a:latin typeface="Calibri"/>
                <a:cs typeface="Calibri"/>
              </a:rPr>
              <a:t>over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time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76927" y="2285924"/>
            <a:ext cx="5579745" cy="2009139"/>
          </a:xfrm>
          <a:custGeom>
            <a:avLst/>
            <a:gdLst/>
            <a:ahLst/>
            <a:cxnLst/>
            <a:rect l="l" t="t" r="r" b="b"/>
            <a:pathLst>
              <a:path w="5579745" h="2009139">
                <a:moveTo>
                  <a:pt x="0" y="1388163"/>
                </a:moveTo>
                <a:lnTo>
                  <a:pt x="648703" y="1107759"/>
                </a:lnTo>
                <a:lnTo>
                  <a:pt x="642614" y="1080223"/>
                </a:lnTo>
                <a:lnTo>
                  <a:pt x="638383" y="1052795"/>
                </a:lnTo>
                <a:lnTo>
                  <a:pt x="635989" y="1025484"/>
                </a:lnTo>
                <a:lnTo>
                  <a:pt x="635411" y="998302"/>
                </a:lnTo>
                <a:lnTo>
                  <a:pt x="636628" y="971259"/>
                </a:lnTo>
                <a:lnTo>
                  <a:pt x="644363" y="917632"/>
                </a:lnTo>
                <a:lnTo>
                  <a:pt x="659026" y="864687"/>
                </a:lnTo>
                <a:lnTo>
                  <a:pt x="680449" y="812508"/>
                </a:lnTo>
                <a:lnTo>
                  <a:pt x="708464" y="761180"/>
                </a:lnTo>
                <a:lnTo>
                  <a:pt x="742902" y="710786"/>
                </a:lnTo>
                <a:lnTo>
                  <a:pt x="783596" y="661410"/>
                </a:lnTo>
                <a:lnTo>
                  <a:pt x="830377" y="613137"/>
                </a:lnTo>
                <a:lnTo>
                  <a:pt x="883078" y="566050"/>
                </a:lnTo>
                <a:lnTo>
                  <a:pt x="941529" y="520234"/>
                </a:lnTo>
                <a:lnTo>
                  <a:pt x="972859" y="497828"/>
                </a:lnTo>
                <a:lnTo>
                  <a:pt x="1005564" y="475772"/>
                </a:lnTo>
                <a:lnTo>
                  <a:pt x="1039623" y="454076"/>
                </a:lnTo>
                <a:lnTo>
                  <a:pt x="1075014" y="432749"/>
                </a:lnTo>
                <a:lnTo>
                  <a:pt x="1111718" y="411803"/>
                </a:lnTo>
                <a:lnTo>
                  <a:pt x="1149711" y="391249"/>
                </a:lnTo>
                <a:lnTo>
                  <a:pt x="1188975" y="371096"/>
                </a:lnTo>
                <a:lnTo>
                  <a:pt x="1229487" y="351355"/>
                </a:lnTo>
                <a:lnTo>
                  <a:pt x="1271227" y="332037"/>
                </a:lnTo>
                <a:lnTo>
                  <a:pt x="1314174" y="313152"/>
                </a:lnTo>
                <a:lnTo>
                  <a:pt x="1358307" y="294711"/>
                </a:lnTo>
                <a:lnTo>
                  <a:pt x="1403604" y="276725"/>
                </a:lnTo>
                <a:lnTo>
                  <a:pt x="1450045" y="259203"/>
                </a:lnTo>
                <a:lnTo>
                  <a:pt x="1497608" y="242156"/>
                </a:lnTo>
                <a:lnTo>
                  <a:pt x="1546273" y="225595"/>
                </a:lnTo>
                <a:lnTo>
                  <a:pt x="1596019" y="209530"/>
                </a:lnTo>
                <a:lnTo>
                  <a:pt x="1646824" y="193972"/>
                </a:lnTo>
                <a:lnTo>
                  <a:pt x="1698668" y="178931"/>
                </a:lnTo>
                <a:lnTo>
                  <a:pt x="1751529" y="164418"/>
                </a:lnTo>
                <a:lnTo>
                  <a:pt x="1805388" y="150443"/>
                </a:lnTo>
                <a:lnTo>
                  <a:pt x="1860221" y="137017"/>
                </a:lnTo>
                <a:lnTo>
                  <a:pt x="1916009" y="124151"/>
                </a:lnTo>
                <a:lnTo>
                  <a:pt x="1972731" y="111854"/>
                </a:lnTo>
                <a:lnTo>
                  <a:pt x="2030365" y="100137"/>
                </a:lnTo>
                <a:lnTo>
                  <a:pt x="2088891" y="89012"/>
                </a:lnTo>
                <a:lnTo>
                  <a:pt x="2148288" y="78487"/>
                </a:lnTo>
                <a:lnTo>
                  <a:pt x="2208534" y="68575"/>
                </a:lnTo>
                <a:lnTo>
                  <a:pt x="2269608" y="59285"/>
                </a:lnTo>
                <a:lnTo>
                  <a:pt x="2331490" y="50627"/>
                </a:lnTo>
                <a:lnTo>
                  <a:pt x="2394158" y="42613"/>
                </a:lnTo>
                <a:lnTo>
                  <a:pt x="2457592" y="35253"/>
                </a:lnTo>
                <a:lnTo>
                  <a:pt x="2521770" y="28557"/>
                </a:lnTo>
                <a:lnTo>
                  <a:pt x="2586672" y="22537"/>
                </a:lnTo>
                <a:lnTo>
                  <a:pt x="2652276" y="17201"/>
                </a:lnTo>
                <a:lnTo>
                  <a:pt x="2718561" y="12562"/>
                </a:lnTo>
                <a:lnTo>
                  <a:pt x="2785507" y="8628"/>
                </a:lnTo>
                <a:lnTo>
                  <a:pt x="2853093" y="5412"/>
                </a:lnTo>
                <a:lnTo>
                  <a:pt x="2917645" y="3039"/>
                </a:lnTo>
                <a:lnTo>
                  <a:pt x="2981959" y="1350"/>
                </a:lnTo>
                <a:lnTo>
                  <a:pt x="3046012" y="340"/>
                </a:lnTo>
                <a:lnTo>
                  <a:pt x="3109781" y="0"/>
                </a:lnTo>
                <a:lnTo>
                  <a:pt x="3173245" y="322"/>
                </a:lnTo>
                <a:lnTo>
                  <a:pt x="3236380" y="1300"/>
                </a:lnTo>
                <a:lnTo>
                  <a:pt x="3299165" y="2927"/>
                </a:lnTo>
                <a:lnTo>
                  <a:pt x="3361576" y="5194"/>
                </a:lnTo>
                <a:lnTo>
                  <a:pt x="3423593" y="8095"/>
                </a:lnTo>
                <a:lnTo>
                  <a:pt x="3485192" y="11622"/>
                </a:lnTo>
                <a:lnTo>
                  <a:pt x="3546351" y="15768"/>
                </a:lnTo>
                <a:lnTo>
                  <a:pt x="3607048" y="20525"/>
                </a:lnTo>
                <a:lnTo>
                  <a:pt x="3667260" y="25886"/>
                </a:lnTo>
                <a:lnTo>
                  <a:pt x="3726965" y="31843"/>
                </a:lnTo>
                <a:lnTo>
                  <a:pt x="3786141" y="38390"/>
                </a:lnTo>
                <a:lnTo>
                  <a:pt x="3844766" y="45519"/>
                </a:lnTo>
                <a:lnTo>
                  <a:pt x="3902816" y="53222"/>
                </a:lnTo>
                <a:lnTo>
                  <a:pt x="3960270" y="61492"/>
                </a:lnTo>
                <a:lnTo>
                  <a:pt x="4017106" y="70322"/>
                </a:lnTo>
                <a:lnTo>
                  <a:pt x="4073300" y="79704"/>
                </a:lnTo>
                <a:lnTo>
                  <a:pt x="4128832" y="89631"/>
                </a:lnTo>
                <a:lnTo>
                  <a:pt x="4183677" y="100096"/>
                </a:lnTo>
                <a:lnTo>
                  <a:pt x="4237815" y="111091"/>
                </a:lnTo>
                <a:lnTo>
                  <a:pt x="4291222" y="122609"/>
                </a:lnTo>
                <a:lnTo>
                  <a:pt x="4343877" y="134643"/>
                </a:lnTo>
                <a:lnTo>
                  <a:pt x="4395757" y="147184"/>
                </a:lnTo>
                <a:lnTo>
                  <a:pt x="4446839" y="160227"/>
                </a:lnTo>
                <a:lnTo>
                  <a:pt x="4497101" y="173762"/>
                </a:lnTo>
                <a:lnTo>
                  <a:pt x="4546522" y="187784"/>
                </a:lnTo>
                <a:lnTo>
                  <a:pt x="4595078" y="202284"/>
                </a:lnTo>
                <a:lnTo>
                  <a:pt x="4642748" y="217256"/>
                </a:lnTo>
                <a:lnTo>
                  <a:pt x="4689508" y="232691"/>
                </a:lnTo>
                <a:lnTo>
                  <a:pt x="4735337" y="248583"/>
                </a:lnTo>
                <a:lnTo>
                  <a:pt x="4780213" y="264924"/>
                </a:lnTo>
                <a:lnTo>
                  <a:pt x="4824112" y="281706"/>
                </a:lnTo>
                <a:lnTo>
                  <a:pt x="4867013" y="298923"/>
                </a:lnTo>
                <a:lnTo>
                  <a:pt x="4908893" y="316567"/>
                </a:lnTo>
                <a:lnTo>
                  <a:pt x="4949730" y="334631"/>
                </a:lnTo>
                <a:lnTo>
                  <a:pt x="4989502" y="353107"/>
                </a:lnTo>
                <a:lnTo>
                  <a:pt x="5028185" y="371988"/>
                </a:lnTo>
                <a:lnTo>
                  <a:pt x="5065759" y="391266"/>
                </a:lnTo>
                <a:lnTo>
                  <a:pt x="5102201" y="410934"/>
                </a:lnTo>
                <a:lnTo>
                  <a:pt x="5137487" y="430986"/>
                </a:lnTo>
                <a:lnTo>
                  <a:pt x="5171596" y="451412"/>
                </a:lnTo>
                <a:lnTo>
                  <a:pt x="5204506" y="472207"/>
                </a:lnTo>
                <a:lnTo>
                  <a:pt x="5236194" y="493362"/>
                </a:lnTo>
                <a:lnTo>
                  <a:pt x="5295816" y="536724"/>
                </a:lnTo>
                <a:lnTo>
                  <a:pt x="5350282" y="581441"/>
                </a:lnTo>
                <a:lnTo>
                  <a:pt x="5399414" y="627453"/>
                </a:lnTo>
                <a:lnTo>
                  <a:pt x="5443033" y="674700"/>
                </a:lnTo>
                <a:lnTo>
                  <a:pt x="5480961" y="723125"/>
                </a:lnTo>
                <a:lnTo>
                  <a:pt x="5513019" y="772668"/>
                </a:lnTo>
                <a:lnTo>
                  <a:pt x="5539027" y="823269"/>
                </a:lnTo>
                <a:lnTo>
                  <a:pt x="5558809" y="874871"/>
                </a:lnTo>
                <a:lnTo>
                  <a:pt x="5572397" y="928565"/>
                </a:lnTo>
                <a:lnTo>
                  <a:pt x="5579023" y="983304"/>
                </a:lnTo>
                <a:lnTo>
                  <a:pt x="5579602" y="1010486"/>
                </a:lnTo>
                <a:lnTo>
                  <a:pt x="5578385" y="1037529"/>
                </a:lnTo>
                <a:lnTo>
                  <a:pt x="5570651" y="1091156"/>
                </a:lnTo>
                <a:lnTo>
                  <a:pt x="5555988" y="1144101"/>
                </a:lnTo>
                <a:lnTo>
                  <a:pt x="5534566" y="1196280"/>
                </a:lnTo>
                <a:lnTo>
                  <a:pt x="5506552" y="1247608"/>
                </a:lnTo>
                <a:lnTo>
                  <a:pt x="5472114" y="1298002"/>
                </a:lnTo>
                <a:lnTo>
                  <a:pt x="5431420" y="1347378"/>
                </a:lnTo>
                <a:lnTo>
                  <a:pt x="5384639" y="1395651"/>
                </a:lnTo>
                <a:lnTo>
                  <a:pt x="5331939" y="1442738"/>
                </a:lnTo>
                <a:lnTo>
                  <a:pt x="5273487" y="1488554"/>
                </a:lnTo>
                <a:lnTo>
                  <a:pt x="5242157" y="1510960"/>
                </a:lnTo>
                <a:lnTo>
                  <a:pt x="5209452" y="1533016"/>
                </a:lnTo>
                <a:lnTo>
                  <a:pt x="5175393" y="1554713"/>
                </a:lnTo>
                <a:lnTo>
                  <a:pt x="5140002" y="1576039"/>
                </a:lnTo>
                <a:lnTo>
                  <a:pt x="5103298" y="1596985"/>
                </a:lnTo>
                <a:lnTo>
                  <a:pt x="5065304" y="1617539"/>
                </a:lnTo>
                <a:lnTo>
                  <a:pt x="5026040" y="1637692"/>
                </a:lnTo>
                <a:lnTo>
                  <a:pt x="4985528" y="1657433"/>
                </a:lnTo>
                <a:lnTo>
                  <a:pt x="4943788" y="1676751"/>
                </a:lnTo>
                <a:lnTo>
                  <a:pt x="4900841" y="1695636"/>
                </a:lnTo>
                <a:lnTo>
                  <a:pt x="4856708" y="1714077"/>
                </a:lnTo>
                <a:lnTo>
                  <a:pt x="4811411" y="1732064"/>
                </a:lnTo>
                <a:lnTo>
                  <a:pt x="4764970" y="1749586"/>
                </a:lnTo>
                <a:lnTo>
                  <a:pt x="4717406" y="1766632"/>
                </a:lnTo>
                <a:lnTo>
                  <a:pt x="4668741" y="1783193"/>
                </a:lnTo>
                <a:lnTo>
                  <a:pt x="4618995" y="1799258"/>
                </a:lnTo>
                <a:lnTo>
                  <a:pt x="4568189" y="1814816"/>
                </a:lnTo>
                <a:lnTo>
                  <a:pt x="4516345" y="1829857"/>
                </a:lnTo>
                <a:lnTo>
                  <a:pt x="4463484" y="1844370"/>
                </a:lnTo>
                <a:lnTo>
                  <a:pt x="4409625" y="1858345"/>
                </a:lnTo>
                <a:lnTo>
                  <a:pt x="4354792" y="1871771"/>
                </a:lnTo>
                <a:lnTo>
                  <a:pt x="4299003" y="1884637"/>
                </a:lnTo>
                <a:lnTo>
                  <a:pt x="4242281" y="1896934"/>
                </a:lnTo>
                <a:lnTo>
                  <a:pt x="4184647" y="1908651"/>
                </a:lnTo>
                <a:lnTo>
                  <a:pt x="4126121" y="1919776"/>
                </a:lnTo>
                <a:lnTo>
                  <a:pt x="4066724" y="1930301"/>
                </a:lnTo>
                <a:lnTo>
                  <a:pt x="4006478" y="1940213"/>
                </a:lnTo>
                <a:lnTo>
                  <a:pt x="3945404" y="1949504"/>
                </a:lnTo>
                <a:lnTo>
                  <a:pt x="3883522" y="1958161"/>
                </a:lnTo>
                <a:lnTo>
                  <a:pt x="3820853" y="1966175"/>
                </a:lnTo>
                <a:lnTo>
                  <a:pt x="3757419" y="1973535"/>
                </a:lnTo>
                <a:lnTo>
                  <a:pt x="3693241" y="1980231"/>
                </a:lnTo>
                <a:lnTo>
                  <a:pt x="3628339" y="1986252"/>
                </a:lnTo>
                <a:lnTo>
                  <a:pt x="3562735" y="1991587"/>
                </a:lnTo>
                <a:lnTo>
                  <a:pt x="3496449" y="1996227"/>
                </a:lnTo>
                <a:lnTo>
                  <a:pt x="3429503" y="2000160"/>
                </a:lnTo>
                <a:lnTo>
                  <a:pt x="3361918" y="2003376"/>
                </a:lnTo>
                <a:lnTo>
                  <a:pt x="3303005" y="2005566"/>
                </a:lnTo>
                <a:lnTo>
                  <a:pt x="3244199" y="2007180"/>
                </a:lnTo>
                <a:lnTo>
                  <a:pt x="3185521" y="2008223"/>
                </a:lnTo>
                <a:lnTo>
                  <a:pt x="3126991" y="2008699"/>
                </a:lnTo>
                <a:lnTo>
                  <a:pt x="3068629" y="2008614"/>
                </a:lnTo>
                <a:lnTo>
                  <a:pt x="3010457" y="2007970"/>
                </a:lnTo>
                <a:lnTo>
                  <a:pt x="2952494" y="2006774"/>
                </a:lnTo>
                <a:lnTo>
                  <a:pt x="2894763" y="2005029"/>
                </a:lnTo>
                <a:lnTo>
                  <a:pt x="2837282" y="2002740"/>
                </a:lnTo>
                <a:lnTo>
                  <a:pt x="2780074" y="1999911"/>
                </a:lnTo>
                <a:lnTo>
                  <a:pt x="2723157" y="1996547"/>
                </a:lnTo>
                <a:lnTo>
                  <a:pt x="2666554" y="1992653"/>
                </a:lnTo>
                <a:lnTo>
                  <a:pt x="2610285" y="1988232"/>
                </a:lnTo>
                <a:lnTo>
                  <a:pt x="2554370" y="1983289"/>
                </a:lnTo>
                <a:lnTo>
                  <a:pt x="2498830" y="1977829"/>
                </a:lnTo>
                <a:lnTo>
                  <a:pt x="2443685" y="1971856"/>
                </a:lnTo>
                <a:lnTo>
                  <a:pt x="2388957" y="1965374"/>
                </a:lnTo>
                <a:lnTo>
                  <a:pt x="2334665" y="1958389"/>
                </a:lnTo>
                <a:lnTo>
                  <a:pt x="2280831" y="1950904"/>
                </a:lnTo>
                <a:lnTo>
                  <a:pt x="2227475" y="1942925"/>
                </a:lnTo>
                <a:lnTo>
                  <a:pt x="2174617" y="1934455"/>
                </a:lnTo>
                <a:lnTo>
                  <a:pt x="2122279" y="1925498"/>
                </a:lnTo>
                <a:lnTo>
                  <a:pt x="2070480" y="1916061"/>
                </a:lnTo>
                <a:lnTo>
                  <a:pt x="2019243" y="1906146"/>
                </a:lnTo>
                <a:lnTo>
                  <a:pt x="1968586" y="1895758"/>
                </a:lnTo>
                <a:lnTo>
                  <a:pt x="1918531" y="1884903"/>
                </a:lnTo>
                <a:lnTo>
                  <a:pt x="1869099" y="1873584"/>
                </a:lnTo>
                <a:lnTo>
                  <a:pt x="1820309" y="1861805"/>
                </a:lnTo>
                <a:lnTo>
                  <a:pt x="1772183" y="1849572"/>
                </a:lnTo>
                <a:lnTo>
                  <a:pt x="1724742" y="1836889"/>
                </a:lnTo>
                <a:lnTo>
                  <a:pt x="1678005" y="1823760"/>
                </a:lnTo>
                <a:lnTo>
                  <a:pt x="1631994" y="1810190"/>
                </a:lnTo>
                <a:lnTo>
                  <a:pt x="1586729" y="1796183"/>
                </a:lnTo>
                <a:lnTo>
                  <a:pt x="1542230" y="1781743"/>
                </a:lnTo>
                <a:lnTo>
                  <a:pt x="1498519" y="1766876"/>
                </a:lnTo>
                <a:lnTo>
                  <a:pt x="1455616" y="1751585"/>
                </a:lnTo>
                <a:lnTo>
                  <a:pt x="1413541" y="1735876"/>
                </a:lnTo>
                <a:lnTo>
                  <a:pt x="1372316" y="1719751"/>
                </a:lnTo>
                <a:lnTo>
                  <a:pt x="1331961" y="1703217"/>
                </a:lnTo>
                <a:lnTo>
                  <a:pt x="1292496" y="1686278"/>
                </a:lnTo>
                <a:lnTo>
                  <a:pt x="1253942" y="1668937"/>
                </a:lnTo>
                <a:lnTo>
                  <a:pt x="1216320" y="1651200"/>
                </a:lnTo>
                <a:lnTo>
                  <a:pt x="1179650" y="1633071"/>
                </a:lnTo>
                <a:lnTo>
                  <a:pt x="1143953" y="1614554"/>
                </a:lnTo>
                <a:lnTo>
                  <a:pt x="1109249" y="1595654"/>
                </a:lnTo>
                <a:lnTo>
                  <a:pt x="1075560" y="1576376"/>
                </a:lnTo>
                <a:lnTo>
                  <a:pt x="1042906" y="1556723"/>
                </a:lnTo>
                <a:lnTo>
                  <a:pt x="980784" y="1516313"/>
                </a:lnTo>
                <a:lnTo>
                  <a:pt x="923048" y="1474459"/>
                </a:lnTo>
                <a:lnTo>
                  <a:pt x="0" y="1388163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96650" y="2498453"/>
            <a:ext cx="317309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Principles of </a:t>
            </a:r>
            <a:r>
              <a:rPr sz="2000" b="1" spc="-10" dirty="0">
                <a:latin typeface="Calibri"/>
                <a:cs typeface="Calibri"/>
              </a:rPr>
              <a:t>Management  </a:t>
            </a:r>
            <a:r>
              <a:rPr sz="2000" b="1" spc="-15" dirty="0">
                <a:latin typeface="Calibri"/>
                <a:cs typeface="Calibri"/>
              </a:rPr>
              <a:t>have </a:t>
            </a:r>
            <a:r>
              <a:rPr sz="2000" b="1" spc="-10" dirty="0">
                <a:latin typeface="Calibri"/>
                <a:cs typeface="Calibri"/>
              </a:rPr>
              <a:t>evolved over </a:t>
            </a:r>
            <a:r>
              <a:rPr sz="2000" b="1" dirty="0">
                <a:latin typeface="Calibri"/>
                <a:cs typeface="Calibri"/>
              </a:rPr>
              <a:t>time </a:t>
            </a:r>
            <a:r>
              <a:rPr sz="2000" b="1" spc="-5" dirty="0">
                <a:latin typeface="Calibri"/>
                <a:cs typeface="Calibri"/>
              </a:rPr>
              <a:t>based  </a:t>
            </a:r>
            <a:r>
              <a:rPr sz="2000" b="1" dirty="0">
                <a:latin typeface="Calibri"/>
                <a:cs typeface="Calibri"/>
              </a:rPr>
              <a:t>on </a:t>
            </a:r>
            <a:r>
              <a:rPr sz="2000" b="1" spc="-15" dirty="0">
                <a:latin typeface="Calibri"/>
                <a:cs typeface="Calibri"/>
              </a:rPr>
              <a:t>repeated </a:t>
            </a:r>
            <a:r>
              <a:rPr sz="2000" b="1" spc="-10" dirty="0">
                <a:latin typeface="Calibri"/>
                <a:cs typeface="Calibri"/>
              </a:rPr>
              <a:t>experimentation  </a:t>
            </a:r>
            <a:r>
              <a:rPr sz="2000" b="1" spc="-5" dirty="0">
                <a:latin typeface="Calibri"/>
                <a:cs typeface="Calibri"/>
              </a:rPr>
              <a:t>and observation in </a:t>
            </a:r>
            <a:r>
              <a:rPr sz="2000" b="1" spc="-10" dirty="0">
                <a:latin typeface="Calibri"/>
                <a:cs typeface="Calibri"/>
              </a:rPr>
              <a:t>different  organisations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29471" y="4602333"/>
            <a:ext cx="4808855" cy="2009139"/>
          </a:xfrm>
          <a:custGeom>
            <a:avLst/>
            <a:gdLst/>
            <a:ahLst/>
            <a:cxnLst/>
            <a:rect l="l" t="t" r="r" b="b"/>
            <a:pathLst>
              <a:path w="4808855" h="2009140">
                <a:moveTo>
                  <a:pt x="0" y="527271"/>
                </a:moveTo>
                <a:lnTo>
                  <a:pt x="901966" y="482224"/>
                </a:lnTo>
                <a:lnTo>
                  <a:pt x="932277" y="459185"/>
                </a:lnTo>
                <a:lnTo>
                  <a:pt x="963676" y="436670"/>
                </a:lnTo>
                <a:lnTo>
                  <a:pt x="996137" y="414683"/>
                </a:lnTo>
                <a:lnTo>
                  <a:pt x="1029634" y="393226"/>
                </a:lnTo>
                <a:lnTo>
                  <a:pt x="1064140" y="372304"/>
                </a:lnTo>
                <a:lnTo>
                  <a:pt x="1099630" y="351918"/>
                </a:lnTo>
                <a:lnTo>
                  <a:pt x="1136076" y="332073"/>
                </a:lnTo>
                <a:lnTo>
                  <a:pt x="1173453" y="312770"/>
                </a:lnTo>
                <a:lnTo>
                  <a:pt x="1211734" y="294014"/>
                </a:lnTo>
                <a:lnTo>
                  <a:pt x="1250894" y="275806"/>
                </a:lnTo>
                <a:lnTo>
                  <a:pt x="1290905" y="258151"/>
                </a:lnTo>
                <a:lnTo>
                  <a:pt x="1331742" y="241051"/>
                </a:lnTo>
                <a:lnTo>
                  <a:pt x="1373378" y="224509"/>
                </a:lnTo>
                <a:lnTo>
                  <a:pt x="1415788" y="208528"/>
                </a:lnTo>
                <a:lnTo>
                  <a:pt x="1458944" y="193112"/>
                </a:lnTo>
                <a:lnTo>
                  <a:pt x="1502821" y="178262"/>
                </a:lnTo>
                <a:lnTo>
                  <a:pt x="1547392" y="163984"/>
                </a:lnTo>
                <a:lnTo>
                  <a:pt x="1592631" y="150278"/>
                </a:lnTo>
                <a:lnTo>
                  <a:pt x="1638512" y="137150"/>
                </a:lnTo>
                <a:lnTo>
                  <a:pt x="1685009" y="124600"/>
                </a:lnTo>
                <a:lnTo>
                  <a:pt x="1732095" y="112634"/>
                </a:lnTo>
                <a:lnTo>
                  <a:pt x="1779744" y="101253"/>
                </a:lnTo>
                <a:lnTo>
                  <a:pt x="1827929" y="90460"/>
                </a:lnTo>
                <a:lnTo>
                  <a:pt x="1876625" y="80259"/>
                </a:lnTo>
                <a:lnTo>
                  <a:pt x="1925805" y="70653"/>
                </a:lnTo>
                <a:lnTo>
                  <a:pt x="1975443" y="61645"/>
                </a:lnTo>
                <a:lnTo>
                  <a:pt x="2025513" y="53237"/>
                </a:lnTo>
                <a:lnTo>
                  <a:pt x="2075989" y="45434"/>
                </a:lnTo>
                <a:lnTo>
                  <a:pt x="2126843" y="38237"/>
                </a:lnTo>
                <a:lnTo>
                  <a:pt x="2178050" y="31650"/>
                </a:lnTo>
                <a:lnTo>
                  <a:pt x="2229584" y="25677"/>
                </a:lnTo>
                <a:lnTo>
                  <a:pt x="2281419" y="20319"/>
                </a:lnTo>
                <a:lnTo>
                  <a:pt x="2333527" y="15580"/>
                </a:lnTo>
                <a:lnTo>
                  <a:pt x="2385884" y="11464"/>
                </a:lnTo>
                <a:lnTo>
                  <a:pt x="2438461" y="7972"/>
                </a:lnTo>
                <a:lnTo>
                  <a:pt x="2491235" y="5109"/>
                </a:lnTo>
                <a:lnTo>
                  <a:pt x="2544177" y="2877"/>
                </a:lnTo>
                <a:lnTo>
                  <a:pt x="2597262" y="1280"/>
                </a:lnTo>
                <a:lnTo>
                  <a:pt x="2650464" y="319"/>
                </a:lnTo>
                <a:lnTo>
                  <a:pt x="2703756" y="0"/>
                </a:lnTo>
                <a:lnTo>
                  <a:pt x="2757112" y="323"/>
                </a:lnTo>
                <a:lnTo>
                  <a:pt x="2810506" y="1293"/>
                </a:lnTo>
                <a:lnTo>
                  <a:pt x="2863911" y="2913"/>
                </a:lnTo>
                <a:lnTo>
                  <a:pt x="2917302" y="5185"/>
                </a:lnTo>
                <a:lnTo>
                  <a:pt x="2970651" y="8112"/>
                </a:lnTo>
                <a:lnTo>
                  <a:pt x="3023934" y="11699"/>
                </a:lnTo>
                <a:lnTo>
                  <a:pt x="3077122" y="15947"/>
                </a:lnTo>
                <a:lnTo>
                  <a:pt x="3130191" y="20860"/>
                </a:lnTo>
                <a:lnTo>
                  <a:pt x="3183114" y="26440"/>
                </a:lnTo>
                <a:lnTo>
                  <a:pt x="3235865" y="32692"/>
                </a:lnTo>
                <a:lnTo>
                  <a:pt x="3288417" y="39617"/>
                </a:lnTo>
                <a:lnTo>
                  <a:pt x="3340744" y="47219"/>
                </a:lnTo>
                <a:lnTo>
                  <a:pt x="3392820" y="55501"/>
                </a:lnTo>
                <a:lnTo>
                  <a:pt x="3444618" y="64466"/>
                </a:lnTo>
                <a:lnTo>
                  <a:pt x="3496113" y="74117"/>
                </a:lnTo>
                <a:lnTo>
                  <a:pt x="3547278" y="84458"/>
                </a:lnTo>
                <a:lnTo>
                  <a:pt x="3598087" y="95490"/>
                </a:lnTo>
                <a:lnTo>
                  <a:pt x="3648514" y="107217"/>
                </a:lnTo>
                <a:lnTo>
                  <a:pt x="3698531" y="119643"/>
                </a:lnTo>
                <a:lnTo>
                  <a:pt x="3748114" y="132770"/>
                </a:lnTo>
                <a:lnTo>
                  <a:pt x="3797236" y="146601"/>
                </a:lnTo>
                <a:lnTo>
                  <a:pt x="3857239" y="164668"/>
                </a:lnTo>
                <a:lnTo>
                  <a:pt x="3915533" y="183534"/>
                </a:lnTo>
                <a:lnTo>
                  <a:pt x="3972106" y="203174"/>
                </a:lnTo>
                <a:lnTo>
                  <a:pt x="4026947" y="223566"/>
                </a:lnTo>
                <a:lnTo>
                  <a:pt x="4080042" y="244684"/>
                </a:lnTo>
                <a:lnTo>
                  <a:pt x="4131380" y="266505"/>
                </a:lnTo>
                <a:lnTo>
                  <a:pt x="4180947" y="289005"/>
                </a:lnTo>
                <a:lnTo>
                  <a:pt x="4228733" y="312158"/>
                </a:lnTo>
                <a:lnTo>
                  <a:pt x="4274723" y="335942"/>
                </a:lnTo>
                <a:lnTo>
                  <a:pt x="4318907" y="360331"/>
                </a:lnTo>
                <a:lnTo>
                  <a:pt x="4361272" y="385303"/>
                </a:lnTo>
                <a:lnTo>
                  <a:pt x="4401804" y="410832"/>
                </a:lnTo>
                <a:lnTo>
                  <a:pt x="4440493" y="436894"/>
                </a:lnTo>
                <a:lnTo>
                  <a:pt x="4477326" y="463466"/>
                </a:lnTo>
                <a:lnTo>
                  <a:pt x="4512290" y="490523"/>
                </a:lnTo>
                <a:lnTo>
                  <a:pt x="4545374" y="518042"/>
                </a:lnTo>
                <a:lnTo>
                  <a:pt x="4576564" y="545997"/>
                </a:lnTo>
                <a:lnTo>
                  <a:pt x="4605849" y="574364"/>
                </a:lnTo>
                <a:lnTo>
                  <a:pt x="4633215" y="603121"/>
                </a:lnTo>
                <a:lnTo>
                  <a:pt x="4658652" y="632241"/>
                </a:lnTo>
                <a:lnTo>
                  <a:pt x="4703686" y="691480"/>
                </a:lnTo>
                <a:lnTo>
                  <a:pt x="4740851" y="751886"/>
                </a:lnTo>
                <a:lnTo>
                  <a:pt x="4770049" y="813267"/>
                </a:lnTo>
                <a:lnTo>
                  <a:pt x="4791181" y="875429"/>
                </a:lnTo>
                <a:lnTo>
                  <a:pt x="4804149" y="938180"/>
                </a:lnTo>
                <a:lnTo>
                  <a:pt x="4808855" y="1001325"/>
                </a:lnTo>
                <a:lnTo>
                  <a:pt x="4808078" y="1032986"/>
                </a:lnTo>
                <a:lnTo>
                  <a:pt x="4800204" y="1096362"/>
                </a:lnTo>
                <a:lnTo>
                  <a:pt x="4783822" y="1159650"/>
                </a:lnTo>
                <a:lnTo>
                  <a:pt x="4758831" y="1222657"/>
                </a:lnTo>
                <a:lnTo>
                  <a:pt x="4725134" y="1285189"/>
                </a:lnTo>
                <a:lnTo>
                  <a:pt x="4682632" y="1347054"/>
                </a:lnTo>
                <a:lnTo>
                  <a:pt x="4658049" y="1377675"/>
                </a:lnTo>
                <a:lnTo>
                  <a:pt x="4631227" y="1408058"/>
                </a:lnTo>
                <a:lnTo>
                  <a:pt x="4602155" y="1438177"/>
                </a:lnTo>
                <a:lnTo>
                  <a:pt x="4570819" y="1468008"/>
                </a:lnTo>
                <a:lnTo>
                  <a:pt x="4537209" y="1497527"/>
                </a:lnTo>
                <a:lnTo>
                  <a:pt x="4501311" y="1526710"/>
                </a:lnTo>
                <a:lnTo>
                  <a:pt x="4439600" y="1572264"/>
                </a:lnTo>
                <a:lnTo>
                  <a:pt x="4407139" y="1594250"/>
                </a:lnTo>
                <a:lnTo>
                  <a:pt x="4373641" y="1615706"/>
                </a:lnTo>
                <a:lnTo>
                  <a:pt x="4339134" y="1636628"/>
                </a:lnTo>
                <a:lnTo>
                  <a:pt x="4303645" y="1657013"/>
                </a:lnTo>
                <a:lnTo>
                  <a:pt x="4267198" y="1676858"/>
                </a:lnTo>
                <a:lnTo>
                  <a:pt x="4229820" y="1696161"/>
                </a:lnTo>
                <a:lnTo>
                  <a:pt x="4191538" y="1714917"/>
                </a:lnTo>
                <a:lnTo>
                  <a:pt x="4152379" y="1733124"/>
                </a:lnTo>
                <a:lnTo>
                  <a:pt x="4112367" y="1750779"/>
                </a:lnTo>
                <a:lnTo>
                  <a:pt x="4071529" y="1767879"/>
                </a:lnTo>
                <a:lnTo>
                  <a:pt x="4029893" y="1784421"/>
                </a:lnTo>
                <a:lnTo>
                  <a:pt x="3987483" y="1800401"/>
                </a:lnTo>
                <a:lnTo>
                  <a:pt x="3944326" y="1815818"/>
                </a:lnTo>
                <a:lnTo>
                  <a:pt x="3900449" y="1830666"/>
                </a:lnTo>
                <a:lnTo>
                  <a:pt x="3855877" y="1844945"/>
                </a:lnTo>
                <a:lnTo>
                  <a:pt x="3810638" y="1858650"/>
                </a:lnTo>
                <a:lnTo>
                  <a:pt x="3764757" y="1871779"/>
                </a:lnTo>
                <a:lnTo>
                  <a:pt x="3718260" y="1884328"/>
                </a:lnTo>
                <a:lnTo>
                  <a:pt x="3671174" y="1896295"/>
                </a:lnTo>
                <a:lnTo>
                  <a:pt x="3623525" y="1907676"/>
                </a:lnTo>
                <a:lnTo>
                  <a:pt x="3575339" y="1918468"/>
                </a:lnTo>
                <a:lnTo>
                  <a:pt x="3526643" y="1928669"/>
                </a:lnTo>
                <a:lnTo>
                  <a:pt x="3477462" y="1938275"/>
                </a:lnTo>
                <a:lnTo>
                  <a:pt x="3427824" y="1947283"/>
                </a:lnTo>
                <a:lnTo>
                  <a:pt x="3377754" y="1955691"/>
                </a:lnTo>
                <a:lnTo>
                  <a:pt x="3327278" y="1963494"/>
                </a:lnTo>
                <a:lnTo>
                  <a:pt x="3276424" y="1970691"/>
                </a:lnTo>
                <a:lnTo>
                  <a:pt x="3225216" y="1977278"/>
                </a:lnTo>
                <a:lnTo>
                  <a:pt x="3173682" y="1983252"/>
                </a:lnTo>
                <a:lnTo>
                  <a:pt x="3121847" y="1988609"/>
                </a:lnTo>
                <a:lnTo>
                  <a:pt x="3069739" y="1993348"/>
                </a:lnTo>
                <a:lnTo>
                  <a:pt x="3017382" y="1997465"/>
                </a:lnTo>
                <a:lnTo>
                  <a:pt x="2964804" y="2000956"/>
                </a:lnTo>
                <a:lnTo>
                  <a:pt x="2912031" y="2003819"/>
                </a:lnTo>
                <a:lnTo>
                  <a:pt x="2859088" y="2006051"/>
                </a:lnTo>
                <a:lnTo>
                  <a:pt x="2806003" y="2007649"/>
                </a:lnTo>
                <a:lnTo>
                  <a:pt x="2752801" y="2008609"/>
                </a:lnTo>
                <a:lnTo>
                  <a:pt x="2699509" y="2008929"/>
                </a:lnTo>
                <a:lnTo>
                  <a:pt x="2646153" y="2008605"/>
                </a:lnTo>
                <a:lnTo>
                  <a:pt x="2592759" y="2007635"/>
                </a:lnTo>
                <a:lnTo>
                  <a:pt x="2539354" y="2006015"/>
                </a:lnTo>
                <a:lnTo>
                  <a:pt x="2485963" y="2003743"/>
                </a:lnTo>
                <a:lnTo>
                  <a:pt x="2432614" y="2000815"/>
                </a:lnTo>
                <a:lnTo>
                  <a:pt x="2379331" y="1997229"/>
                </a:lnTo>
                <a:lnTo>
                  <a:pt x="2326143" y="1992980"/>
                </a:lnTo>
                <a:lnTo>
                  <a:pt x="2273074" y="1988067"/>
                </a:lnTo>
                <a:lnTo>
                  <a:pt x="2220151" y="1982487"/>
                </a:lnTo>
                <a:lnTo>
                  <a:pt x="2167400" y="1976235"/>
                </a:lnTo>
                <a:lnTo>
                  <a:pt x="2114848" y="1969309"/>
                </a:lnTo>
                <a:lnTo>
                  <a:pt x="2062521" y="1961707"/>
                </a:lnTo>
                <a:lnTo>
                  <a:pt x="2010445" y="1953425"/>
                </a:lnTo>
                <a:lnTo>
                  <a:pt x="1958647" y="1944459"/>
                </a:lnTo>
                <a:lnTo>
                  <a:pt x="1907152" y="1934808"/>
                </a:lnTo>
                <a:lnTo>
                  <a:pt x="1855987" y="1924467"/>
                </a:lnTo>
                <a:lnTo>
                  <a:pt x="1805178" y="1913434"/>
                </a:lnTo>
                <a:lnTo>
                  <a:pt x="1754751" y="1901706"/>
                </a:lnTo>
                <a:lnTo>
                  <a:pt x="1704733" y="1889280"/>
                </a:lnTo>
                <a:lnTo>
                  <a:pt x="1655150" y="1876152"/>
                </a:lnTo>
                <a:lnTo>
                  <a:pt x="1606029" y="1862321"/>
                </a:lnTo>
                <a:lnTo>
                  <a:pt x="1542197" y="1843045"/>
                </a:lnTo>
                <a:lnTo>
                  <a:pt x="1480181" y="1822808"/>
                </a:lnTo>
                <a:lnTo>
                  <a:pt x="1420009" y="1801638"/>
                </a:lnTo>
                <a:lnTo>
                  <a:pt x="1361710" y="1779565"/>
                </a:lnTo>
                <a:lnTo>
                  <a:pt x="1305311" y="1756616"/>
                </a:lnTo>
                <a:lnTo>
                  <a:pt x="1250841" y="1732822"/>
                </a:lnTo>
                <a:lnTo>
                  <a:pt x="1198327" y="1708212"/>
                </a:lnTo>
                <a:lnTo>
                  <a:pt x="1147798" y="1682815"/>
                </a:lnTo>
                <a:lnTo>
                  <a:pt x="1099281" y="1656660"/>
                </a:lnTo>
                <a:lnTo>
                  <a:pt x="1052806" y="1629775"/>
                </a:lnTo>
                <a:lnTo>
                  <a:pt x="1008399" y="1602191"/>
                </a:lnTo>
                <a:lnTo>
                  <a:pt x="966089" y="1573936"/>
                </a:lnTo>
                <a:lnTo>
                  <a:pt x="925904" y="1545040"/>
                </a:lnTo>
                <a:lnTo>
                  <a:pt x="887871" y="1515531"/>
                </a:lnTo>
                <a:lnTo>
                  <a:pt x="852020" y="1485439"/>
                </a:lnTo>
                <a:lnTo>
                  <a:pt x="818379" y="1454793"/>
                </a:lnTo>
                <a:lnTo>
                  <a:pt x="786974" y="1423621"/>
                </a:lnTo>
                <a:lnTo>
                  <a:pt x="757835" y="1391954"/>
                </a:lnTo>
                <a:lnTo>
                  <a:pt x="730989" y="1359820"/>
                </a:lnTo>
                <a:lnTo>
                  <a:pt x="706464" y="1327249"/>
                </a:lnTo>
                <a:lnTo>
                  <a:pt x="684289" y="1294268"/>
                </a:lnTo>
                <a:lnTo>
                  <a:pt x="664492" y="1260909"/>
                </a:lnTo>
                <a:lnTo>
                  <a:pt x="632142" y="1193169"/>
                </a:lnTo>
                <a:lnTo>
                  <a:pt x="609640" y="1124260"/>
                </a:lnTo>
                <a:lnTo>
                  <a:pt x="597209" y="1054417"/>
                </a:lnTo>
                <a:lnTo>
                  <a:pt x="594840" y="1019218"/>
                </a:lnTo>
                <a:lnTo>
                  <a:pt x="595074" y="983872"/>
                </a:lnTo>
                <a:lnTo>
                  <a:pt x="597938" y="948409"/>
                </a:lnTo>
                <a:lnTo>
                  <a:pt x="603460" y="912858"/>
                </a:lnTo>
                <a:lnTo>
                  <a:pt x="611669" y="877248"/>
                </a:lnTo>
                <a:lnTo>
                  <a:pt x="622592" y="841609"/>
                </a:lnTo>
                <a:lnTo>
                  <a:pt x="0" y="527271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43372" y="4814785"/>
            <a:ext cx="2774950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Principles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management  </a:t>
            </a:r>
            <a:r>
              <a:rPr sz="2000" b="1" spc="-5" dirty="0">
                <a:latin typeface="Calibri"/>
                <a:cs typeface="Calibri"/>
              </a:rPr>
              <a:t>provide </a:t>
            </a:r>
            <a:r>
              <a:rPr sz="2000" b="1" spc="-10" dirty="0">
                <a:latin typeface="Calibri"/>
                <a:cs typeface="Calibri"/>
              </a:rPr>
              <a:t>managers </a:t>
            </a:r>
            <a:r>
              <a:rPr sz="2000" b="1" spc="-5" dirty="0">
                <a:latin typeface="Calibri"/>
                <a:cs typeface="Calibri"/>
              </a:rPr>
              <a:t>with  </a:t>
            </a:r>
            <a:r>
              <a:rPr sz="2000" b="1" spc="-15" dirty="0">
                <a:latin typeface="Calibri"/>
                <a:cs typeface="Calibri"/>
              </a:rPr>
              <a:t>standardized </a:t>
            </a:r>
            <a:r>
              <a:rPr sz="2000" b="1" spc="-5" dirty="0">
                <a:latin typeface="Calibri"/>
                <a:cs typeface="Calibri"/>
              </a:rPr>
              <a:t>techniques  which </a:t>
            </a:r>
            <a:r>
              <a:rPr sz="2000" b="1" spc="-10" dirty="0">
                <a:latin typeface="Calibri"/>
                <a:cs typeface="Calibri"/>
              </a:rPr>
              <a:t>can </a:t>
            </a:r>
            <a:r>
              <a:rPr sz="2000" b="1" dirty="0">
                <a:latin typeface="Calibri"/>
                <a:cs typeface="Calibri"/>
              </a:rPr>
              <a:t>be used </a:t>
            </a:r>
            <a:r>
              <a:rPr sz="2000" b="1" spc="-5" dirty="0">
                <a:latin typeface="Calibri"/>
                <a:cs typeface="Calibri"/>
              </a:rPr>
              <a:t>in  </a:t>
            </a:r>
            <a:r>
              <a:rPr sz="2000" b="1" spc="-10" dirty="0">
                <a:latin typeface="Calibri"/>
                <a:cs typeface="Calibri"/>
              </a:rPr>
              <a:t>different</a:t>
            </a:r>
            <a:r>
              <a:rPr sz="2000" b="1" spc="-5" dirty="0">
                <a:latin typeface="Calibri"/>
                <a:cs typeface="Calibri"/>
              </a:rPr>
              <a:t> situations</a:t>
            </a:r>
            <a:endParaRPr sz="200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149AB3F-BF79-1260-3194-350D64C46DB6}"/>
                  </a:ext>
                </a:extLst>
              </p14:cNvPr>
              <p14:cNvContentPartPr/>
              <p14:nvPr/>
            </p14:nvContentPartPr>
            <p14:xfrm>
              <a:off x="1447560" y="5006160"/>
              <a:ext cx="3582720" cy="24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149AB3F-BF79-1260-3194-350D64C46D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1720" y="4942800"/>
                <a:ext cx="36140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BDB21D0-905A-CC3B-ECC7-619586D62608}"/>
                  </a:ext>
                </a:extLst>
              </p14:cNvPr>
              <p14:cNvContentPartPr/>
              <p14:nvPr/>
            </p14:nvContentPartPr>
            <p14:xfrm>
              <a:off x="1593000" y="3664800"/>
              <a:ext cx="4883400" cy="15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BDB21D0-905A-CC3B-ECC7-619586D626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7160" y="3601440"/>
                <a:ext cx="491472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E3FB8B9-7FE1-557E-BE70-8DE4AF9AE436}"/>
                  </a:ext>
                </a:extLst>
              </p14:cNvPr>
              <p14:cNvContentPartPr/>
              <p14:nvPr/>
            </p14:nvContentPartPr>
            <p14:xfrm>
              <a:off x="1393200" y="2111760"/>
              <a:ext cx="4340520" cy="52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E3FB8B9-7FE1-557E-BE70-8DE4AF9AE4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77360" y="2048400"/>
                <a:ext cx="4371840" cy="179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3535" y="443967"/>
            <a:ext cx="20478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Times New Roman"/>
                <a:cs typeface="Times New Roman"/>
              </a:rPr>
              <a:t>S</a:t>
            </a:r>
            <a:r>
              <a:rPr b="1" spc="5" dirty="0">
                <a:latin typeface="Times New Roman"/>
                <a:cs typeface="Times New Roman"/>
              </a:rPr>
              <a:t>y</a:t>
            </a:r>
            <a:r>
              <a:rPr b="1" dirty="0">
                <a:latin typeface="Times New Roman"/>
                <a:cs typeface="Times New Roman"/>
              </a:rPr>
              <a:t>ll</a:t>
            </a:r>
            <a:r>
              <a:rPr b="1" spc="5" dirty="0">
                <a:latin typeface="Times New Roman"/>
                <a:cs typeface="Times New Roman"/>
              </a:rPr>
              <a:t>a</a:t>
            </a:r>
            <a:r>
              <a:rPr b="1" spc="-5" dirty="0">
                <a:latin typeface="Times New Roman"/>
                <a:cs typeface="Times New Roman"/>
              </a:rPr>
              <a:t>bus</a:t>
            </a:r>
          </a:p>
        </p:txBody>
      </p:sp>
      <p:sp>
        <p:nvSpPr>
          <p:cNvPr id="3" name="object 3"/>
          <p:cNvSpPr/>
          <p:nvPr/>
        </p:nvSpPr>
        <p:spPr>
          <a:xfrm>
            <a:off x="2299947" y="1545563"/>
            <a:ext cx="7386055" cy="4882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8930" y="1828243"/>
            <a:ext cx="5939155" cy="2529205"/>
          </a:xfrm>
          <a:prstGeom prst="rect">
            <a:avLst/>
          </a:prstGeom>
        </p:spPr>
        <p:txBody>
          <a:bodyPr vert="horz" wrap="square" lIns="0" tIns="2222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0"/>
              </a:spcBef>
            </a:pPr>
            <a:r>
              <a:rPr sz="8800" spc="-140" dirty="0"/>
              <a:t>M</a:t>
            </a:r>
            <a:r>
              <a:rPr sz="8800" spc="-80" dirty="0"/>
              <a:t>a</a:t>
            </a:r>
            <a:r>
              <a:rPr sz="8800" spc="-75" dirty="0"/>
              <a:t>n</a:t>
            </a:r>
            <a:r>
              <a:rPr sz="8800" spc="-80" dirty="0"/>
              <a:t>a</a:t>
            </a:r>
            <a:r>
              <a:rPr sz="8800" spc="-145" dirty="0"/>
              <a:t>g</a:t>
            </a:r>
            <a:r>
              <a:rPr sz="8800" spc="-95" dirty="0"/>
              <a:t>e</a:t>
            </a:r>
            <a:r>
              <a:rPr sz="8800" spc="-135" dirty="0"/>
              <a:t>m</a:t>
            </a:r>
            <a:r>
              <a:rPr sz="8800" spc="-95" dirty="0"/>
              <a:t>e</a:t>
            </a:r>
            <a:r>
              <a:rPr sz="8800" spc="-175" dirty="0"/>
              <a:t>n</a:t>
            </a:r>
            <a:r>
              <a:rPr sz="8800" spc="-5" dirty="0"/>
              <a:t>t</a:t>
            </a:r>
            <a:endParaRPr sz="8800"/>
          </a:p>
          <a:p>
            <a:pPr algn="ctr">
              <a:lnSpc>
                <a:spcPct val="100000"/>
              </a:lnSpc>
              <a:spcBef>
                <a:spcPts val="1019"/>
              </a:spcBef>
            </a:pPr>
            <a:r>
              <a:rPr sz="5400" b="1" spc="-5" dirty="0">
                <a:latin typeface="Calibri"/>
                <a:cs typeface="Calibri"/>
              </a:rPr>
              <a:t>INTRODUCTION</a:t>
            </a:r>
            <a:endParaRPr sz="5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6939" y="1086625"/>
            <a:ext cx="10359390" cy="344774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 marR="6985">
              <a:lnSpc>
                <a:spcPct val="70000"/>
              </a:lnSpc>
              <a:spcBef>
                <a:spcPts val="960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06095-020E-49CA-82D5-68ED4071D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97" y="1108152"/>
            <a:ext cx="3163570" cy="4158619"/>
          </a:xfrm>
          <a:prstGeom prst="rect">
            <a:avLst/>
          </a:prstGeom>
        </p:spPr>
      </p:pic>
      <p:pic>
        <p:nvPicPr>
          <p:cNvPr id="2050" name="Picture 2" descr="Tesla becomes world's most valuable carmaker without making a profit | Tesla  | The Guardian">
            <a:extLst>
              <a:ext uri="{FF2B5EF4-FFF2-40B4-BE49-F238E27FC236}">
                <a16:creationId xmlns:a16="http://schemas.microsoft.com/office/drawing/2014/main" id="{7D1B6ED5-E4EF-4A6E-961B-76B6F0578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81" y="4648200"/>
            <a:ext cx="316357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liance&amp;#39;s O2C, new energy biz may be valued over USD 100 bn: Report |  Business News – India TV">
            <a:extLst>
              <a:ext uri="{FF2B5EF4-FFF2-40B4-BE49-F238E27FC236}">
                <a16:creationId xmlns:a16="http://schemas.microsoft.com/office/drawing/2014/main" id="{A4C7EA96-AF27-4406-8A7A-81F54580C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1108153"/>
            <a:ext cx="4125952" cy="232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Full Text: Read Tata Group Chairman Ratan Tata&amp;#39;s letter to employees after  Cyrus | India News – India TV">
            <a:extLst>
              <a:ext uri="{FF2B5EF4-FFF2-40B4-BE49-F238E27FC236}">
                <a16:creationId xmlns:a16="http://schemas.microsoft.com/office/drawing/2014/main" id="{9FBE0AF4-97E4-4560-9F72-C4839AE2F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650" y="1105694"/>
            <a:ext cx="3693150" cy="248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Paytm case: Secretary eyed quick bucks">
            <a:extLst>
              <a:ext uri="{FF2B5EF4-FFF2-40B4-BE49-F238E27FC236}">
                <a16:creationId xmlns:a16="http://schemas.microsoft.com/office/drawing/2014/main" id="{084326FA-F916-4889-92BD-A51B8E46F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3450529"/>
            <a:ext cx="4709539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6" descr="What an inspiration&amp;#39;: Netizens all praise for founder Falguni Nayar as Nykaa  shares make dream debut">
            <a:extLst>
              <a:ext uri="{FF2B5EF4-FFF2-40B4-BE49-F238E27FC236}">
                <a16:creationId xmlns:a16="http://schemas.microsoft.com/office/drawing/2014/main" id="{A5A9DEF5-0DB5-4135-80EF-20DF117CA1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28" descr="What an inspiration&amp;#39;: Netizens all praise for founder Falguni Nayar as Nykaa  shares make dream debut">
            <a:extLst>
              <a:ext uri="{FF2B5EF4-FFF2-40B4-BE49-F238E27FC236}">
                <a16:creationId xmlns:a16="http://schemas.microsoft.com/office/drawing/2014/main" id="{B9BBE926-9F6B-49A6-B00E-7FD892DAD7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30" descr="What an inspiration&amp;#39;: Netizens all praise for founder Falguni Nayar as Nykaa  shares make dream debut">
            <a:extLst>
              <a:ext uri="{FF2B5EF4-FFF2-40B4-BE49-F238E27FC236}">
                <a16:creationId xmlns:a16="http://schemas.microsoft.com/office/drawing/2014/main" id="{5D42E8D1-9F3C-4E13-A392-E07540CFCB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32" descr="What an inspiration&amp;#39;: Netizens all praise for founder Falguni Nayar as Nykaa  shares make dream debut">
            <a:extLst>
              <a:ext uri="{FF2B5EF4-FFF2-40B4-BE49-F238E27FC236}">
                <a16:creationId xmlns:a16="http://schemas.microsoft.com/office/drawing/2014/main" id="{A1F6EFDC-558C-4313-AD16-E34302F06E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34" descr="What an inspiration&amp;#39;: Netizens all praise for founder Falguni Nayar as Nykaa  shares make dream debut">
            <a:extLst>
              <a:ext uri="{FF2B5EF4-FFF2-40B4-BE49-F238E27FC236}">
                <a16:creationId xmlns:a16="http://schemas.microsoft.com/office/drawing/2014/main" id="{87EE62CE-DFE8-4945-B40A-85D5AE946D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36" descr="What an inspiration&amp;#39;: Netizens all praise for founder Falguni Nayar as Nykaa  shares make dream debut">
            <a:extLst>
              <a:ext uri="{FF2B5EF4-FFF2-40B4-BE49-F238E27FC236}">
                <a16:creationId xmlns:a16="http://schemas.microsoft.com/office/drawing/2014/main" id="{78EEAACB-FB39-4CA5-AD7A-1241E25545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5600" y="403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FCB658-FDBD-43BC-ABFD-EF88958EC1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6572" y="3429000"/>
            <a:ext cx="3129228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9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6939" y="1086625"/>
            <a:ext cx="10359390" cy="344774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 marR="6985">
              <a:lnSpc>
                <a:spcPct val="70000"/>
              </a:lnSpc>
              <a:spcBef>
                <a:spcPts val="960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AutoShape 10" descr="What an inspiration&amp;#39;: Netizens all praise for founder Falguni Nayar as Nykaa  shares make dream debut">
            <a:extLst>
              <a:ext uri="{FF2B5EF4-FFF2-40B4-BE49-F238E27FC236}">
                <a16:creationId xmlns:a16="http://schemas.microsoft.com/office/drawing/2014/main" id="{CA5E1450-AFDF-412E-8560-97E78CF262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6" name="Picture 12" descr="Apple CEO tells the &amp;#39;Atlantic&amp;#39; that physically working together as a team  Sparks Creativity and hopes that things get back to Normal Next Year -  Patently Apple">
            <a:extLst>
              <a:ext uri="{FF2B5EF4-FFF2-40B4-BE49-F238E27FC236}">
                <a16:creationId xmlns:a16="http://schemas.microsoft.com/office/drawing/2014/main" id="{8131DE67-BDAF-42BC-8301-681F77B99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02863"/>
            <a:ext cx="6715125" cy="374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 Closer Look At The 10 AI/ML Startups That Made It To Google&amp;#39;s Launchpad  Accelerator">
            <a:extLst>
              <a:ext uri="{FF2B5EF4-FFF2-40B4-BE49-F238E27FC236}">
                <a16:creationId xmlns:a16="http://schemas.microsoft.com/office/drawing/2014/main" id="{31E526ED-C3C2-4BDF-BB74-B76D40CA7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431399"/>
            <a:ext cx="4662599" cy="374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3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11557"/>
            <a:ext cx="31635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Times New Roman"/>
                <a:cs typeface="Times New Roman"/>
              </a:rPr>
              <a:t>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99C1B-FCE6-4C65-9E90-098158FBEFC3}"/>
              </a:ext>
            </a:extLst>
          </p:cNvPr>
          <p:cNvSpPr txBox="1"/>
          <p:nvPr/>
        </p:nvSpPr>
        <p:spPr>
          <a:xfrm>
            <a:off x="685800" y="137160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https://www.youtube.com/watch?v=8SN9Kj8SdgE</a:t>
            </a:r>
            <a:endParaRPr lang="en-IN" dirty="0"/>
          </a:p>
          <a:p>
            <a:r>
              <a:rPr lang="en-IN" dirty="0"/>
              <a:t> (Jack Ma)</a:t>
            </a:r>
            <a:endParaRPr lang="en-US" dirty="0"/>
          </a:p>
          <a:p>
            <a:endParaRPr lang="en-US" dirty="0"/>
          </a:p>
          <a:p>
            <a:r>
              <a:rPr lang="en-IN" dirty="0">
                <a:hlinkClick r:id="rId3"/>
              </a:rPr>
              <a:t>https://www.youtube.com/watch?v=t1XCzWlYWeA</a:t>
            </a:r>
            <a:endParaRPr lang="en-US" dirty="0"/>
          </a:p>
          <a:p>
            <a:r>
              <a:rPr lang="en-US" dirty="0"/>
              <a:t>(Elon Musk)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890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11557"/>
            <a:ext cx="31635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Times New Roman"/>
                <a:cs typeface="Times New Roman"/>
              </a:rPr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86625"/>
            <a:ext cx="10359390" cy="528891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 marR="6985">
              <a:lnSpc>
                <a:spcPct val="70000"/>
              </a:lnSpc>
              <a:spcBef>
                <a:spcPts val="960"/>
              </a:spcBef>
            </a:pPr>
            <a:r>
              <a:rPr sz="2400" spc="-60" dirty="0">
                <a:latin typeface="Times New Roman"/>
                <a:cs typeface="Times New Roman"/>
              </a:rPr>
              <a:t>“To </a:t>
            </a:r>
            <a:r>
              <a:rPr sz="2400" spc="-5" dirty="0">
                <a:latin typeface="Times New Roman"/>
                <a:cs typeface="Times New Roman"/>
              </a:rPr>
              <a:t>manage </a:t>
            </a:r>
            <a:r>
              <a:rPr sz="2400" dirty="0">
                <a:latin typeface="Times New Roman"/>
                <a:cs typeface="Times New Roman"/>
              </a:rPr>
              <a:t>is to </a:t>
            </a:r>
            <a:r>
              <a:rPr sz="2400" spc="-5" dirty="0">
                <a:latin typeface="Times New Roman"/>
                <a:cs typeface="Times New Roman"/>
              </a:rPr>
              <a:t>forecast </a:t>
            </a:r>
            <a:r>
              <a:rPr sz="2400" dirty="0">
                <a:latin typeface="Times New Roman"/>
                <a:cs typeface="Times New Roman"/>
              </a:rPr>
              <a:t>and to </a:t>
            </a:r>
            <a:r>
              <a:rPr sz="2400" spc="-5" dirty="0">
                <a:latin typeface="Times New Roman"/>
                <a:cs typeface="Times New Roman"/>
              </a:rPr>
              <a:t>plan,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10" dirty="0">
                <a:latin typeface="Times New Roman"/>
                <a:cs typeface="Times New Roman"/>
              </a:rPr>
              <a:t>organise,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command,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co-ordinate </a:t>
            </a:r>
            <a:r>
              <a:rPr sz="2400" spc="-10" dirty="0">
                <a:latin typeface="Times New Roman"/>
                <a:cs typeface="Times New Roman"/>
              </a:rPr>
              <a:t>and 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control.”</a:t>
            </a:r>
            <a:endParaRPr sz="2400">
              <a:latin typeface="Times New Roman"/>
              <a:cs typeface="Times New Roman"/>
            </a:endParaRPr>
          </a:p>
          <a:p>
            <a:pPr marL="8968740">
              <a:lnSpc>
                <a:spcPct val="100000"/>
              </a:lnSpc>
              <a:spcBef>
                <a:spcPts val="284"/>
              </a:spcBef>
            </a:pPr>
            <a:r>
              <a:rPr sz="2000" b="1" i="1" dirty="0">
                <a:latin typeface="Times New Roman"/>
                <a:cs typeface="Times New Roman"/>
              </a:rPr>
              <a:t>-Henri</a:t>
            </a:r>
            <a:r>
              <a:rPr sz="2000" b="1" i="1" spc="-10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Fayol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50">
              <a:latin typeface="Times New Roman"/>
              <a:cs typeface="Times New Roman"/>
            </a:endParaRPr>
          </a:p>
          <a:p>
            <a:pPr marL="12700" marR="5715">
              <a:lnSpc>
                <a:spcPct val="70000"/>
              </a:lnSpc>
            </a:pPr>
            <a:r>
              <a:rPr sz="2400" spc="-5" dirty="0">
                <a:latin typeface="Times New Roman"/>
                <a:cs typeface="Times New Roman"/>
              </a:rPr>
              <a:t>“Management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the process </a:t>
            </a:r>
            <a:r>
              <a:rPr sz="2400" dirty="0">
                <a:latin typeface="Times New Roman"/>
                <a:cs typeface="Times New Roman"/>
              </a:rPr>
              <a:t>of designing and </a:t>
            </a:r>
            <a:r>
              <a:rPr sz="2400" spc="-5" dirty="0">
                <a:latin typeface="Times New Roman"/>
                <a:cs typeface="Times New Roman"/>
              </a:rPr>
              <a:t>maintaining an environment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which  individuals, working </a:t>
            </a:r>
            <a:r>
              <a:rPr sz="2400" dirty="0">
                <a:latin typeface="Times New Roman"/>
                <a:cs typeface="Times New Roman"/>
              </a:rPr>
              <a:t>together in groups, </a:t>
            </a:r>
            <a:r>
              <a:rPr sz="2400" spc="-5" dirty="0">
                <a:latin typeface="Times New Roman"/>
                <a:cs typeface="Times New Roman"/>
              </a:rPr>
              <a:t>efficiently accomplish </a:t>
            </a:r>
            <a:r>
              <a:rPr sz="2400" dirty="0">
                <a:latin typeface="Times New Roman"/>
                <a:cs typeface="Times New Roman"/>
              </a:rPr>
              <a:t>selected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aims.”</a:t>
            </a:r>
            <a:endParaRPr sz="2400">
              <a:latin typeface="Times New Roman"/>
              <a:cs typeface="Times New Roman"/>
            </a:endParaRPr>
          </a:p>
          <a:p>
            <a:pPr marL="6560820">
              <a:lnSpc>
                <a:spcPct val="100000"/>
              </a:lnSpc>
              <a:spcBef>
                <a:spcPts val="280"/>
              </a:spcBef>
            </a:pPr>
            <a:r>
              <a:rPr sz="2000" b="1" i="1" dirty="0">
                <a:latin typeface="Times New Roman"/>
                <a:cs typeface="Times New Roman"/>
              </a:rPr>
              <a:t>-Harold Koontz and Heinz</a:t>
            </a:r>
            <a:r>
              <a:rPr sz="2000" b="1" i="1" spc="-204" dirty="0">
                <a:latin typeface="Times New Roman"/>
                <a:cs typeface="Times New Roman"/>
              </a:rPr>
              <a:t> </a:t>
            </a:r>
            <a:r>
              <a:rPr sz="2000" b="1" i="1" spc="-20" dirty="0">
                <a:latin typeface="Times New Roman"/>
                <a:cs typeface="Times New Roman"/>
              </a:rPr>
              <a:t>Weihrich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ts val="2450"/>
              </a:lnSpc>
              <a:spcBef>
                <a:spcPts val="5"/>
              </a:spcBef>
              <a:tabLst>
                <a:tab pos="1899285" algn="l"/>
                <a:tab pos="2266315" algn="l"/>
                <a:tab pos="3340735" algn="l"/>
                <a:tab pos="3758565" algn="l"/>
                <a:tab pos="4293235" algn="l"/>
                <a:tab pos="5370830" algn="l"/>
                <a:tab pos="5786755" algn="l"/>
                <a:tab pos="7092950" algn="l"/>
                <a:tab pos="8627745" algn="l"/>
                <a:tab pos="9904730" algn="l"/>
              </a:tabLst>
            </a:pPr>
            <a:r>
              <a:rPr sz="2400" dirty="0">
                <a:latin typeface="Times New Roman"/>
                <a:cs typeface="Times New Roman"/>
              </a:rPr>
              <a:t>“Mana</a:t>
            </a:r>
            <a:r>
              <a:rPr sz="2400" spc="-1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ent	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s	de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	as	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	p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ocess	of	p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anning,	o</a:t>
            </a:r>
            <a:r>
              <a:rPr sz="2400" spc="-45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iz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ng,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ua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	and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014"/>
              </a:lnSpc>
              <a:tabLst>
                <a:tab pos="1501140" algn="l"/>
                <a:tab pos="1943100" algn="l"/>
                <a:tab pos="3785870" algn="l"/>
                <a:tab pos="5210810" algn="l"/>
                <a:tab pos="5602605" algn="l"/>
                <a:tab pos="6399530" algn="l"/>
                <a:tab pos="6789420" algn="l"/>
                <a:tab pos="7873365" algn="l"/>
                <a:tab pos="9566275" algn="l"/>
                <a:tab pos="9973310" algn="l"/>
              </a:tabLst>
            </a:pPr>
            <a:r>
              <a:rPr sz="2400" dirty="0">
                <a:latin typeface="Times New Roman"/>
                <a:cs typeface="Times New Roman"/>
              </a:rPr>
              <a:t>con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ro</a:t>
            </a:r>
            <a:r>
              <a:rPr sz="2400" spc="-10" dirty="0">
                <a:latin typeface="Times New Roman"/>
                <a:cs typeface="Times New Roman"/>
              </a:rPr>
              <a:t>ll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	an	o</a:t>
            </a:r>
            <a:r>
              <a:rPr sz="2400" spc="-4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gan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z</a:t>
            </a:r>
            <a:r>
              <a:rPr sz="2400" spc="-10" dirty="0">
                <a:latin typeface="Times New Roman"/>
                <a:cs typeface="Times New Roman"/>
              </a:rPr>
              <a:t>at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5" dirty="0">
                <a:latin typeface="Times New Roman"/>
                <a:cs typeface="Times New Roman"/>
              </a:rPr>
              <a:t>'</a:t>
            </a:r>
            <a:r>
              <a:rPr sz="2400" dirty="0">
                <a:latin typeface="Times New Roman"/>
                <a:cs typeface="Times New Roman"/>
              </a:rPr>
              <a:t>s	opera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ons	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	or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er	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ac</a:t>
            </a:r>
            <a:r>
              <a:rPr sz="2400" spc="-15" dirty="0">
                <a:latin typeface="Times New Roman"/>
                <a:cs typeface="Times New Roman"/>
              </a:rPr>
              <a:t>h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ve	coor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at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	of	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he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70000"/>
              </a:lnSpc>
              <a:spcBef>
                <a:spcPts val="430"/>
              </a:spcBef>
            </a:pPr>
            <a:r>
              <a:rPr sz="2400" spc="-5" dirty="0">
                <a:latin typeface="Times New Roman"/>
                <a:cs typeface="Times New Roman"/>
              </a:rPr>
              <a:t>human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material resources essential </a:t>
            </a:r>
            <a:r>
              <a:rPr sz="2400" dirty="0">
                <a:latin typeface="Times New Roman"/>
                <a:cs typeface="Times New Roman"/>
              </a:rPr>
              <a:t>in the </a:t>
            </a:r>
            <a:r>
              <a:rPr sz="2400" spc="-10" dirty="0">
                <a:latin typeface="Times New Roman"/>
                <a:cs typeface="Times New Roman"/>
              </a:rPr>
              <a:t>effective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spc="-10" dirty="0">
                <a:latin typeface="Times New Roman"/>
                <a:cs typeface="Times New Roman"/>
              </a:rPr>
              <a:t>efficient </a:t>
            </a:r>
            <a:r>
              <a:rPr sz="2400" spc="-5" dirty="0">
                <a:latin typeface="Times New Roman"/>
                <a:cs typeface="Times New Roman"/>
              </a:rPr>
              <a:t>attainment </a:t>
            </a:r>
            <a:r>
              <a:rPr sz="2400" dirty="0">
                <a:latin typeface="Times New Roman"/>
                <a:cs typeface="Times New Roman"/>
              </a:rPr>
              <a:t>of  objectives.”</a:t>
            </a:r>
            <a:endParaRPr sz="2400">
              <a:latin typeface="Times New Roman"/>
              <a:cs typeface="Times New Roman"/>
            </a:endParaRPr>
          </a:p>
          <a:p>
            <a:pPr marL="5935980">
              <a:lnSpc>
                <a:spcPct val="100000"/>
              </a:lnSpc>
              <a:spcBef>
                <a:spcPts val="280"/>
              </a:spcBef>
            </a:pPr>
            <a:r>
              <a:rPr sz="2000" b="1" i="1" dirty="0">
                <a:latin typeface="Times New Roman"/>
                <a:cs typeface="Times New Roman"/>
              </a:rPr>
              <a:t>-Robert </a:t>
            </a:r>
            <a:r>
              <a:rPr sz="2000" b="1" i="1" spc="-5" dirty="0">
                <a:latin typeface="Times New Roman"/>
                <a:cs typeface="Times New Roman"/>
              </a:rPr>
              <a:t>L. </a:t>
            </a:r>
            <a:r>
              <a:rPr sz="2000" b="1" i="1" spc="-15" dirty="0">
                <a:latin typeface="Times New Roman"/>
                <a:cs typeface="Times New Roman"/>
              </a:rPr>
              <a:t>Trewelly </a:t>
            </a:r>
            <a:r>
              <a:rPr sz="2000" b="1" i="1" dirty="0">
                <a:latin typeface="Times New Roman"/>
                <a:cs typeface="Times New Roman"/>
              </a:rPr>
              <a:t>and </a:t>
            </a:r>
            <a:r>
              <a:rPr sz="2000" b="1" i="1" spc="-5" dirty="0">
                <a:latin typeface="Times New Roman"/>
                <a:cs typeface="Times New Roman"/>
              </a:rPr>
              <a:t>M. </a:t>
            </a:r>
            <a:r>
              <a:rPr sz="2000" b="1" i="1" dirty="0">
                <a:latin typeface="Times New Roman"/>
                <a:cs typeface="Times New Roman"/>
              </a:rPr>
              <a:t>Gene</a:t>
            </a:r>
            <a:r>
              <a:rPr sz="2000" b="1" i="1" spc="-6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Newport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“Management </a:t>
            </a:r>
            <a:r>
              <a:rPr sz="2400" dirty="0">
                <a:latin typeface="Times New Roman"/>
                <a:cs typeface="Times New Roman"/>
              </a:rPr>
              <a:t>is the art of getting things done through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people.”</a:t>
            </a:r>
            <a:endParaRPr sz="2400">
              <a:latin typeface="Times New Roman"/>
              <a:cs typeface="Times New Roman"/>
            </a:endParaRPr>
          </a:p>
          <a:p>
            <a:pPr marL="8229600">
              <a:lnSpc>
                <a:spcPct val="100000"/>
              </a:lnSpc>
              <a:spcBef>
                <a:spcPts val="280"/>
              </a:spcBef>
            </a:pPr>
            <a:r>
              <a:rPr sz="2000" b="1" i="1" dirty="0">
                <a:latin typeface="Times New Roman"/>
                <a:cs typeface="Times New Roman"/>
              </a:rPr>
              <a:t>-Mary Parker</a:t>
            </a:r>
            <a:r>
              <a:rPr sz="2000" b="1" i="1" spc="-114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Follet</a:t>
            </a:r>
            <a:endParaRPr sz="20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1FD719-4CC7-6EE4-22EB-442331971156}"/>
                  </a:ext>
                </a:extLst>
              </p14:cNvPr>
              <p14:cNvContentPartPr/>
              <p14:nvPr/>
            </p14:nvContentPartPr>
            <p14:xfrm>
              <a:off x="956880" y="769680"/>
              <a:ext cx="9869400" cy="110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1FD719-4CC7-6EE4-22EB-4423319711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1040" y="706320"/>
                <a:ext cx="9900720" cy="12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98FB761-FD64-DA13-FE44-6E03DFCE6E80}"/>
                  </a:ext>
                </a:extLst>
              </p14:cNvPr>
              <p14:cNvContentPartPr/>
              <p14:nvPr/>
            </p14:nvContentPartPr>
            <p14:xfrm>
              <a:off x="1148040" y="2334960"/>
              <a:ext cx="9645480" cy="737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98FB761-FD64-DA13-FE44-6E03DFCE6E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2200" y="2271600"/>
                <a:ext cx="9676800" cy="86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214E8E5-66B7-7031-97F7-D3921CE72CEE}"/>
                  </a:ext>
                </a:extLst>
              </p14:cNvPr>
              <p14:cNvContentPartPr/>
              <p14:nvPr/>
            </p14:nvContentPartPr>
            <p14:xfrm>
              <a:off x="1181880" y="3644640"/>
              <a:ext cx="8901000" cy="513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214E8E5-66B7-7031-97F7-D3921CE72C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6040" y="3581280"/>
                <a:ext cx="8932320" cy="6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72E7475-E90E-82AB-AB14-E81ED6939534}"/>
                  </a:ext>
                </a:extLst>
              </p14:cNvPr>
              <p14:cNvContentPartPr/>
              <p14:nvPr/>
            </p14:nvContentPartPr>
            <p14:xfrm>
              <a:off x="241200" y="3458160"/>
              <a:ext cx="10944720" cy="1240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72E7475-E90E-82AB-AB14-E81ED693953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5360" y="3394800"/>
                <a:ext cx="10976040" cy="13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D964A58-6486-7CE5-B88E-22EB39086B60}"/>
                  </a:ext>
                </a:extLst>
              </p14:cNvPr>
              <p14:cNvContentPartPr/>
              <p14:nvPr/>
            </p14:nvContentPartPr>
            <p14:xfrm>
              <a:off x="1502640" y="5651280"/>
              <a:ext cx="6888960" cy="358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D964A58-6486-7CE5-B88E-22EB39086B6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86800" y="5587920"/>
                <a:ext cx="6920280" cy="485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11557"/>
            <a:ext cx="31635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Times New Roman"/>
                <a:cs typeface="Times New Roman"/>
              </a:rPr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671" y="1295400"/>
            <a:ext cx="10359390" cy="1162306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 marR="6985">
              <a:lnSpc>
                <a:spcPct val="70000"/>
              </a:lnSpc>
              <a:spcBef>
                <a:spcPts val="960"/>
              </a:spcBef>
            </a:pPr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M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anagement is a discipline that consists of a set of five general functions: </a:t>
            </a:r>
          </a:p>
          <a:p>
            <a:pPr marL="12700" marR="6985">
              <a:lnSpc>
                <a:spcPct val="70000"/>
              </a:lnSpc>
              <a:spcBef>
                <a:spcPts val="960"/>
              </a:spcBef>
            </a:pPr>
            <a:endParaRPr lang="en-US" sz="2400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12700" marR="6985">
              <a:lnSpc>
                <a:spcPct val="70000"/>
              </a:lnSpc>
              <a:spcBef>
                <a:spcPts val="960"/>
              </a:spcBef>
            </a:pPr>
            <a:r>
              <a:rPr lang="en-US" sz="2400" b="1" dirty="0">
                <a:solidFill>
                  <a:srgbClr val="202124"/>
                </a:solidFill>
                <a:latin typeface="arial" panose="020B0604020202020204" pitchFamily="34" charset="0"/>
              </a:rPr>
              <a:t>P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lanning, Organizing, Staffing, Leading and Controlling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1026" name="Picture 2" descr="Management Functions – relivingmbadays">
            <a:extLst>
              <a:ext uri="{FF2B5EF4-FFF2-40B4-BE49-F238E27FC236}">
                <a16:creationId xmlns:a16="http://schemas.microsoft.com/office/drawing/2014/main" id="{4A3187B1-D5EA-47C7-9D62-4D28794D3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556" y="2781045"/>
            <a:ext cx="4624870" cy="366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6ADBE2-6472-F0EA-142B-89F2CA3274BF}"/>
                  </a:ext>
                </a:extLst>
              </p14:cNvPr>
              <p14:cNvContentPartPr/>
              <p14:nvPr/>
            </p14:nvContentPartPr>
            <p14:xfrm>
              <a:off x="1217520" y="1648080"/>
              <a:ext cx="7985160" cy="69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6ADBE2-6472-F0EA-142B-89F2CA3274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1680" y="1584720"/>
                <a:ext cx="8016480" cy="82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889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0681" y="491270"/>
            <a:ext cx="11525885" cy="543877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0665" marR="6985" indent="-228600" algn="just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Management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required </a:t>
            </a:r>
            <a:r>
              <a:rPr sz="2800" spc="-1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all </a:t>
            </a:r>
            <a:r>
              <a:rPr sz="2800" spc="-15" dirty="0">
                <a:latin typeface="Calibri"/>
                <a:cs typeface="Calibri"/>
              </a:rPr>
              <a:t>organisations- </a:t>
            </a:r>
            <a:r>
              <a:rPr sz="2800" spc="-10" dirty="0">
                <a:latin typeface="Calibri"/>
                <a:cs typeface="Calibri"/>
              </a:rPr>
              <a:t>big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small, </a:t>
            </a:r>
            <a:r>
              <a:rPr sz="2800" spc="-15" dirty="0">
                <a:latin typeface="Calibri"/>
                <a:cs typeface="Calibri"/>
              </a:rPr>
              <a:t>profit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non-profit,  </a:t>
            </a:r>
            <a:r>
              <a:rPr sz="2800" spc="-5" dirty="0">
                <a:latin typeface="Calibri"/>
                <a:cs typeface="Calibri"/>
              </a:rPr>
              <a:t>services or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manufacturing.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100">
              <a:latin typeface="Calibri"/>
              <a:cs typeface="Calibri"/>
            </a:endParaRPr>
          </a:p>
          <a:p>
            <a:pPr marL="240665" marR="5080" indent="-228600" algn="just">
              <a:lnSpc>
                <a:spcPts val="303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Wherever there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group </a:t>
            </a:r>
            <a:r>
              <a:rPr sz="2800" spc="-5" dirty="0">
                <a:latin typeface="Calibri"/>
                <a:cs typeface="Calibri"/>
              </a:rPr>
              <a:t>of people </a:t>
            </a:r>
            <a:r>
              <a:rPr sz="2800" spc="-10" dirty="0">
                <a:latin typeface="Calibri"/>
                <a:cs typeface="Calibri"/>
              </a:rPr>
              <a:t>working </a:t>
            </a:r>
            <a:r>
              <a:rPr sz="2800" dirty="0">
                <a:latin typeface="Calibri"/>
                <a:cs typeface="Calibri"/>
              </a:rPr>
              <a:t>in an </a:t>
            </a:r>
            <a:r>
              <a:rPr sz="2800" spc="-15" dirty="0">
                <a:latin typeface="Calibri"/>
                <a:cs typeface="Calibri"/>
              </a:rPr>
              <a:t>organisation- </a:t>
            </a:r>
            <a:r>
              <a:rPr sz="2800" spc="-10" dirty="0">
                <a:latin typeface="Calibri"/>
                <a:cs typeface="Calibri"/>
              </a:rPr>
              <a:t>management  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required.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100">
              <a:latin typeface="Calibri"/>
              <a:cs typeface="Calibri"/>
            </a:endParaRPr>
          </a:p>
          <a:p>
            <a:pPr marL="241300" marR="6350" indent="-229235" algn="just">
              <a:lnSpc>
                <a:spcPts val="303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Management </a:t>
            </a:r>
            <a:r>
              <a:rPr sz="2800" spc="-5" dirty="0">
                <a:latin typeface="Calibri"/>
                <a:cs typeface="Calibri"/>
              </a:rPr>
              <a:t>ensures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people </a:t>
            </a:r>
            <a:r>
              <a:rPr sz="2800" spc="-1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organisation </a:t>
            </a:r>
            <a:r>
              <a:rPr sz="2800" dirty="0">
                <a:latin typeface="Calibri"/>
                <a:cs typeface="Calibri"/>
              </a:rPr>
              <a:t>who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5" dirty="0">
                <a:latin typeface="Calibri"/>
                <a:cs typeface="Calibri"/>
              </a:rPr>
              <a:t>performing 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diverse tasks are </a:t>
            </a:r>
            <a:r>
              <a:rPr sz="2800" spc="-5" dirty="0">
                <a:latin typeface="Calibri"/>
                <a:cs typeface="Calibri"/>
              </a:rPr>
              <a:t>all </a:t>
            </a:r>
            <a:r>
              <a:rPr sz="2800" spc="-10" dirty="0">
                <a:latin typeface="Calibri"/>
                <a:cs typeface="Calibri"/>
              </a:rPr>
              <a:t>working </a:t>
            </a:r>
            <a:r>
              <a:rPr sz="2800" spc="-20" dirty="0">
                <a:latin typeface="Calibri"/>
                <a:cs typeface="Calibri"/>
              </a:rPr>
              <a:t>towards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same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goal.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4050">
              <a:latin typeface="Calibri"/>
              <a:cs typeface="Calibri"/>
            </a:endParaRPr>
          </a:p>
          <a:p>
            <a:pPr marL="239395" marR="7620" indent="-227329" algn="just">
              <a:lnSpc>
                <a:spcPts val="303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Management </a:t>
            </a:r>
            <a:r>
              <a:rPr sz="2800" spc="-5" dirty="0">
                <a:latin typeface="Calibri"/>
                <a:cs typeface="Calibri"/>
              </a:rPr>
              <a:t>ensures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20" dirty="0">
                <a:latin typeface="Calibri"/>
                <a:cs typeface="Calibri"/>
              </a:rPr>
              <a:t>tasks are </a:t>
            </a:r>
            <a:r>
              <a:rPr sz="2800" spc="-15" dirty="0">
                <a:latin typeface="Calibri"/>
                <a:cs typeface="Calibri"/>
              </a:rPr>
              <a:t>completed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goals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5" dirty="0">
                <a:latin typeface="Calibri"/>
                <a:cs typeface="Calibri"/>
              </a:rPr>
              <a:t>achieved </a:t>
            </a:r>
            <a:r>
              <a:rPr sz="2800" spc="-5" dirty="0">
                <a:latin typeface="Calibri"/>
                <a:cs typeface="Calibri"/>
              </a:rPr>
              <a:t>(i.e.  </a:t>
            </a:r>
            <a:r>
              <a:rPr sz="2800" spc="-15" dirty="0">
                <a:latin typeface="Calibri"/>
                <a:cs typeface="Calibri"/>
              </a:rPr>
              <a:t>effectiveness)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15" dirty="0">
                <a:latin typeface="Calibri"/>
                <a:cs typeface="Calibri"/>
              </a:rPr>
              <a:t>least  </a:t>
            </a:r>
            <a:r>
              <a:rPr sz="2800" spc="-10" dirty="0">
                <a:latin typeface="Calibri"/>
                <a:cs typeface="Calibri"/>
              </a:rPr>
              <a:t>amount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resources  at  </a:t>
            </a:r>
            <a:r>
              <a:rPr sz="2800" spc="-5" dirty="0">
                <a:latin typeface="Calibri"/>
                <a:cs typeface="Calibri"/>
              </a:rPr>
              <a:t>a minimum </a:t>
            </a:r>
            <a:r>
              <a:rPr sz="2800" spc="-15" dirty="0">
                <a:latin typeface="Calibri"/>
                <a:cs typeface="Calibri"/>
              </a:rPr>
              <a:t>cost  </a:t>
            </a:r>
            <a:r>
              <a:rPr sz="2800" spc="-5" dirty="0">
                <a:latin typeface="Calibri"/>
                <a:cs typeface="Calibri"/>
              </a:rPr>
              <a:t>(i.e.  </a:t>
            </a:r>
            <a:r>
              <a:rPr sz="2800" spc="-15" dirty="0">
                <a:latin typeface="Calibri"/>
                <a:cs typeface="Calibri"/>
              </a:rPr>
              <a:t>efficiency)</a:t>
            </a:r>
            <a:endParaRPr sz="280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BAC8E24-CA38-B143-F776-B66FD33709FA}"/>
                  </a:ext>
                </a:extLst>
              </p14:cNvPr>
              <p14:cNvContentPartPr/>
              <p14:nvPr/>
            </p14:nvContentPartPr>
            <p14:xfrm>
              <a:off x="985320" y="235188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BAC8E24-CA38-B143-F776-B66FD33709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9480" y="228852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C0DB85-A703-A64C-088C-775D9CFA46F3}"/>
                  </a:ext>
                </a:extLst>
              </p14:cNvPr>
              <p14:cNvContentPartPr/>
              <p14:nvPr/>
            </p14:nvContentPartPr>
            <p14:xfrm>
              <a:off x="657000" y="2194920"/>
              <a:ext cx="9831960" cy="22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C0DB85-A703-A64C-088C-775D9CFA46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1160" y="2131560"/>
                <a:ext cx="986328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977BB79-532D-48EF-19BB-66F683C6D21B}"/>
                  </a:ext>
                </a:extLst>
              </p14:cNvPr>
              <p14:cNvContentPartPr/>
              <p14:nvPr/>
            </p14:nvContentPartPr>
            <p14:xfrm>
              <a:off x="825120" y="1990080"/>
              <a:ext cx="10847880" cy="631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977BB79-532D-48EF-19BB-66F683C6D2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9280" y="1926720"/>
                <a:ext cx="10879200" cy="75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F49FD32-1A9C-30EE-7E7E-40FE434196F2}"/>
                  </a:ext>
                </a:extLst>
              </p14:cNvPr>
              <p14:cNvContentPartPr/>
              <p14:nvPr/>
            </p14:nvContentPartPr>
            <p14:xfrm>
              <a:off x="865800" y="3297600"/>
              <a:ext cx="10033920" cy="604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F49FD32-1A9C-30EE-7E7E-40FE434196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9960" y="3234240"/>
                <a:ext cx="10065240" cy="7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1324926-2106-CBB5-7D19-178513CE7CC9}"/>
                  </a:ext>
                </a:extLst>
              </p14:cNvPr>
              <p14:cNvContentPartPr/>
              <p14:nvPr/>
            </p14:nvContentPartPr>
            <p14:xfrm>
              <a:off x="857520" y="3381480"/>
              <a:ext cx="10624680" cy="685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1324926-2106-CBB5-7D19-178513CE7CC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1680" y="3318120"/>
                <a:ext cx="10656000" cy="8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52D95F2-7AC3-FC9A-3A51-81E93A2846F4}"/>
                  </a:ext>
                </a:extLst>
              </p14:cNvPr>
              <p14:cNvContentPartPr/>
              <p14:nvPr/>
            </p14:nvContentPartPr>
            <p14:xfrm>
              <a:off x="666000" y="4698720"/>
              <a:ext cx="10367280" cy="1014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52D95F2-7AC3-FC9A-3A51-81E93A2846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0160" y="4635360"/>
                <a:ext cx="10398600" cy="1140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693</Words>
  <Application>Microsoft Macintosh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</vt:lpstr>
      <vt:lpstr>Calibri</vt:lpstr>
      <vt:lpstr>Calibri Light</vt:lpstr>
      <vt:lpstr>Times New Roman</vt:lpstr>
      <vt:lpstr>Office Theme</vt:lpstr>
      <vt:lpstr>FOM (MG301) EP 2</vt:lpstr>
      <vt:lpstr>Syllabus</vt:lpstr>
      <vt:lpstr>Management INTRODUCTION</vt:lpstr>
      <vt:lpstr>PowerPoint Presentation</vt:lpstr>
      <vt:lpstr>PowerPoint Presentation</vt:lpstr>
      <vt:lpstr>Management</vt:lpstr>
      <vt:lpstr>Management</vt:lpstr>
      <vt:lpstr>Management</vt:lpstr>
      <vt:lpstr>PowerPoint Presentation</vt:lpstr>
      <vt:lpstr>Effectiveness vs Efficiency</vt:lpstr>
      <vt:lpstr>Effectiveness vs Efficiency</vt:lpstr>
      <vt:lpstr>Characteristics of Management</vt:lpstr>
      <vt:lpstr>PowerPoint Presentation</vt:lpstr>
      <vt:lpstr>PowerPoint Presentation</vt:lpstr>
      <vt:lpstr>NOKIA ‘s Downfall</vt:lpstr>
      <vt:lpstr>Importance of Management</vt:lpstr>
      <vt:lpstr>PowerPoint Presentation</vt:lpstr>
      <vt:lpstr>Characteristics of Art</vt:lpstr>
      <vt:lpstr>Characteristics of Science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</dc:title>
  <dc:creator>Apoorva Jain</dc:creator>
  <cp:lastModifiedBy>Microsoft Office User</cp:lastModifiedBy>
  <cp:revision>15</cp:revision>
  <dcterms:created xsi:type="dcterms:W3CDTF">2022-01-17T13:12:24Z</dcterms:created>
  <dcterms:modified xsi:type="dcterms:W3CDTF">2024-09-28T04:16:18Z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2021-08-05T00:00:00Z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2022-01-17T00:00:00Z</vt:filetime>
  </property>
</Properties>
</file>