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6070600" cy="4673600"/>
  <p:notesSz cx="6070600" cy="467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>
      <p:cViewPr varScale="1">
        <p:scale>
          <a:sx n="153" d="100"/>
          <a:sy n="153" d="100"/>
        </p:scale>
        <p:origin x="192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0:50.3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2467 3710,'35'-1,"1"1,-1-1,0 0,0 0,3 1,4-1,-11 1,3 0,1 0,2 0,1 0,1 0,0 0,1 0,-3 0,0 0,1 0,1 0,1 0,0 0,0 0,1 0,0 0,1 0,-6 0,1 0,0 0,0 0,1 0,1 0,-1 0,1 0,0 0,0 0,0 0,1 0,-1 0,0 0,1 0,0 0,0 0,0 0,0 0,1 0,0 0,-1 0,1 0,-1 0,1 0,-1 0,0 0,-1 0,0 0,0 0,0 0,0 0,0 0,-1 0,1 0,0 0,-1 0,1 0,-1 0,0 0,0 0,2 0,0 0,0 0,0 0,0 0,0 0,-1 0,0 0,1 0,-1 0,-1 0,1 0,-1 0,4 0,-1 0,0 0,0 0,-1 0,1 0,-1 0,0 0,-1 0,1 0,-1 0,3 0,-2 0,1 0,0 0,-1 0,0 0,0 0,0 0,0 0,-1 0,0 0,-1 0,0 0,1 0,-1 0,0 0,-1 0,1 0,-1 0,0 0,2 0,0 0,-1 0,0 0,0 0,0 0,0 0,0 0,0 0,2 0,0 0,0 0,1 0,-1 0,0 0,0 0,-1 0,-1 0,4 0,-1 0,0 0,-1 0,0 0,0 0,1 0,-3 0,0 0,1 0,-1 0,1 0,-2 0,-1 0,-2 0,5 0,-1 0,-2 0,0 0,1 0,-2 0,1 0,0 0,0 0,-1 0,-2 0,3 0,-2 0,0 0,1 0,5 0,1 0,0 0,-2 0,-6 0,-1 0,0 0,0 0,-1 0,1 0,-1 0,0 0,1 0,-1 0,1 0,-1 0,1 1,0 1,0-1,0 2,0-1,0 1,0 1,1-1,0 1,1-1,0 1,0 0,4 3,0 0,1 0,0-1,0 0,1 0,0-1,1 1,-4 0,2 1,0-1,-1 1,0-1,3 0,-2 0,1 0,1 0,-2 0,1 0,1 0,-1 1,0-1,-5-1,-1 0,0-1,0 1,1 1,4 0,0 0,1 1,-2-1,-1 0,1 1,-1-1,-1 0,-1 0,-2-2,-1 0,0-1,-3 1,0 0,-3 1,3-1,0-2,2 0,1-1,-1 2,6 1,-1 1,2-1,-4-1,1-1,1-1,-1 1,4 0,0 1,-1-2,-6 0,0-2,-1 1,0 0,0 0,-1 0,9 0,-1 0,1 0,-2 0,-4 0,0 0,0 1,0-2,-4 0,2-2,-5 0,1-1,1-1,4 0,1-2,0 0,2-1,1-1,1 1,-3 2,1 1,0 0,-3 0,-1-1,-3-1,1 2,1 1,0 2,-3 0,-3 0,-1-1,7 1,0 0,-5 1,-1 1,1-3,-2 1,3 2,-13 0,-5 0,1 0,14 0,14-4,-8 1,2 0,-1-2,0 0,4 2,-2-1,-11 1,-1 0,13 2,-20-1,-4 2,-1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1:20.1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2637 3846,'36'0,"0"0,1 0,-1 0,1 0,2 0,1 0,0 0,0 0,-2 0,-2 0,1 0,2 0,1 0,-6 0,0 0,2 0,1 0,0 0,1 0,-1 0,-1 0,5 0,-1 0,0 0,1 0,0 0,0 0,1 0,-6 0,0 0,1 0,0 0,0 0,0 0,1 0,-1 0,1 0,0 0,0 0,0 0,0 0,0 0,0 0,0 0,0 0,0 0,2 0,1 0,-1 0,0 0,0 0,0 0,-1 0,1 0,0 0,0 0,0 0,-1 0,1 0,-1 0,0 0,-2 0,1 0,0 0,-2 0,1 0,-1 0,0 0,1 0,2 0,0 0,0 0,1 0,-2 0,0 0,-2 0,3 0,-3 0,0 0,0 0,3 0,-5 0,1 0,1 0,1 0,0 0,-1 0,0 0,-1 0,0 0,-1 0,1 0,0 0,0 0,2 0,-1 0,2 0,0 0,1 0,0 0,0 0,0 0,-1 0,1 0,-1 0,0 0,0 0,1 0,-1 0,0 0,1 0,1 0,0 0,0 0,0 0,1 0,-1 0,1 0,-1 0,-2 0,0 0,0 0,0 0,0 0,0 0,0 0,-1 0,0 0,3 0,0 0,-1 0,0 0,0 0,0 0,-1 0,-1 0,3 0,-1 0,0 0,-1 0,0 0,-2 0,-1 0,3 0,-2 0,-1-1,-1 1,-1 1,2 1,-2 0,1 0,-1 0,2-1,0-1,1 0,2 1,-3 0,2 1,2 0,0 0,1-1,-5 0,1-1,1 0,1 0,0-1,-1 1,0 0,3 0,1 0,-1 0,0 0,0 0,0 0,1 0,-1 0,1 0,0 0,-1 0,0 0,-3 1,0 0,0 0,-1 0,2 0,-1 0,-1 0,1 1,0-1,0 0,0 0,0 1,0 0,-1 0,0 0,0 0,0 1,-1-1,1 1,0-1,-1 0,1-1,-1 0,0 0,0 1,0-1,0 1,4 0,0 1,0 0,-1 0,0-1,-2 1,0-1,-2 0,-1-1,1 1,0 0,4 0,0 0,1 0,-1 0,-1 0,2 0,-2 0,1-1,1 1,-2-2,1 0,1 0,0 0,-1 0,-5 0,-1 0,0 0,0 0,2 0,2 0,1 0,1 0,0 0,-1 0,-2 0,3 0,-3 0,0 0,1 0,5 0,1 0,-1 0,-5 0,4 0,-5 0,3 0,-4 0,-6 0,-9 0,1 0,2 0,4 0,10 0,5 0,-7-1,2 1,0 1,3 2,0 1,-1 0,-7-1,-1 1,-1 0,12 5,-4-1,-16-2,-3 0,9 1,-7-1,-11-3,1 1,-7-4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7:31.2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7580 8434,'37'0,"0"1,0-1,-1 1,1-1,0 1,0-1,1 1,0-1,1 0,-1 0,-3 1,-1-1,1 0,0 0,1 0,-1-1,2 1,-2 0,0 0,1 0,1 0,-1 0,0 0,0 0,0 0,3 0,0 0,1 0,-2 0,1 0,-1 0,-1 0,0 0,0 0,-1 0,0 0,0 0,0 0,0 0,-1 0,0 0,1 0,-1 0,1 0,-1 0,0 0,0 0,1 0,-1 0,1 0,2 0,0 0,0 0,0 0,1 0,1 0,-1 0,1 0,1 0,0 0,1 0,-2 0,0 0,-2 0,-1 0,0 0,-1 0,0 0,1 0,-1 0,5 0,-1 0,1 0,0 0,-1 0,-1 0,-2 0,0 0,0 0,-1 0,0 0,0 0,3 0,0 0,0 0,-1 0,0 0,-2 0,0 0,0 0,-1 0,1 0,-1 0,0 0,0 0,0 0,0 0,1 0,1 0,1 0,-2 0,0 0,4 0,-1 0,0 0,1 0,-2 0,1 0,0 0,0 0,-1 0,-3 0,-1 0,-1 0,1 0,0 0,1 0,1 0,0 0,0 0,0 0,0 0,-1 0,0 0,1 0,-2 0,-1 0,0 0,-1 0,1 0,1 0,-1 0,2 0,0 0,0 0,-1 0,0 0,-1 0,0 0,-2 0,2 0,2 0,1 2,2 0,2 1,-1 0,0 0,-3-1,6 1,-2-1,-1 1,1 0,-5 1,2 1,-1 1,0-2,-2 0,3-1,-1-1,-2 0,-1 0,2 1,-1 1,-3-1,7-2,-4-1,0 5,-17-5,-10 0,5 3,18-2,-7 3,4 0,5 0,6-2,-1 1,-3-1,-1 0,3 1,-1 0,3 1,0-1,-1 0,-5-2,0-1,0 0,0 0,0 3,0 0,0 0,0 0,8-2,-2-1,0 0,-5 2,0 0,-3-1,3 0,-3-2,-7 1,-4 0,1 0,-14 0,-1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7:33.6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1507 9170,'28'-1,"1"0,0 0,2 1,2-1,1 1,2-1,-1 1,1 0,2 0,0 0,-1 0,1 0,-1 0,0 0,0 0,1 0,0 0,0 0,1 0,-2 0,-2 0,0 0,-2 0,-1 0,1 0,2 0,0 0,0 0,-2 0,1 0,-2 0,0 0,3 0,0 0,-1 0,6 0,-2 0,-2 0,1 0,-8 0,2 0,-1 0,-2 0,1 0,-1 0,4 0,1 0,0 0,2 2,0 0,-3-1,4 0,-2 0,4 4,-2-1,-13-3,-1-1,0 4,-1 0,0-3,-1 5,-12-4,7 1,15 3,-11-5,3-1,14 5,2 0,-3-4,-1-1,-2 3,-1-1,5-1,-1-2,-8 2,1-2,9 0,2-3,-8 1,2-1,0-1,0-3,-1-1,2 0,-2 1,0 0,1-1,0 0,-3-1,-1 0,0 0,1 0,4 0,0-1,0 1,0 0,-4 0,-1 0,1 0,-1 1,3 0,0 1,0-1,-2 1,4-2,-2 0,0 1,0 2,0 1,-2 0,2-2,-2 1,-3 2,-2 0,7 0,-12 2,-5 3,-5 0,15 0,-5-1,3 2,11 1,2 1,3 0,-1 0,-2 2,-2 1,-6 1,-4-1,4 2,-8 2,-5-1,1-2,5 2,-5-2,-1 1,-6-5,-4 5,-29-6,-7 0,-8-1,5 0,-4 0,-4 0,-1-2,8-2,-1 0,-2-1,-2-1,0 0,0 0,-1 0,5 1,0 0,-1 0,0 0,0 0,-1 0,-1 0,1-1,-1 1,0-1,-1-1,0 1,-1-1,0 0,0 0,0 0,1 0,0 0,2 1,0-1,1 0,1 1,0-1,1 0,-1 1,1-1,-1 1,0 0,-1 0,-1 0,-1 1,1 0,0-1,0 1,1 0,2 0,2-1,-5 0,2-1,2 1,0-1,1 1,0 0,-5 0,0 0,0 0,3 0,2 0,-4-2,2-1,6 1,7 2,3 0,-6-6,21 6,-1 0,5-6,0 1,0 0,0 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7:58.5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2971 5328,'33'0,"0"0,1 0,-3 0,0 0,0 0,9 0,0 0,-8 0,0 0,1 0,-2 0,1 0,1 0,1 0,2 0,1 0,0 0,-1 0,-2 0,-1 0,1 0,-2 0,1 0,-1 0,-1 0,-1 0,-1 0,-1 0,0 0,1 0,-1 0,-1 0,11 0,0 0,-4 0,1 0,1 0,2 0,1 0,3 0,-9 0,2 0,1 0,1 0,1 0,-3 0,1 0,1 0,0 0,1 0,0 0,-2 0,0 0,0 0,1 0,0 0,1 0,0 0,1 0,0 0,1 0,0 0,1 0,0 0,-1 0,1 0,-2 0,0 0,1 0,-1 0,0 0,0 0,-1 0,0 0,1 0,0 0,0 0,-1 0,0 0,0 0,-1 0,3 0,0 0,0 0,-1 0,-2 0,0 0,4 0,-2 0,0 0,3 0,-8 0,1 0,1 0,1 0,0 0,1 0,-2 0,0 0,1 0,1 0,0 0,1 0,1 0,-3 0,0 0,1 0,1 0,0 0,0 0,1 0,-1 0,1 0,-2 0,0 0,0 0,0 0,0 0,1 0,0 0,-1 0,1 0,0 0,1 0,1 0,0 0,0 0,0 0,-1 0,1 0,-1 0,-1 0,0 0,3 0,0 0,-1 0,0 0,-1 0,0 0,0 0,-1 0,2 0,1 0,-1 0,-1 0,0 0,-3 0,-1 0,0 0,-1 0,-3 0,0 0,-3 0,6 0,-2 0,-4 0,0 0,-6 0,-3 0,-23-14,-8-6,-2-1,-2-3,1 5,1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8:00.7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2657 6272,'40'0,"1"0,-1 0,1 0,-1 0,1 0,-8 0,3 0,0 0,2 0,1 0,0 0,1 0,0 0,1 0,-1 0,0 0,-3 0,1 0,-1 0,0 0,1 0,0 0,0 0,1 0,1 0,-1 0,2 0,0 0,1 0,-4 0,1 0,0 0,1 0,1 0,0 0,1 0,0 0,0 0,1 0,-1 0,0 0,0 0,0 0,-1 0,0 0,-1 0,-1 0,3 0,-2 0,1 0,-2 0,1 0,-1 0,0 0,-1 0,1 0,0 0,0 0,1 0,0 0,1 0,0 0,-3 0,1 0,1 0,0 0,1 0,-1 0,1 0,1 0,-1 0,0 0,0 0,0 0,-1 0,0 0,-1 0,0 0,0 0,-2 0,4 0,0 0,-1 0,-1 0,0 0,0 0,-1 0,1 0,-2 0,1 0,-1 0,1 0,-1 0,0 0,2 0,1 0,-1 0,1 0,-2 0,1 0,-1 0,0 0,0 0,-1 0,-1 0,0 0,6 0,-1 0,1 0,-1 0,-1 0,-2 0,-1 0,-2 0,-3 0,11 0,-5 0,-2 0,-1 0,4 0,-1 0,-6 0,-8 0,-4 0,-1 0,-14 0,2 0,4-6,-2 2,6-2,-5 1,1 4,-2-1,-44 10,15-5,-2 0,-6 1,-3 1,-1 0,3-3,1 0,-1-1,1 1,1 0,-4-1,-3 0,-3-2,-1 1,-1 0,6 2,-1-1,0 1,-1 0,1-1,-2 0,0-1,-1 1,1-1,-2 0,3 2,-1-1,-1 1,0-1,2 1,0-2,1 1,2-1,0-1,-2 1,-1 0,-1 1,-2 1,-1-1,-1 1,-1 0,1-1,1 0,-1 0,0-1,1 1,-1-1,-1 0,-2 1,6 0,-1 0,-1 0,-1 0,-1 1,0-1,1 0,1 0,0 0,1-1,0 0,1 0,0 0,1 0,-1 0,-1 0,1 0,1 0,-1 0,0 0,0 1,0-1,0 0,1 0,0-1,0 1,-5-2,1 1,0-2,1 1,0 0,0-1,0 1,0-1,1 1,0-1,-1 1,1-1,1 0,0-1,-2-1,0-1,1 1,0-1,0-1,1 2,-4-2,1 0,0 1,1-1,1 1,3 1,1 0,0 1,2-1,1 1,-7-1,3 0,0 1,5 1,1-1,3 2,-1 1,4 1,-10-5,24 5,42 0,-3-4,0 2,1 0,-8-1,-2 1,1-3,0 2,16 2,-6-4,-9 5,-10 0,10 0,-3 0,6 0,-11 0,-8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8:03.8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3266 7867,'38'-1,"1"1,-1-1,0 0,1 1,-1-1,2 1,1 0,0-1,0 1,1 0,-4 0,0 0,1 0,0 0,1 0,0 0,2 0,-5 0,0 0,1 0,1 0,1 0,0 0,-1 0,0 0,0 0,-1 0,0 0,0 0,-1 0,0 0,-1 0,1 0,0 0,1 0,0 0,0 0,0 0,2 0,-1 0,1 0,-1 0,0 0,0 0,-2 0,-1 0,6 0,-1 0,-1 0,-1 0,0 0,-1 0,0 0,5 0,0 0,-1 0,-1 0,-2 0,-3 0,1 0,-3 0,-2 0,2 0,1 0,1 0,0 0,-4 0,11 0,-5 0,-8 1,-4 0,1 2,-7 0,12 0,-8-3,2 0,10 0,3 0,-8 0,2 0,-1 0,0 0,1 0,-2 0,-3 0,-1 0,1 0,4 0,2 0,-2 0,6 0,0 0,-5-2,2 1,0-2,-3 2,-1-1,0-1,0 0,1-1,-1-1,-2 0,-1 0,1-1,-1 0,0 1,-1-1,8-2,-2 0,-2 0,-2 1,11 1,-14 0,-11 5,-6-1,1 2,21 0,-10-3,3 0,3 3,4 0,-1-1,7-2,3 1,-1 1,3 2,-3-1,-9 0,-1 0,0 0,6 0,2 0,-3 0,2 0,-3 0,-7 0,-4 0,5 0,-14 0,-10 0,-26 1,-13-2,-2-10,4 8,-8 1,0-1,2-2,1-3,-2 2,6 2,-1 0,-1 1,-2 0,5 1,-1 0,-2 1,0-1,-1 1,2 0,0-1,1 1,0 0,0 0,-1 0,-1 1,1-1,-2 1,0 0,-1 0,0 0,0 1,0-1,1 0,-1 0,-1 0,1 0,1 0,-1 0,1 0,1 0,1 0,0 0,1 0,-1 0,0 0,-1 0,-1 0,-1 0,0 0,-1 0,1 0,1 0,1 0,-1 0,1 0,0 0,1 0,-1 0,1 0,-3 0,1 0,-1 0,0 0,1 0,1 0,-3 0,1 0,0 0,1 0,1 0,-3 0,0 0,2 0,1 0,-2 0,1 0,4 0,-3 0,6 0,1 0,51 0,17 0,-8 0,2 0,6 0,-5 0,3 0,4 0,1 0,1 0,1 0,-8 0,0 0,2 0,0 0,1 0,0 0,1 0,1 0,1 0,-4 0,1 0,-1 0,2 0,0 0,1 0,0 0,1 0,1 0,0 0,2 0,0 0,-8 0,1 0,1 0,1 0,0 0,1 0,1 0,0 0,0 0,1 0,-1 0,1 0,0 0,-1 0,0 0,0 0,-1 0,0 0,-1 0,2 0,-2 0,0 0,0 0,0 0,-1 0,0 0,0 0,0 0,0 0,1 0,0 0,0 0,1 0,1 0,0 0,2 0,-7-1,1 1,1 0,1-1,0 1,0-1,1 1,0-1,0 1,1-1,0 0,0 1,0-1,0 0,0 1,0-1,-1 0,1 0,-1 1,-1-1,1 0,-1 0,-1 1,-1-1,5 0,-1 0,0 1,-1-1,0 0,0 0,-1 1,1-1,-1 0,0 0,0 0,-1 0,1 0,0 0,0 0,1 0,-1-1,1 1,1 0,-1-1,0 0,0 0,1 0,0 0,0 0,0 0,0-1,0 1,0 0,1-1,-1 1,0-1,0 1,-1 0,1-1,-1 1,0 0,0 0,0 0,1 0,1 0,-1 0,1 0,-1 0,1 0,-1 1,0-1,0 0,-1 0,0 1,0-1,0 0,-1 0,0 0,-1 0,-1 0,0 0,5-1,0 0,-1 0,-1 0,0 0,0-1,-2 1,1 0,-1 0,0 0,0 0,-1 0,1 0,2 0,1 1,0-1,-1 1,0 0,-1 0,0 0,-1-1,-1 2,-2-1,-1 0,11-1,-2 1,-2 0,-1 0,-2 0,-1 0,-1-1,-1-1,-1 1,-2 0,-2 1,7 2,-3 0,-7-1,4-4,-6 5,-22 0,-40 0,17 0,-8 0,-1 0,-1 0,7 0,-6 0,2 0,-5-1,-3 1,-3 0,-1 1,5 0,0 1,-3 1,0 0,-2 0,-2 1,-1-1,-2 0,11 0,-2 0,-1 0,-1-1,0 1,-2 0,0 0,-1 1,-1-1,0 0,0 1,-1-1,0 1,0-1,0 1,5 0,-1-1,0 1,0 0,-1 0,0-1,0 1,-1 1,0-1,0 0,0 0,-1 0,0 1,0-1,-1 0,0 0,0 0,0 0,0 0,-1 0,6 0,-1-1,-1 1,1-1,-1 0,-1 1,1-1,-1 1,0-1,0 0,0 1,-1-1,0 0,1 1,-1-1,1 0,-1 1,0-1,1 0,-1 1,1-1,0 0,0 1,1-1,-1 0,1 0,-1 1,0-1,0 1,0 0,1-1,-1 1,0-1,1 1,0 0,-1-1,1 1,0-1,0 1,0-1,-1 1,1-1,0 1,0-1,0 0,0 0,-1 0,1 0,0 0,-1 0,1 0,-2 0,1-1,-1 1,1-1,-1 1,-1-1,1 1,0-1,0 0,0 0,0 0,0 0,1 1,0-1,0 0,1 0,0 0,0-1,1 1,1 0,1 0,0 0,1 0,-8 0,1 0,1 1,1-1,1 0,0 0,0 0,2 0,-1 0,1 0,0 0,1 0,-1-1,1 1,0 0,-6-1,1 1,-1-1,0 0,1 1,0-1,1 0,1 0,1-1,2 1,2 0,2-1,-9 1,3-1,3 0,1 0,3-1,0 1,-12 0,3 0,7 0,-5 0,26 0,9-4,1-1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8:05.2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3644 8132,'33'0,"1"0,-1 0,-4 0,2 0,1 0,3 0,2 0,4 0,-10 0,3 0,1 0,2-1,1 1,2 0,1 0,0 0,1 0,0 0,0 0,-1 0,0 1,-4-1,0 1,0 0,1 0,-1-1,1 1,0 0,0 0,1 0,0 1,0-1,1-1,0 1,0 0,1 0,1 0,-5-1,0 0,2 1,0-1,0 0,0 0,1 0,1 0,-1 0,1 0,0 0,0 0,-1 0,1 1,0-1,0 0,-1 0,1 0,-1 0,-1 1,1-1,-1 0,1 1,-1 0,1-1,-1 1,0 0,1 0,-1-1,0 1,0 0,0 0,0 0,-1 0,1-1,-1 1,1 0,-1-1,0 1,0-1,0 1,2-1,0 0,-1 0,1 1,-1-1,1 0,-1 0,0 0,0-1,0 1,-1 0,1 0,-1 0,1 0,-1 0,0 0,0 0,-1 0,3 0,0 0,-1 0,0 0,1 0,-1 0,-1 0,1 0,0 0,-1 0,0 0,0 0,-1 0,1 0,-1 0,0 0,4 0,0 0,-1 0,1 0,-1 0,0 0,0 0,-1 0,0 0,-1 0,0 0,-1 0,0 0,4 0,-2 0,1 0,-2 0,0 0,0 0,-1 0,0 0,0 0,0 0,2 0,0 0,1 0,-1 0,-1 0,0 0,-2 0,0 0,-3 0,9 0,-2 0,-2 0,-1 0,0 0,3 0,1 0,-3 0,-5 0,4 0,-6 0,3 0,-21 0,-3 0,0 0,16 0,5 0,-4 0,4 0,3 0,2 0,-9 0,2 0,0 0,3 0,-1 0,0 0,9 0,-2 0,-8 0,-3 0,6 0,-18 0,-17-7,-11-9,-4-1,0 2,0 0,1-1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8:07.1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3472 8844,'33'0,"0"0,0 0,-1 0,4 0,1 0,2 0,0 0,-2 0,0 0,1 0,1 0,2 0,2 0,-8 0,1 0,1 0,2 0,0 0,1 0,0 0,1 0,-1 0,0 0,-2 0,1 0,0 0,0 0,0 0,0 0,1 0,-1 0,1 0,0 0,0 0,-1 0,0 0,0 0,1 0,-1 0,1 0,0 0,-1 0,0 0,1 0,-1 0,-1 0,2 0,0 0,-1 0,1 0,-1 0,0 0,0 0,0 0,-1 0,-1 0,0 0,3 0,-2 0,1 0,-2 0,1 0,-1 0,0 0,0 0,0 0,5 0,-1 0,1 0,0 0,-1 0,-1 0,0 0,-2 0,3 0,-1 0,-2 0,0 0,1 0,0 0,-2 0,1 0,0 0,0 0,0 0,0 0,-2 0,0 0,-1 0,-1 0,0 0,0 0,0 0,1 0,0 0,-1 0,0 0,0 0,-1 0,2 0,-2 0,0 0,0 0,1 0,0 0,1 0,0 0,0 0,-1 0,5 0,-2 0,1 0,1 0,-2 0,2 0,0 0,-1 0,-1 0,-1 0,-3 0,1 0,3 0,-5 1,3 0,0 0,1 0,0 1,-3-1,2 1,-1 0,-1 0,0 1,2-1,3 1,1 0,1 1,0-1,0 0,-6 0,1 0,0 0,0 0,-1 0,-2 0,9 1,-2 0,-1-1,0 1,1 0,0-1,-1 1,-2 0,1 0,-1 1,-1-1,-4-2,1 1,-2-1,-2 2,-1 0,2-1,5-2,2-2,1 2,-5 1,0 1,2 0,-1 0,2-1,1 0,0 0,0 0,1 0,1-1,0 1,-1 1,-4 0,-1 0,0 0,-1 0,7-2,-2-1,-2 0,5 4,-4-1,-13-3,-3 0,-1 0,-11 0,21 0,-5 1,5 1,3 1,3-1,4 0,2 1,3-1,-10 0,3 1,1-1,1 1,1-1,0 1,0-1,-1 1,1-1,0 0,0 1,1-1,-1 0,1 1,0-1,-1 1,2 0,-1-1,0 1,0 0,0-1,0 1,0-1,-1 1,0 0,1-1,-1 1,0-1,-2 1,0-1,-2 1,8 0,-2 1,-1 0,-2-1,0 0,1 0,0 0,-3-1,-4 0,5 1,-8 0,-5-3,-14 1,-8 0,-2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8:21.0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2059 3604,'40'0,"0"0,0 0,0 0,-1 0,1 0,0 0,0 0,-3 0,-1 0,1 0,1 0,0 0,1 0,1 0,0 0,2 0,0 0,2 0,-9 0,2 0,0 0,1 0,1 0,0 0,1 0,0 0,1 0,1 0,-1 0,1 0,0 0,1 0,-1 0,1 0,0 0,-1 0,-4 0,0 0,0 0,0 0,0 0,1 0,0 0,0 0,0 0,1 0,-1 0,1 0,0 0,0 0,1 0,-1 0,1 0,-1 0,1 0,0 0,0 0,0 0,0 0,-3 0,1 0,-1 0,1 0,0 0,0 0,0 0,0 0,1 0,-1 0,1 0,0 0,-1 0,1 0,0 0,0 0,0 0,1 0,-1 0,0 0,0 0,0 0,1 0,-1 0,0 0,1 0,-1 0,0 0,0 0,0 0,1 0,-1 0,1 0,0 0,-1 0,1 0,0 0,0 0,0 0,0 0,0 0,0 0,0 0,-1 0,1 0,0 0,0 0,-1 0,1 0,-1 0,0 0,1 0,-1 0,0 0,-1 0,2 0,-1 0,1 0,-1 0,0 0,0 0,0 0,0 0,0 0,-1 0,1 0,0 0,-1 0,1 0,-1 0,1 0,-1 0,1 0,-1 0,0 0,1 0,-1 0,1 0,0 0,-1 0,1 0,0 0,0 0,0 0,0 0,1 0,-1 0,1 0,-1 0,1 0,0 0,-1 0,1 0,-1 0,0 0,1 0,-1 0,0 0,-1 0,1 0,-1 0,1 0,-2 0,1 0,-1 0,0 0,0 0,3 0,0 0,0 0,-1 0,1 0,-1 0,0 0,-1 0,1 0,-1 0,0-1,-1 1,1 0,-1 0,1 0,-1 0,0 0,-1 1,1-1,-1 0,0 0,5 1,-1-1,0 0,0 1,0 0,0-1,-1 1,1 0,-1-1,-1 1,0 0,0-1,-1 1,0 0,-1-1,-1 1,0-1,8 0,0 0,-1 0,-1 0,0 0,-1-1,-1 1,-2 1,0-1,-2 1,-1 1,10 1,-2 1,-1 0,-3 1,-2-1,-3-1,9-2,-5-1,-1 2,-3 2,-2 2,-5-3,8-3,-22 3,-8-1,-28 1,-4-2,-7-1,6 1,-3-1,-4 0,-2-1,-3 1,9 0,-1 0,-3 0,-1 0,-1 0,-1 0,-1 0,-2 0,1 0,-2 0,8 1,-1-1,0 0,-1 1,0-1,-1 1,-1-1,0 1,-1 0,-1 0,0 0,0 0,-1 1,-1 0,0 0,-1 0,8 0,0 1,-2-1,1 1,-2 0,1 0,-1 0,-1 1,0-1,0 1,-1 0,0 0,0-1,0 2,-1-1,0 0,1 0,-1 0,-1 1,1-1,0 0,0 0,0 1,0-1,-1 0,4 0,-1 0,0 0,-1 0,1 0,-1 0,0 0,0 0,-1 0,1 0,-1 0,1 1,-1-1,0 0,0 0,0 1,1-1,-1 1,0-1,1 1,-1-1,1 1,0-1,0 1,0 0,0-1,1 1,0 0,0 0,-1 0,0 0,0 0,0 0,1 1,-1-1,1 0,0 1,0-1,0 1,0-1,0 1,1-1,-1 1,1 0,-1-1,0 1,1 0,-1-1,1 1,-1 0,0-1,1 1,-1 0,0-1,0 1,-1 0,0-1,0 1,0 0,-1 0,1 0,-1 0,1 1,-1-1,0 0,1 0,-1 0,1 0,-1 0,1 0,0 0,0 0,0 0,1 0,0-1,0 1,1 0,0-1,0 0,1 0,1 0,-6 1,0-1,1 0,1 0,0 0,0 0,0-1,1 1,0 0,1-1,-1 0,1 1,0-1,0 1,1-1,-1 0,0 1,1 0,-1-1,-3 1,1 1,-1-1,1 1,0-1,0 1,0-1,0 1,1-1,0 1,0-1,0 0,0 0,0 0,1 0,-1-1,-2 1,0 0,-1-1,-1 1,1-1,1 1,-1-1,2 0,0-1,0 1,3 0,0-1,2 0,2 0,-11 1,2 0,3-1,1 0,2 0,1-1,1 0,-11 1,2 0,3-1,5-1,-6-1,9 0,11 2,16 0,35 5,-2-4,7-1,8 0,-8-2,3 0,4 0,2 0,-12 0,2 0,1 0,1 0,2 0,0 0,2 0,1 0,-7 0,2 0,1 0,0 0,1 0,1 0,1 0,0 0,0 0,1 0,0 0,1 0,-6 0,1 0,0 0,1 0,1 0,-1 0,1 0,0 0,1 0,-1 0,1 0,0 0,0 0,0 0,-1 0,1 0,-1 0,0 0,1 0,0 0,0 0,0 0,1 0,-1 0,0 0,0 0,0 0,0 0,-1 0,1 0,-2 0,0 0,0 0,3 0,-1 0,0 0,-1 0,0 0,0 0,0 0,-1 0,0 0,0 0,0 0,-1 0,0 0,0 0,5 0,0 0,1 0,-1 0,0 0,-1 0,-1 0,-1 0,-1 0,-3 0,-2 0,13 0,-4 0,-3 0,-2 0,-1 0,-2 0,-1 0,-2 0,-4 0,2 0,-6 0,-4 0,-18 0,-33 0,5 0,-5 0,-6 0,6 0,-3 0,-4 0,-2 0,-1 0,0 0,1 0,6-1,0 1,0 0,0 0,-1-1,-1 1,-1 1,-3 0,6-1,-1 2,-2-1,-1 1,-1 0,-1 0,0 0,-1 0,0 0,0 0,0 0,0 0,0 0,3 0,-1-1,1 0,-1 0,0 1,-1-1,1 0,-1 0,0 0,0 0,1 1,-1-1,0 1,1 0,0 0,0 0,0 0,0 1,1 0,-1 0,0 0,1 0,-1 0,0 0,0 0,1 0,-1 0,0-1,-1 1,1-1,0-1,0 1,-1 0,-1-1,0 0,1 0,-1 0,0 0,1 0,0 0,0 0,2 0,0 0,1 0,2 0,0 0,-5 0,1 1,1-1,0 1,2 0,1-1,0 0,2 1,-1-1,2-1,-6 1,0-1,1 1,2-1,2-1,2 1,3-1,-9 1,6-1,6-2,-3-8,44 1,14-1,-2 2,7-1,4 0,4-1,0 1,-8 1,0 0,3 0,0 0,2-1,1 1,2-1,1 1,2-1,-11 4,1-1,1 0,1 1,1-1,1 0,1 1,0-1,1 1,1-1,-1 0,1 1,1-1,-1 0,1 1,0-1,-1 0,-5 1,1-1,0 1,1 0,-1-1,2 0,-1 1,0-1,1 1,0-1,0 0,0 1,1-1,-1 1,1-1,-1 1,1-1,-1 1,1 0,-1 0,0 1,1-1,-2 1,0 0,1-1,-1 1,1 1,-1-1,1 0,0 1,0-1,0 1,0-1,0 1,-1-1,1 1,0 0,0 0,-1 0,1-1,-1 1,0 0,0 0,0 0,0 0,1-1,0 1,0-1,1 1,-1 0,0-1,1 1,-1-1,0 1,0 0,-1 0,1 0,-1 0,0 0,0 0,-1 0,0 0,-1 1,0-1,0 1,-1 0,6-1,-1 1,1-1,-1 1,0 0,-1 1,-1-1,1 0,-2 1,0-1,0 1,-2 0,0-1,-1 1,0 0,8-1,0 0,-2 0,0 1,-2-1,-1 1,-1 0,-1-1,-2 1,6 0,-2 0,-1 0,-2 0,-2 0,-4 0,5-1,-5-1,-7 1,-7 0,-10-1,-24-1,-21-1,-5 0,16 2,-3 0,-1-1,-3 0,-2 0,-2-1,-2 0,10 1,-2-1,-1 0,-2 0,-1-1,-1 0,-1 0,0 0,-1 0,0 0,0-1,0 1,0 0,0-1,3 2,1-1,-1 0,0 0,-1 0,1 0,-1 0,1 0,-2 0,1-1,-1 1,0 0,0-1,-1 0,-1 1,0-1,6 1,-1 1,0-1,-1 0,-1 0,0-1,0 1,-1 0,0 0,0-1,0 1,0-1,0 1,1 0,-1-1,1 1,0-1,1 1,0 0,1 0,1 0,1 0,-8-2,1 0,0 0,2 1,-1-1,2 1,-1-1,1 0,1 1,-1-1,0 1,1 0,-1 0,1 0,-1 0,-2 0,-1-1,0 1,0 0,-1 1,1-1,0 0,1 0,0 1,2 0,1-1,1 1,2 0,1 0,-9-2,2 0,2 0,2 0,2 1,1 0,2 0,-9-1,1 0,5 1,5 1,3 0,9-1,14-3,24 4,16-1,-8 1,6-3,3 0,2 1,0 0,-5 3,1 1,0 0,2 0,3 0,4-1,-12 1,2 0,1 0,3-1,1 0,1 0,1 0,1 0,1 0,1 0,0 0,0 0,0 1,-1 0,0 0,-5 1,0 0,1 1,-1-1,1 1,0 0,0 0,0 0,1 0,0 0,0 1,1-1,0 0,0 1,1-1,1 1,0-1,0 1,2-1,-10 1,2 0,0 0,0 0,1 0,0 0,1 0,0 0,0 0,1 0,-1 0,2 0,-1 1,0-1,1 0,0 0,-1 1,1-1,0 0,0 1,0-1,-1 0,1 1,-1-1,0 1,0-1,0 0,0 1,-1-1,2 1,-1-1,1 1,0-1,-1 1,1-1,-1 1,0-1,1 1,-1 0,0-1,0 1,1-1,-1 1,0 0,0 0,0-1,1 1,-1 0,0 0,1 0,-1 0,1 0,-1 0,1 1,0-1,-1 0,1 1,0-1,0 1,0-1,1 1,0 0,0 0,0-1,1 1,-1 0,0 0,1 0,-1 0,0 0,0 1,0-1,-1 0,1 0,-2 0,1 0,-1 1,0-1,-1 0,0 0,-1 1,0-1,-1 0,-1 0,8 0,-1 1,0-1,-2 0,0 0,-1 1,0-1,0 0,-1 0,-1 1,1-1,-1 1,0-1,0 1,0-1,0 1,0 0,0-1,2 1,1 0,0 0,1 0,-1 0,0 0,0 0,0 0,-1 0,-1 0,0 0,-2 1,0-1,-2 1,-1-1,-2 1,15 1,-3-1,-2 1,-2 0,-2 1,-1 0,-2 0,3 1,-3 0,-1 1,-3-1,-4 1,10 3,-9 0,-7 2,-16-4,-24-4,-17-3,5 0,-5 1,-4-1,-5 0,-3 1,18 0,-3-1,-1 1,-1 0,-2 0,-2 0,0 0,-2 1,0-1,-2 0,0 1,0-1,-1 1,0 0,8-1,-1 0,0 1,-1-1,-1 1,0-1,-1 1,0 0,-1 0,0-1,-1 1,0 0,0 0,0 0,-1 0,1 0,-1 0,1-1,0 1,-1 0,1 0,1 0,0 0,1 0,0-1,0 1,1 0,-1-1,1 1,0 0,0-1,0 1,-1 0,1 0,-1-1,1 1,-2 0,1 0,0 0,-1-1,-1 1,0 1,0-1,-1 0,0 0,-2 1,1-1,8 0,-1 0,0 0,0 1,-2-1,1 0,-1 1,-1-1,0 1,0-1,-1 1,0-1,0 1,-1 0,1-1,-1 1,0 0,0 0,0-1,0 1,0 0,0 0,1 0,-1 0,0 0,1-1,0 1,0 0,1 0,0 0,0 0,1 0,0-1,1 1,0 0,1 0,1-1,0 1,-8 0,2 0,0 0,1 1,0-1,1 0,1 0,-1 0,2 0,-1 0,1 0,0 0,0 0,0 1,0-1,0 0,0 0,0 0,-1 1,1-1,-1 0,-1 1,0-1,0 1,-1-1,3 1,-1-1,-1 1,1-1,-1 1,-1-1,0 1,0 0,0-1,0 1,-1 0,0 0,1 0,-1-1,0 1,1 0,0 0,-1 0,2 0,-1 0,1 0,0-1,0 1,1 0,1 0,0-1,1 1,0 0,1-1,1 1,-9 0,0 1,1-1,0 1,1-1,0 0,1 1,1-1,0 0,1 1,0-1,1 0,0 0,1 1,0-1,1 0,0 0,0 1,-5 0,0 0,1 0,1 0,1 1,0-1,1 0,0 0,2 0,0 0,1-1,1 0,-10 1,1 0,1 0,1-1,3 0,3 0,3 0,-11 1,4 0,22 0,24 0,16-3,13-3,8 0,-17 1,5 0,2 0,3 0,3 0,1 0,1 0,1 0,0 0,0 0,-9 0,0 0,1 0,0 0,1-1,1 1,0-1,0 1,1 0,1 0,0 0,1 0,0 0,1 1,1-1,0 1,-7 0,0 1,1-1,1 0,0 1,0-1,1 1,1 0,0 0,0 0,0 0,1 0,0 1,0-1,1 0,0 1,0-1,0 1,0-1,0 1,0-1,0 1,0-1,0 1,0-1,-4 1,1-1,-1 0,1 0,0 1,1-1,-1 1,1-1,0 1,0-1,0 1,0-1,0 1,0 0,1-1,-1 1,0 0,1-1,-1 1,0 0,0 0,0 0,0-1,-1 1,1 0,-1 0,0 0,0 0,-1 0,1 0,2 0,0 1,-1-1,1 0,-1 1,1-1,-1 1,0-1,1 1,-2-1,1 1,0 0,0-1,-1 1,1 0,-1 0,0-1,1 1,-1 0,0 0,-1-1,1 1,0 0,-1 0,1-1,-1 1,3 0,0 0,0 0,1 1,-1-1,1 0,-1 1,0-1,1 0,-1 1,0-1,-1 0,0 1,0-1,-1 0,0 0,-1 0,0 0,-1 0,-1 0,-1-1,0 1,-2-1,13 1,-2 0,-2 0,0-1,-2 1,0-1,-1 0,-1 0,-1 0,0 1,0-1,-1 1,4 0,1 0,-2 1,0-1,-1 1,-1-1,-2 0,-1 0,-2-1,5 1,-3-2,-1 1,-3 0,0 0,7 2,-3 0,-5-1,8-4,-36 0,-18 0,-22 0,-6 0,17 0,-3 0,-3 0,-2 0,-2 0,-2 0,-1 0,-2 0,11 0,-1 0,-2 0,-1 0,0 0,-2 1,-1-1,0 0,-1 0,-1 0,-1 1,0-1,0-1,-1 1,-1 0,1-1,-1 1,8-1,-1 0,-1 0,0 0,0 0,-1 0,-1-1,0 1,0-1,-1 1,0-1,0 0,-1 1,1-1,-1 0,0 0,0 1,0-1,0 0,-1 1,1-1,0 1,0-1,0 1,1 0,-1-1,2 1,1 0,-1 1,-1-1,1 0,0 1,0-1,-1 0,1 1,-1-1,1 1,-1-1,1 1,-1 0,0-1,1 1,-1-1,0 0,1 1,-1-1,0 0,1 0,-1 1,0-1,1-1,-1 1,1 0,0-1,-1 1,1-1,-1 0,0 0,0 0,0 0,0 0,0 0,0-1,0 1,-1 0,1-1,0 1,0-1,0 1,1-1,-1 0,1 1,0-1,0 0,0 1,1-1,0 1,0-1,1 1,0-1,1 1,0 0,-7-1,0 0,1 0,0 1,0-1,1 0,-1 1,1-1,1 0,0 1,0-1,1 0,0 1,1-1,0 0,1 0,0 1,1-1,1 0,0 0,-6-1,1 1,0-1,1 1,1-1,0 1,2-1,0 0,1 1,0-1,1 0,1-1,1 1,-8-2,0 0,0 0,3-1,1 0,2 1,4 0,3 0,-9-1,5 1,11-2,11-6,31 6,14 2,-9 0,3 0,3-1,4 0,-6 2,3 0,2 0,2-1,2 1,2-1,1 0,2 0,0 0,-10 1,2 0,1-1,0 0,2 0,0 0,1 0,1 0,0 0,1 0,0-1,1 1,0 0,1 1,-1-1,1 1,-7 0,0 1,0 0,1 0,0 0,1 0,0 1,0-1,0 0,1 1,0-1,1 0,-1 1,1-1,-1 1,1-1,0 1,0-1,0 1,1-1,-1 1,0-1,0 0,-3 1,1-1,0 1,0-1,0 1,0-1,1 0,-1 1,0-1,1 0,0 1,0-1,-1 1,1-1,0 1,0-1,1 1,-1-1,0 1,0 0,1-1,-1 1,1 0,-1 0,1 0,-1 1,-1-1,1 1,0-1,0 1,0-1,0 1,1 0,-1-1,1 1,0 0,0 0,0 0,0 0,0 0,-1 0,1 0,-1 1,1-1,-1 0,-1 0,1 1,-1-1,0 1,0-1,-1 1,-1-1,0 1,0-1,6 1,-1-1,0 1,-1-1,0 1,0 0,-1 0,0 0,-1 0,1 0,-1 0,0 0,-1 0,1 0,0 0,-1 0,1 0,-1 0,1 1,-1-1,3 0,1-1,-1 1,1 0,0 0,0 0,0 0,0 0,-1 0,0 0,-1 0,0 0,-1 0,-1 0,-1 1,-1-1,-1 0,-2 1,12-1,-1 1,-2 0,-1 0,-2 0,-1 1,-1-1,-2 0,0 0,6 0,-2 0,0 0,-3 0,-4 0,-3 0,13 0,-11 0,-17 0,-32 0,-24 0,-5 0,18 0,-4 0,-1 0,-2 0,-3 0,-1 0,-2 0,8 0,-1 0,-1 0,-2 0,-1 0,-1 0,-1 0,-1 0,0 0,-1 0,-1 0,1 0,-1 0,8 0,0 0,-2 0,0 0,-1 0,0 0,-1 0,0 0,0 0,-1 0,1 0,-1 0,1 0,0 0,0 0,1 0,0 0,1 0,0 0,2 0,-5 0,1 0,1 0,0 0,2 0,-1 0,1 0,0 0,0 0,-1 0,0 0,-1 0,-1 0,-1 0,-1 0,5 0,-1 0,-1 0,-1 0,-2 0,0 0,0 0,-1 0,-1 0,1 0,-1 0,1 0,0 0,1 0,1 0,0 0,1 0,2 0,1 0,1 0,2 0,2 0,-14 0,4 0,3 0,1 0,2 0,0 0,-2 0,-1 0,-2 0,5 0,-1 0,-2 0,-1 0,-1 0,0 0,-1 0,1 0,1 0,0 0,2 0,2 0,2 0,3 0,-13 0,4 0,3 0,1 0,2 0,2 0,-6 0,2 0,4 0,6 0,-8 0,48-1,23-1,11-1,0 2,-18 0,2 1,2 0,1-1,2 1,2 0,1 0,1 0,2 0,-9 0,2-1,1 1,1 0,1-1,1 1,1-1,0 1,1-1,1 1,0-1,0 1,0-1,0 1,0 0,0-1,0 1,-5 0,0 0,1 0,0-1,-1 1,1 0,0 0,0 0,1 0,-1 0,1 1,0-1,0 0,0 0,1 0,0 0,0 0,0 0,1 0,0 0,-4 0,1 0,0 0,1 0,1 0,-1 0,2 0,-1 0,0 0,1 0,0 0,0 0,0-1,-1 1,1 0,-1 0,1 0,-1 0,-1 0,0 0,0 1,-1-1,0 0,-1 0,-1 0,6 0,-1 0,0 1,-1-1,0 0,-1 1,0-1,0 1,-1-1,0 0,0 1,0-1,-1 1,1-1,-1 0,0 1,1-1,-1 0,3 0,0 0,0 0,0 0,1 0,-1 0,0 0,0 0,-1 0,0 0,-1 0,-2 0,0 0,-1 1,-2-1,-2 1,11 0,-3 0,-1 1,-1 0,-3 0,0-1,-3 1,0-1,11-1,-3 0,-4 0,-4 1,0 3,-9-1,-13-3,-44 0,5-1,-8 1,-6 0,-4 0,-1 1,16-1,-2 1,0 0,-2 0,-1 1,-2-1,0 1,-1-1,-2 0,0 0,-1 0,8 0,0-1,-1 1,-1-1,-2 0,1 0,-2 0,0 0,0 0,-1 0,0 0,0 0,-1 0,1 0,0 1,-1-1,1 0,1 0,0 1,1-1,0 0,0 1,0 0,0-1,0 1,0 0,-1 0,1-1,0 1,0 0,-1 0,0-1,1 1,-1 0,-1-1,1 1,-1-1,0 1,0-1,2 1,-1-1,-1 0,0 0,-1 0,0 0,0 0,-1 0,1 0,-1 0,0 0,1 0,-1 0,1 0,0 0,1 0,0 0,1 0,0-1,1 1,1 0,1 0,1 0,-10 0,2 0,1 0,1 0,1 0,1 0,0 0,0 0,1 0,0 0,0 0,0 0,-1 0,1 0,-2 0,-2 0,1 0,-1 0,0 0,0 0,1 0,1 0,2 0,1 0,2 0,2 0,3 0,-12 0,4 0,3 0,3 0,0 0,-13 0,3 0,24 0,31 0,9 0,7 0,9 0,5 0,1 0,-8 0,0 0,2-1,5 2,-9 0,3 1,2 0,1 1,3-1,0 1,2 1,0-1,0 1,-9-1,1 1,1-1,0 1,1 0,0 1,1-1,1 1,0-1,0 1,0 0,1 0,1 0,-1 0,-3-1,0 1,1 0,0-1,1 1,0 0,0 0,1 0,0 0,0 0,0 0,0 1,0-1,-1 1,1-1,-1 1,1-1,-2 1,0 0,0-1,0 1,-1 0,1 0,0 1,0-1,-1 0,1 0,-1 1,1-1,-1 0,-1 1,1-1,0 0,-1 0,0 0,-1 0,4 1,0-1,0 0,0 1,0-1,0 0,-1 1,0-1,-1 0,0 0,-1 0,-1 1,-1-2,0 1,-2 0,7 1,-1 1,-1-1,-2 0,0 0,-2 0,0-1,-1 1,-1-1,6 1,0-1,-2 0,-2 0,-2 0,-3-1,3 2,-3-2,-5 0,7 1,-26-2,-29-3,-20-1,10 0,-5 0,-4 1,-4-1,14 0,-2 0,-2 0,-2 0,-1 0,-1 0,0 0,1 0,1 0,-1 0,1 0,0 0,0 0,-1 0,1 0,-1 0,-1 0,0 0,3 0,0 0,0 0,-1 0,0 0,0 0,-1 0,1 0,-1 0,0 0,0 0,1 0,-1 0,0 1,0-1,-1 0,1 0,0 0,-1 0,2 0,0 0,1 0,1-1,-5 0,2 0,1 0,0 0,1-1,0 1,-1-1,0 1,-1-1,3 1,-2 1,0-1,-1 0,0 1,0-1,1 0,1 0,1-1,1 1,3-1,-10-2,3-1,1 0,2 0,1 0,2 1,-4 0,1 1,3-1,3 0,-13-6,10 1,14-1,39 4,18 2,-12 1,6 0,4 0,3 1,2 0,1-1,1 1,-8 0,1 0,2 0,0 0,2 0,1 1,0-1,1 0,1 0,0 1,0-1,0 1,-4 0,-1-1,2 1,-1 0,2 0,-1 0,1 0,0 0,1 1,0-1,0 0,0 0,1 0,-1 0,1 0,0 1,-3-1,0 0,1 0,1 0,-1 0,1 1,1-1,-1 0,0 0,1 0,-1 0,0 1,0-1,0 0,-1 1,0-1,0 1,-1-1,-1 1,3 0,1-1,-1 1,-1 0,0 0,0 0,-1 0,0 0,0 0,0 0,0 1,-1-1,1 0,-1 0,0 0,4 0,0 0,1 0,-1 0,1 0,-1 0,0 0,-1 0,-1 0,-1 0,-1 0,-1 0,-2 0,10 0,-1 0,-2 0,-2 0,-2 0,0 0,-2 0,4 0,-1 0,-3 0,-2 0,-5 0,5 0,-7 0,-6 0,-16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8:29.3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2779 5989,'27'0,"0"0,2 0,3 0,4 0,-5 0,2 0,2 0,2 0,1 0,1 0,-5 1,0-1,2 0,0 0,1 0,1 0,1 0,0 0,0-1,-3 1,-1-1,2 1,0-1,0 0,1 0,1 0,-1 0,1 0,0-1,1 1,-1 0,-2-1,0 1,0-1,1 0,-1 0,1 0,0 0,0 0,1 0,0 0,1 0,-1 0,2 0,-1 0,-3 0,0 1,1-1,0 1,1-1,0 1,1 0,-1-1,1 1,0-1,-1 1,1-1,-1 0,0 1,0-1,-1 0,-1 0,0-1,4 1,0-2,0 1,-1 0,0-1,-1 0,0 0,0 0,0 1,0-1,0 1,0-1,0 2,1-1,0 1,1 0,0 1,0 0,0 0,0 0,1 1,-2-1,1 0,-1 0,-1 0,0 0,-1-1,-1 0,5-1,-1-1,-1 0,0 0,-1-1,0 1,-2 0,1 0,-2 0,0 1,5 1,-1 0,-1 0,-1 1,-1-1,1 1,1-1,0-1,1 0,-1 0,1 0,-1 0,0 0,-2 1,1 0,0 0,-1 1,-1 0,-1 0,-1 0,1 0,-1 1,-1 1,0-1,0 0,2 0,0 0,0 0,0 0,-2 0,4 0,-2 0,0 0,-1 0,0 0,-1 0,-1 0,0 0,4 0,0 0,-3 0,4 0,-4 0,-10 0,-3 0,6 0,-18 0,14 0,8 0,0-1,4 1,2 1,-5 1,1 1,1 1,2-1,1 0,2 0,0 1,1-1,-3 1,2 1,-1 1,-1 0,-1-1,0 1,0-1,-2 1,-2-2,12 1,-7 0,-13-2,-5 0,-5-1,-8 0,-45 0,14 1,-4-1,-4 2,-1-1,2-1,-1 1,-2 0,-1 0,-2 1,6-2,-2 1,-2 0,0 0,-1 0,0 0,0 0,0 1,2 0,1 0,0 1,0 0,0 0,-1 0,-1 0,-1-1,-1 0,4 0,-2-1,0 0,-1 0,-1-1,0 1,0 0,-1-1,0 1,0 0,0 1,1 0,0 0,2 0,-1 1,0 0,1 0,-1 1,0-1,-1 1,0-1,-2 0,0 0,-2 0,0 0,8-2,-1 0,0 0,-1 0,-1-1,-1 1,0 0,-1-1,0 1,-1-1,0 1,0-1,0 0,0 1,0-1,0 1,1-1,-1 1,1-1,0 1,1 0,1 0,-4 0,1 1,0-1,1 1,0-1,0 1,1 0,-1 0,1 0,-1 0,0-1,0 1,0 0,-1 0,0-1,0 1,-1-1,-1 1,-1-1,7-1,0 1,-1-1,0 1,-1-1,-1 0,0 0,0 0,0 1,-1-1,0 0,0 0,0 0,0 0,0 0,0 0,0-1,1 1,-1 0,1 0,0 0,1 0,0 0,0 0,2 0,-1 0,2 0,-8 0,1 0,1 1,0-1,0 1,1-1,0 1,1-1,-1 1,1-1,1 0,-1 1,1-1,0 0,0 0,0 0,0 0,0 0,0 0,-1-1,0 1,-1-1,1 0,0 0,0 1,0-1,0-1,1 1,0 0,0 0,1 0,1 0,0 0,1 0,0 0,2 0,-8 1,0 0,1 0,0 0,2 0,0 0,2 0,0 0,2 0,2-1,1 0,-14 0,3-1,2 0,3 0,2 1,-9 2,3 0,7-1,11-1,5 1,1 0,-7 8,6-3,-2 0,-12 2,-4 2,6-2,-2 2,1-1,3-2,1 1,0 1,0 0,1 1,2-1,-5 0,3 0,-1 3,2-1,4-4,1 0,1 2,2 1,-2-3,17-2,27-2,3-3,7-1,-4 2,3 2,4 0,0-2,-3-1,0 0,3-1,0 0,2 0,0 0,-5 1,2 0,0 1,1-1,1 0,-1 0,2 0,-1-1,-1 0,0 0,1-1,0 0,1 0,-1 0,1-1,0 1,0-2,-2 1,0-1,1 0,0-1,1 1,-2-1,1 0,-1 1,0-1,-2 1,3 0,0 0,-2 1,0 0,0-1,0 0,-1 0,1-2,3 0,2-2,-1 0,0-1,-2 1,-2 1,-3 1,2 2,-3 1,-3 0,1-1,5-2,-1-2,-5 3,5 3,-7-2,3 3,-2 0,5 0,-4 0,3 0,2 0,2 0,-3 0,2 0,1 0,2 0,0 0,2 0,-4 0,2 0,0 0,1 0,1 0,0 0,1 0,-1 0,0 0,0 0,1 0,0 0,1 0,-1 0,0 0,-1 0,0 0,2 0,-1 0,0 0,0 0,-1 0,0 0,0 0,0 0,-1 0,1 0,-1 0,0 0,0 0,-2 0,-1 0,-2 0,5 0,-2-1,-2 1,-1 0,-1 1,2-1,0 1,-3 0,-3 0,5-1,-7 1,-1 2,-20-4,-29-17,16 12,-20-11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8:32.3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2923 5362,'39'-1,"1"1,-1-1,0 0,-5 1,2 0,1-1,1 1,1-1,1 1,-6 0,1 0,1 0,1 0,0 0,1 0,0 0,0 0,-1 0,3 0,1 0,0 0,1 0,-1 0,0 0,0 0,-2 0,0 0,0 0,-1 0,-1 0,0 0,0 0,-1 0,0 0,-1 0,3 0,0 0,0 0,-1 0,-1 0,-2 0,-2 0,3 0,-2 0,-2 0,-2 0,6 0,-3 0,-4 0,12 0,-22 0,-14-1,20-11,15-5,-13 6,3-1,3-1,2 0,3 0,-6 1,2 1,2-1,2 0,1 0,1-1,0 0,1 1,0-1,-4 1,1 1,1-1,0 0,1 0,0 0,0 0,1 0,-1 0,1 0,-1 1,0-1,0 1,-1 0,1 0,0 0,0 0,0 0,-1 0,1 1,0 0,-1 0,1 0,-1 0,2 0,1 0,0 1,0-1,-1 1,1 0,-1 0,-2 0,0 1,-2 0,-1 1,4-2,-2 1,-1 0,-1 0,-2 1,0 1,-1 0,4 0,0 1,-2 0,-3 1,-4 1,7-1,-7 1,-4-2,-26 5,-30 0,-3-2,-6-2,9 2,-3-1,-1 0,1 1,4-1,2 1,-1 0,-3 0,-2 0,-4 0,0 0,1 0,2 1,3 1,2 0,-1 0,-5 0,7 0,-3 0,-3 0,-2 0,-1 0,-1 0,-1 0,1 0,1 0,2 0,1 0,-1 0,0 0,0 0,-1 0,-1 0,0 0,-1 0,-1 0,5 0,-1 0,-1 0,0 0,-1 0,-1 0,0 0,0 0,-1-1,1 1,0 1,-1-1,2 0,-1 0,1 1,-1-1,1 1,-1 0,1-1,-1 1,0 0,1 0,0 0,-1 0,1-1,1 1,-1 0,1 0,0 0,-1 0,1 0,-1 0,1 0,0 0,0 0,1 0,0 0,0 0,1 0,1 0,1 0,-8 0,1 0,1 1,0-1,2 1,-1-1,2 1,0-1,0 1,-5 0,-1 1,2 0,0 0,2 0,2-1,3 0,-7-1,5-1,1 0,0 1,3 1,0 0,2 0,3 0,-9-2,7 0,-3 0,20 0,8 2,-4 8,-2-1,-18 14,10-11,-2 1,-4 1,-1 0,2 0,2-1,2-2,2-1,-1 3,7-6,7-2,-4-5,22-25,5 18,6 2,2-3,3-2,4 3,-3 3,3 2,2 2,2 0,-1-1,-1 1,0-1,1 1,1 0,0 1,0-1,-1 2,0-1,0 1,0 0,2 1,0 0,0 0,-2 1,1 0,2 1,-1 0,1 0,0 0,-2 1,0-1,-2 0,7 1,-2 0,-2 0,1 1,-1 0,1 0,-4 1,1 0,0 1,0-1,-2 1,-1-1,-1-1,6 1,-2-1,-3-1,-1 1,-3 2,-2 0,0-1,10 1,-3-1,2 1,-26-6,-39-2,-22-2,17 1,-3 0,-4 0,7 1,-4-1,-2 0,-1 1,0-2,2 0,4 0,1-1,0-1,0 0,0 1,0-1,-3 1,0 1,0-1,0 0,0 0,1-1,1-2,0 0,1 0,0-1,1 0,0 1,-8-1,1 0,1 0,0-1,0 0,0 0,2 0,3 0,-7-1,6-1,-3-3,33 6,2 1,19-9,4 9,-2-2,3 0,9 5,4 3,-6-2,3-1,1 1,0 1,0 0,2 0,1 0,2 0,2 0,0 0,-2 0,5 0,-2 0,1 0,-8 1,2 1,-2-1,-2 1,9 0,-3 1,4 2,-2 0,-16-2,-3-1,6 1,-20-1,-1-1,-5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1:22.5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2937 4316,'38'0,"-1"0,0 0,0 0,1 0,1 0,3 0,-5 0,2 0,1 0,1 0,2 0,0 0,-7 0,1 0,2 0,0 0,0 0,1 0,-1 0,0 0,-1 0,1 0,-1 0,-1 0,1 0,-1 0,1 0,1 0,0 0,0-1,0 1,1 0,1-1,-1 1,1-1,-1-1,0 0,-1 0,2-2,-1 0,0-1,0 0,0 0,-1-1,1 0,0 1,-4 0,1 1,-1-1,0 1,1-1,-1 0,1-1,0 0,0-1,-2-1,2 0,-1-2,1 1,0-1,0 0,-1 0,0 0,0 1,-2 0,4 0,0 1,-2 0,1 0,-1 1,0-1,0 0,1 0,0 0,1-1,0 0,0 0,-1 0,0 0,-1 1,-1 0,1 0,-2 0,0 1,-1 1,1-1,0 2,2-1,1 1,0 1,0-1,-1 2,-1-1,2 0,-1 1,0 0,-1 0,1 0,-1 0,1 0,0-1,-1 2,-1 0,3 1,-1 1,-1 0,0-1,-2-1,0-2,0 1,-3 1,2 1,-2 1,-2 0,6-3,-4 1,6 2,-19 0,-6 0,-6 0,10 0,9 0,-2 0,3 0,13 2,4 1,-8 1,2 1,2 0,-7-2,2 0,1 0,0 0,-1 1,5 2,-2 1,1 0,2 0,-3-2,2 0,1-1,-1 1,-2 0,1 2,-1 0,-1 0,0 0,3 0,0 0,0 0,-2 0,5 2,-2 0,-1-1,-1-1,-1-1,-3 1,4 3,-4 0,-8-5,-3 0,3 4,-11-4,-8-4,-1 7,-5 5,-10 1,-4 5,-17-4,12-9,-2 0,-5-2,0 0,4-1,-1-1,-3-2,-3-1,0 2,0 2,1 1,-3 1,-5-1,-2-1,-3 1,0 2,4 0,-2 2,0 0,0 1,-2 0,3-1,0 0,-1 1,-1 0,1 0,0 0,2 0,1-1,0 1,0 0,-1 0,0 0,-2 1,-1 0,-1 1,1-1,1 0,1 0,-1-1,1-1,1 0,1 0,-1 0,0 0,1 0,-1 0,1-1,1 1,-4-1,0 1,2-1,0-1,4 0,1-1,1 0,1-1,-4 1,2 0,0-2,0 0,0-2,2 0,-2 0,2-2,0 0,2-1,-2-4,5-3,16 2,4 0,0-2,4 2,-1-5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8:36.5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4983 7226,'27'-1,"-1"0,7 0,5 1,3-1,-1 1,-6 0,0 0,1 0,1 0,3 0,-5 0,1 0,2 0,1 0,0 0,1 0,0 0,0 0,1 0,0 0,0 0,1 0,-1 0,2 0,-1 0,1 0,-2 0,0 0,0 0,0 0,1 0,0 0,1 0,0 0,0 0,-5 0,0 0,1 0,0 0,1 0,-1 0,1 0,0 0,-1 0,1 0,-1 0,1 0,0 0,1 0,-1 0,1 0,-1 0,0 0,0 0,-1 0,0 0,-1 0,4 0,-2 0,0 0,0 0,-1 0,1 0,-1 0,0 0,1 0,0 0,1 0,1 0,-1 0,0 0,0 0,-2 0,-1 0,-1 0,3 0,-1 0,-2 0,0 0,-1 0,0 0,4 0,1 0,-1 0,-2 0,-2 0,9 0,-3 0,-5 0,-5 0,-4 0,5 0,-19 0,1 0,12 0,3 0,7 0,-3 0,4-1,2 1,0 1,-1 1,0 1,1 1,3 0,-8 0,3-1,1 1,0 0,-2 1,-1 0,5 1,-2 2,-2 0,-1 0,7 2,-2 1,-4-1,0-1,-7-1,-2 0,-14-4,-8-2,-43-2,5 1,-8 0,11-1,-6 1,-4-1,-2-1,-2 1,1 0,2 0,3 0,1 0,0 0,-1 0,0 0,-2 0,-3 0,9 0,-2 0,-1 0,-1 0,-1 0,0 0,-1 0,-1 0,1 0,0 0,0 0,1 0,1 0,0 0,0 0,1 0,0 0,0 0,-1 0,-1 0,-1 0,-1 0,-2 0,-1 0,10 0,0 0,-2 0,0 0,-1 0,0 0,-1 0,-1 0,0 0,-1 0,0 0,-1 0,0 0,0 0,-1 0,1 0,-1 0,1 0,-1 0,0 0,1 0,0 0,-1 0,3 0,0 0,-1 0,1 0,-1 0,0 0,0 0,0-1,0 1,-1 0,1 0,-1 0,0 0,0-1,0 1,0 0,0 0,0 0,0 0,-1 0,1 1,-1-1,0 0,1 0,-1 1,0-1,3 1,1-1,-1 1,0-1,0 1,-1 0,1-1,-1 1,0 0,1 0,-1-1,0 1,0 0,0 0,0 0,0 0,0 0,0 0,0 0,0 0,0 0,0 1,0-1,0 0,0 0,1 0,-1 1,1-1,0 0,0 1,-2-1,0 0,0 1,0-1,-1 1,1-1,-1 1,1 0,-1-1,0 1,1-1,-1 1,1 0,0 0,0-1,0 1,1 0,0 0,0 0,1 0,0 0,0 0,1 0,1 0,0 0,1 0,0 1,1-1,-9 1,1 0,2 0,0 0,0 0,2 0,-1 0,2 1,0-1,0 0,0 1,1 0,0-1,0 1,-1 0,1 0,0 0,-3 0,-1 1,1 0,0 0,-1 0,1 1,0-1,0 0,2 1,0-1,0 0,2 0,1 0,1 0,2-1,-14 2,3 0,2-1,1 1,2-1,1 0,0 1,-5 2,0 1,2-1,2 0,3 0,-4 0,3 0,4 0,-3 2,4 0,5-1,0 1,-6 0,0 0,5-1,0 0,-4 1,2-1,8-2,2-1,-8 5,22-8,29-1,0-1,6-2,1 1,6 0,3 0,2 0,-8 1,1 0,2 1,2-1,0 1,2 0,1-1,-7 1,1-1,0 0,2 1,0-1,1 0,0 1,1-1,0 0,0 0,1 1,-3-1,1 0,0 0,1 0,0 0,0 0,1 0,0 0,0 0,-1 0,1 0,0 0,0-1,-3 1,1 0,0 0,0 0,0 0,1 0,-1 0,0 0,0 0,0 0,-1 0,0-1,0 1,-1-1,3 1,-1-1,-1 0,1 0,-1 0,0 0,-1 0,1 0,-1 0,0-1,-1 1,0 0,4 0,0 0,0 0,-1 0,0 0,-1 0,0 0,-2 0,0 0,-2 0,9 0,-2 0,-2 0,-1 0,-1 0,-1 0,0 0,-1 0,-1 0,-3 0,-2 0,12 0,-7 0,-5 0,-11 0,-4 0,-2 0,-24-11,-9-5,-4-1,-1 0,1-1,1 1,2 4,0-1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8:47.4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10671 8107,'32'0,"0"0,1 0,3 0,1 0,1 0,0 0,1 0,-2 0,1 0,0 0,0 0,-3 0,1 0,-1 0,-1 0,6 0,0 0,-2 0,-4 0,-1 0,-2 0,7 0,-2 0,-8 0,1 0,-2 0,1 0,1 0,0 0,1 0,1 0,2 0,2-1,1 1,-2 1,0 0,-1 2,0-1,5 0,1 1,-4 0,-5 0,-1 1,-1 0,2 1,-1-1,5-1,0-1,6 4,-1 0,-13-2,-4 1,5 0,-14-2,-6-3,14 0,1 5,4 1,13 0,3 2,-8 0,3 3,-2-1,-6-1,-1-1,0 1,0 0,1 1,-4-1,0 1,-3 0,14 3,-11-5,-19-3,-37-7,12 3,-6-5,-2-1,1 0,-3-4,-3 0,-4 2,-4 2,3 0,-3 1,-3 1,10 1,-2 0,-1 1,-2 0,-1 0,4 1,-1 0,-1 0,-1 0,0 0,0 0,2 0,-3 0,0 0,1 0,-1 0,1 0,-2 0,4 0,-2 0,0 0,-1 0,2 0,1 0,2 0,-2 0,1 0,2 0,1 0,-1 0,-3 0,0 0,1 0,-1 0,1 0,0 0,0 0,3 0,-3 0,3 0,0 0,0 0,0 0,3 0,-4 2,4 1,4-1,2 0,-4 6,14-4,6-2,11 12,9 0,1-1,2 2,2-3,2 0,-1-1,0-1,13 9,-10-12,5-1,7 1,5 1,4-1,-7-1,3-1,2 0,1 1,2-1,-10 0,1-1,1 1,1 0,0 0,2 0,-1 0,1 0,0-1,0 1,2 0,0 0,0 0,0 0,0 0,-1-1,-2 0,0-1,0 1,-2-1,0-1,0 1,0 0,0 0,0 0,1 0,0 1,1 0,-1 0,0 0,-1-1,-3 0,-1-1,10 0,-4-2,-1 0,-2 0,5 3,-2 0,-5-1,-2-1,-6-2,-7 1,-6 0,-7 0,21 0,-3 2,5 1,2 0,3 2,2 0,4 1,1 1,1 0,-6-1,1 1,-1 0,-1 0,5 2,-2-1,-2 0,-5-1,-2-1,-3-1,-2 1,-4-2,1 2,-16-5,-24-1,-16-1,-1-5,-6-1,13 3,-3 0,-3-1,-2 1,1-1,0 0,0 0,-1-1,-1 0,-1 0,-1 0,6 1,-1-1,-1 0,0 0,-1-1,1 1,-1 0,1 1,-3-1,0 0,0 0,0 0,0 1,-1-1,0 1,3 0,-2-1,0 1,-1 0,1 0,1 0,1 0,1 1,-1 0,1-1,2 1,0 0,0 0,0 1,-1 0,0 0,-1 0,2 0,0 1,1-1,-6-1,1 1,2-1,1 1,-1 0,3 0,1 1,-6-2,4 2,-5 2,13 0,7 0,-1 0,5 0,3 0,6 0,38-2,-8 2,4 0,8 0,7 2,-1 0,-7 0,-1 1,4 0,-1 0,3 1,2-1,0 0,-2 0,0 0,-1-1,0 0,4 0,-8 1,3 0,2 0,0 0,0 0,-1-1,-1 0,5-1,-1 0,-1-1,0 0,0 1,-4 0,1 1,0 0,-1 1,-1-2,-2 1,3-2,-1 0,-2 0,-3 0,13 0,-5 0,-13-1,-5 2,-6 1,-2-1,-8 3,0-1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8:53.6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2214 4088,'36'-1,"0"0,0 1,1-1,0 0,2 1,-5-1,2 1,1 1,0-1,2 0,1 0,1 0,0 0,-6 0,1 0,0 0,0 0,-2 0,4 0,-1 0,0 0,1 0,-3 0,1 0,1 0,-2 0,-4 0,2 0,-4 0,5 0,-1 0,3 0,4 0,0 0,0 0,-3 0,2 0,-2 0,0 0,1 0,3 0,-8 0,2 0,0 0,2 0,0 0,1 0,0 0,0 0,-2 0,1 0,0 0,1 1,0-1,0 0,0 0,0-1,0 1,0-2,0 1,1-1,-1-1,1 1,0-1,0 1,1-1,0 1,-3 0,0 0,2 0,-1 0,1-1,0 1,0 0,0 0,-1-1,0 0,-1 0,1-1,0 0,0 0,0 0,-1-1,0 1,0-1,-1 0,0 1,0 0,5 0,1-1,-2 1,1 0,-1 0,-1 0,0 0,-1 0,0 0,0-1,-1 1,0 0,-2 0,-1 0,-1 1,10-2,-3 1,-1 0,-1 1,-3 0,-1 0,0 1,-4 0,12-1,-4 0,-8 3,-2 0,-6 0,0 0,0 0,0 0,16 0,-2 0,-13 0,5 0,1 0,8 0,-12 0,1 0,-1 0,1 0,3 0,0 0,0 0,0 0,0 0,0 0,-3 2,0-1,-4-1,0 1,5 5,-7-5,-12 1,0-2,22 6,4 4,-8-2,1 0,-1 1,-1 0,4 6,-3-4,-18-6,-4-2,-16-25,2 4,-2 0,0-2,2-5,1 3,-3 1,0-9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9:04.2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1356 7375,'34'0,"-1"-1,1 0,0 1,0-1,3 1,1-1,0 1,1-1,2 1,-5 0,2 0,1 0,0 0,0 0,1 0,-1 0,0 0,1 0,0 0,0 0,-1 0,0 0,0 0,2 0,-1 0,0 0,0 0,-1 0,-1 0,-2 0,0 0,-1 0,0 0,-3 0,-1 0,11 0,-4 0,-2 0,-6 0,-1 0,-4 0,0 0,-4 0,-1 3,-13-3,-1 4,6-3,16 1,-8-2,3 0,9 0,2 0,-1 0,1 0,4-3,0 0,0 1,0-2,-4-1,0-1,-4 0,-1 1,0 3,-1-1,-2-2,-1 1,-2 4,-1-1,0-1,-2 0,9 2,1 0,5 0,-7 0,-1 0,-15 0,-4 0,11 0,-3 0,12 0,-7 0,-5 0,-4 0,2 3,4-2,14 7,0-4,-5 1,-7 1,-9-5,-5 3,-18 11,-20-6,7-1,-5 1,-3 1,1-1,-2 0,-3 0,-2 1,4-1,-2 1,-1 1,-2 0,0 0,-1 1,6-1,-1 1,-1 0,1 1,-2-1,1 1,-1 0,0-1,2 0,0-1,-1 1,0-1,1 1,-1-1,0 1,1-1,1 1,-1 0,0 0,0 0,1 1,0-1,0 0,0-1,0 1,0-1,-1 0,0 0,0 0,1 0,1-1,2 0,2-1,-7 3,4-2,1 0,-1 0,-3 1,-1 1,0 0,3-1,-1-1,1-1,1 0,0 1,-1 0,0-1,-4 2,-1 0,3-1,-6-3,6-1,13-1,4-1,-6-4,7 0,-7 2,-6 1,-2 0,-3 0,-2-1,6 0,-2 0,0 0,-2-1,0 1,-2 0,-1-1,1 1,1-1,-1-1,0 0,2 0,0 0,2 0,1 0,1 0,2 0,-13 0,7 0,6 0,21-7,7-4,2-7,0-7,0-1,0 0,5 1,2 8,5 2,-1 6,-1 1,1 3,0 2,5-2,0 4,9-5,0 1,-4 1,2-2,3-1,2-1,-1 2,3-1,0 1,5 0,2 0,-1 0,3-3,1 1,0 0,-1 5,0 1,-1-2,-3-1,0-2,-2 3,7 3,-2 1,-10-2,-1 0,0 0,3 2,0 0,2 0,1 0,0 0,0 0,4 0,2 0,-11 0,0 0,2 0,7 0,2 0,-2 0,3 0,-2 0,-5 0,0 0,-2 0,-1 0,0 0,-2 0,2 0,2 0,2 0,1 0,1 0,2 0,2 0,0 0,-7 0,2 0,-1 0,0 0,6 0,-1 0,0 0,-8 0,1 0,0 0,-1 0,8 0,-1 0,1 0,0 0,-1 0,1 0,0 0,0 0,-1 0,-5 0,0 0,-1 0,0 0,0 0,-2 0,2 0,-3 0,-4 0,-2 0,4 0,-12 0,-7 0,2 0,12 0,16 0,-13 0,2 0,3 2,0 1,-4-3,-1 1,15 3,-13-2,-12-1,-10 1,-30 8,6-2,-4 2,-10 3,-5 2,-2 3,11-4,-1 2,-1 0,-1 0,-2 1,4-4,-1 1,-1-1,0 1,-2 0,0 0,0 1,-1 1,-1 1,-1 0,0 1,0-1,-1 1,-1-1,1-2,3-1,-1 0,-1-2,1 1,-1-1,0 1,0-1,0 1,0 0,0 0,-1 1,-1 0,1 1,0-1,0 0,-1 0,1-2,-1 1,1-2,0-1,-1 0,0 0,1-1,-1 0,2 0,0 0,0 0,-2 2,0 0,1 0,1 0,-1 0,1-1,-1-1,-1-1,0 0,-1-1,0-1,2 1,2-1,3 0,-4 3,4-1,2-1,-1 0,-1 0,-1-1,3-1,5-1,-13 3,5-2,12-5,14-4,31-5,19-2,-13 2,3-1,3-1,3 0,-6 1,3 0,1 0,2 0,1-1,1-1,0 1,-5 1,0-1,1 1,1-1,0 0,1 0,0-1,1 1,-1 0,1 0,-1 0,1 1,0-1,0 0,1 1,0-1,0 0,0 1,-1-1,0 0,0 1,0-1,0-1,1 1,-2-1,1 1,-1 0,1 0,-2 0,1 0,0 1,2 0,0-1,0 1,1 1,-2-1,0 1,-2 0,-2 1,-2-1,5 0,-3-1,-2 2,-2-1,1 2,6-2,-1 2,-2 0,-5 2,-2 0,-3 2,-3 1,-2 0,-3 2,-10 0,-30-1,-21 0,10 1,-5-1,-3 1,-4 1,13 0,-2 1,-3 0,-1 1,-1-1,-1 1,1 0,0-1,1 1,2-1,0 0,0 0,1-1,-1 1,0 0,0 0,-1 0,-1 0,3 0,-2 1,0-1,-1 1,0-1,0 1,0-1,1 1,0-1,2 0,0 0,-3 0,0 0,2-1,0 1,1 0,0-1,1 0,0 0,-5-1,0 0,2 0,0 0,1 0,2 0,-9 0,0 0,5 0,5 0,4 0,8 0,8 0,24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9:10.2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5233 7238,'34'0,"1"0,0 0,0 0,0 0,2 0,1 0,-1 0,0 0,-3 0,-1 0,1 0,0 0,1 0,5 0,1 0,1 0,-1 0,-3 0,-1 0,-1 0,-2 0,-2 0,3 0,-2 0,-2 0,7 0,-6 0,-13 0,1 0,-14 0,1 0,20 0,7 0,-3 0,2 0,-3 0,0 0,4 0,-2 0,-11 0,-1 0,13 0,-18 0,0 0,18 0,4 0,-13 0,5 0,0 0,5 0,2 0,1 0,-3 0,2 0,1 0,-1 0,0 0,0 1,0-1,-1-1,7 0,-2-1,-2 0,1 2,-5-1,-11-2,-4 0,1 3,-45 2,-12 1,4 3,6-4,-7-1,-2 0,4 1,-6 3,-1 2,10-4,-4 0,-1 0,-1 1,0 0,-1 0,-1 2,0-1,-1 1,-1-1,3 1,-1 0,-1-1,0 1,0 0,-2 0,3-1,0 0,-2 0,0 1,1-1,1 0,0-1,0 1,1 0,1-1,0 0,0 0,0 1,-7 0,1 0,0-1,1 1,1-1,-1 0,2 0,1 0,0-1,5 1,0-1,1 0,0 1,-5 0,1 1,0-1,0 0,0 0,1 0,3 2,0 0,-1-1,1 1,0 0,0 1,-1 0,0 1,2 0,-11 1,4-1,7 2,2-2,-6-3,21 1,5-3,49-3,-5 3,-3-3,6 0,0 0,-9 0,-1 0,4 0,1 0,3 0,2 0,1 0,-3 0,1 0,-2 0,1 0,4 0,-5 0,2 0,3 0,0 0,1 0,-2 0,-2 0,-2 0,-1 0,-2 0,1 0,0 0,2 0,-1-1,2 1,0-1,1 1,-1-1,0-1,-2 0,2 0,-1-2,0 1,-1-1,-1 0,-2 0,5 0,-3 0,0 0,0-1,2-1,-1-1,0-1,-1 0,5-1,-1-1,-1 1,-2 1,0 1,-1 0,2-3,0 1,-4 0,-1 3,-4 1,-1 0,-10 5,-8 0,4 0,1 0,1 0,1 0,0 0,2 3,-1 2,-3 1,-3 5,-6-5,-2 6,-36 1,7-6,-6 0,-5 2,9-1,-4 1,-2 1,-3 0,-2 1,0 1,0-1,1 0,2-1,1 1,-1-1,-1 0,0 1,-1 0,0 0,-2 0,-2 0,8-1,-1 0,-2 0,0 0,-2 0,1 1,-2-1,1 1,-1-1,1 1,-1-1,1 1,0-1,1 1,1-1,0 0,0 0,0 0,0 1,1-1,-1 0,0 0,1 0,-1 0,1 0,0-1,0 0,0 0,-4 1,1-1,0 0,0 0,0-1,0 1,1-1,-1 0,1 0,0 0,0 1,0-1,-1 1,0-1,-1 1,1 0,-1 0,2 0,0 0,0-1,3 0,0-1,2 0,-9 1,1 0,3-1,1-1,2 0,0 0,-1 1,0-1,3 0,1-1,5-1,-7 0,7-2,-3-2,29 0,18-5,12-2,-2 2,4-1,2 1,-3-1,2 1,2-1,1-1,2 0,-3 0,2 0,2-1,0 0,1-1,1 1,0 0,-1 2,0-1,0 1,2-1,-1 1,2-1,0 0,1-1,-6 1,2-1,0 0,1 0,0-1,0 0,1 0,-1 1,0 0,-1 0,-1 2,4-1,-2 1,0 0,0 1,0 0,-1 0,1 0,0-1,0 0,-1 0,0-1,1 1,-1-1,1-1,0 2,-2-1,0 1,-1 0,-2 1,9 0,-2 1,-2 1,0 0,-1 0,0-1,-1 0,0-1,-1 1,-1-1,-1 1,-2 0,3 0,-2 0,-2 1,-2 0,11-1,-5 1,1-2,-22 5,-1 0,-6 0,21 10,8 0,-11-1,4 1,0 0,-2 0,0-1,1 1,4 2,1 0,-2 0,6 2,-4-1,-12-3,-1-1,5 4,-19-9,-2 1,-30-2,-2-2,2 0,-5 1,0-2,-3-1,-1 2,5 2,-1 0,-2 1,-2 0,4-1,-3 0,-1 1,0-1,-1 0,1 1,-1-1,0 1,1 0,-1 0,0 1,-1-1,0 1,0 1,-1 0,0-1,1 1,2-2,-2-2,0 0,2-1,1 1,2 0,-8 4,3 2,3-3,-4-5,8 1,12 3,2-4,10 0,29 1,16 1,-2-2,3 0,-9 1,2-1,1 1,1 0,2-1,1 0,-1 0,0 0,-3 0,-1 0,-1 0,0 0,8 0,-1 0,-3 0,5 0,-5 0,-6 0,-18 0,-9 0,0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9:14.2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9101 7300,'29'1,"0"-1,-1 1,4 0,1 0,2-1,2 1,-5-1,2 0,0 0,2 0,0 0,0 0,-1 0,2 0,-1 0,2 0,-1 0,1 0,-1 0,2 0,0 0,1 0,-1 0,1 0,-2 0,-1 0,0 0,-2 0,0 0,0 0,0 0,0 0,0 0,1 0,0 0,0 0,-2 0,-1 0,7 0,-3 0,-1 0,2 0,-5 0,1 0,0 0,-1 0,-1 0,11 0,-2 0,-3 0,-7 0,-2 0,-3 0,-4 0,-3 0,1 0,-5 0,12 0,-7 0,2 0,3 0,2 0,10 0,1 0,-6 0,-2 0,4 0,0 0,-8 0,-2 0,14 0,-8 0,-6 0,-10 0,1 0,-7 0,-23 3,-13 2,-5-1,-5 0,1 0,-2-1,0 1,0-2,-1 0,3 0,4-2,1 0,1 0,0 0,0 0,-1 0,-7 0,-1 0,1 0,4-1,1 1,-1 1,4 0,-2 1,1 0,2 0,-3-2,2 0,-1 1,1 3,-1 2,-2 0,1-1,-3-2,-1-1,0 0,0 1,0 3,-1 1,0 0,1-1,3-1,0 0,2-1,1 2,1 1,2 1,0-1,-9 2,0-1,4 2,-2-1,5-2,-2-2,1 2,1 2,1 1,-1-1,-4 0,-2-1,2 1,7 0,1 1,2-2,-9-1,4-2,-5 4,17-9,9 0,1 0,-7 0,-8 6,-5 3,-8 4,-4 1,12-2,-2 2,0 0,-5 0,0 1,1-1,-2 2,1-2,4-4,2-2,-4 1,20-9,13 0,31-11,5 4,-12 1,3 0,0 0,0 3,1 2,2 0,2-1,2 1,2-1,-1 1,3 1,1 0,-1 0,1 0,-7 0,0 0,0 0,0 0,-1 0,8 0,-1 0,0 0,-2 0,-4 0,-2 0,0 0,1 0,3 0,1 0,1 0,2 0,-3 0,1 0,1 0,0 0,0 0,0 0,0 0,0 0,0 0,0 0,1 0,1 0,0 0,-1 0,-2 0,0 0,0 0,-2 0,-2 0,-1 0,-1 0,-3 0,2 0,-4 0,0 0,-13 0,-35 0,-15 0,6 0,-3 0,3 0,-4 0,-2 0,1 0,0 0,0 0,0 0,0 0,-2 1,-1 1,1-1,-1 2,0-1,-1 1,0 1,0 0,8 0,-1 0,0 1,1 0,0 0,-4 1,0 1,1 1,-1-1,1 0,-1-1,1 1,1 0,-6 2,1 0,2-1,7-2,1 0,0 0,1 0,1 0,0-1,-7 0,0 0,-3 3,-1 0,-1-2,2 0,9 2,1-1,-9 0,1 1,7 0,1 0,-4 2,0 0,8-5,3 1,-8 5,19-10,4 2,23 7,1-1,2 2,1 0,0-6,1-1,2 3,2 0,2-6,0-1,-6 2,-1 0,17-2,-19 0,-7 0,-5 0,-4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9:19.3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2786 4283,'34'0,"0"0,-1 0,-2 0,1 0,1 0,3 0,0 0,-1 0,1 0,2 0,0 0,2 0,-1 0,1 0,-5 0,1 0,0 0,1 0,0 0,0 0,0 0,0 0,0 0,0 0,0 0,1 0,-1 0,1 0,-1 0,-1 0,-1 0,-2 0,7 0,-3 0,0 0,-1 0,0 0,2 0,-2 0,2 0,0 0,1 0,-2 0,-2 0,-2 0,6 0,-4 0,0 0,2 0,-3 0,2 0,1 0,0 0,0 0,-2 0,2 0,-1 0,-1 0,-1 0,0 0,6 0,-2 0,0 0,-1 0,-1 0,-1 0,0 0,-1 0,6 0,-1 0,-2 0,-2 1,0-1,-1-1,-2-2,-1-1,0 1,0 2,0 1,0-2,6-3,1-1,1 1,-7 2,0 1,1 1,0-2,4-2,1 0,1-1,0 1,-4 1,0 0,1 1,0 0,-2-1,6 0,-1 1,-1-1,1 0,2 1,1-1,-2 0,-1 2,-2 1,-1 1,-2 0,-3-2,0-1,-3 1,0 2,1 0,9 0,1 0,-2 0,1 0,-9 0,2 0,1 0,0 0,7 0,1 0,-1 0,-7 0,1 0,-1 0,0 0,7 0,0 0,-1 0,-5 0,-1 0,-2 0,6 0,-2 0,-4 0,-2 0,12 0,-8 0,-9 0,-8 0,-9 2,-1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9:21.4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2770 5660,'36'0,"-1"-1,1 1,0-1,0 1,1 0,2-1,1 1,1 0,1-1,0 1,-5 0,1 0,1 0,0 0,0 0,1 0,1 0,-1 0,-3 0,0 0,1 0,0 0,0 0,1 0,-1 0,1 0,-1 0,-1 0,4 0,0 0,0 0,0 0,-1 0,1 0,-1 0,1 0,-1 0,1 0,-1 0,1 0,-1 0,1 0,-1 0,0 0,0 0,-1 0,2 0,1 0,-2 0,1 0,-1 0,0 0,0 0,0 0,-1 0,0 0,0 0,0 0,-1 0,0 0,-1 0,-1 0,4 0,-1 0,-1 0,-1 0,0 0,1 0,-1 0,1 0,-1 0,0 0,-1 0,-2 0,9 0,-3 0,-1 0,0 0,-5 0,0 0,-1 0,-1 0,4 0,-1 0,-2 0,5 0,-3 0,-8 0,-1 0,0 0,-1 0,1 0,-1 0,-3-2,0 0,0 1,0 1,3-4,0-1,0 2,2 1,5-3,1-1,4 1,2-1,-8 1,2-2,-1 1,0 2,0 0,0-1,3-1,0 0,-1 0,5 0,0 1,-1 0,-1 0,-7 3,-2-1,-4 1,-1 1,4 1,1 0,-3 0,3 0,5 0,3 0,2 0,-8 0,0 0,2 0,1 0,5 0,2 0,1 0,2 0,-1 0,-5 0,1 0,0 0,1 0,-1 0,1 0,-1 0,1 0,-1 0,0-1,1 2,0-1,0 1,1 0,0 0,0 0,-2 1,-1-1,5 1,-1-1,-2 1,-2 1,5 2,-2 1,-4-1,0-1,-7 0,-4 6,-16-9,-6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9:23.4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2974 6226,'37'0,"0"-1,0 0,0 1,0-1,1 1,0-1,0 1,2 0,2-1,1 1,-6 0,2 0,2 0,0 0,1 0,0 0,0 0,-1 0,-1 0,1 0,-2 0,0 0,0 0,0 0,1 0,0 0,2 0,-3 0,1 0,1 0,1 0,0 0,0 0,-1 0,-1 0,0 0,-3 0,6 0,-1 0,-2 0,-1 0,0 0,0 0,1 0,-1 0,1 0,0 0,0 0,-1 0,0 0,-1 0,2 0,-1 0,0 0,-1 0,-1 0,-2 0,7 0,-3 0,-1 0,1 0,-6 0,1 0,0 0,-1 0,0 0,3 0,-1 0,0 0,-1 0,6 0,-1 0,0 0,-1 0,0 0,-1 0,-4 0,-1 1,0-2,2-2,1-1,-1 1,-2 2,-1 1,0-2,-2-4,0-2,-1 2,5 5,-3 0,-5-6,-3 2,-2 4,-7-1,-5 2,-1 0,6 0,19-5,-9 5,3-1,7-1,2 0,-1 0,0 0,-7 1,1 1,-1 0,8-3,-1 1,5 2,-2 0,-6 0,-2 0,6 0,-9 0,-18 0,0 0,1 0,2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9:25.2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3188 6891,'39'0,"0"0,0 0,0 0,1 0,-1 0,0 0,-5 0,1 0,-1 0,2 0,0 0,1 0,1 0,0 0,2 0,2 0,-7 0,2 0,0 0,1 0,1 0,1 0,1 0,0 0,0 0,1 0,0 0,1 0,-1 0,1 0,0 0,-1 0,-4 0,0 0,1 0,-1 0,1 0,0 0,0 0,0 0,1 0,-1 0,1 0,1 0,-1 0,0 0,1 0,0 0,0 0,0 0,1 0,-1 0,-2 0,0 0,0 0,1 0,-1 0,2 0,-1 0,1 0,-1 0,1 0,0 0,0 0,0 0,0 0,0 0,0 0,0 0,-1 0,1 0,-1 0,0 0,-1 0,0 0,0 0,2 0,-1 0,0 0,0 0,0 0,-1 0,0 0,0 0,0 0,0 0,0 0,0 0,-1 0,1 0,0 0,0 0,0 0,0 0,0 0,1 0,-1 0,1 0,-1 0,2 0,-1 0,1 0,0 0,0 0,0 0,1 0,-1 0,0 0,0 0,-1 0,0 0,0 0,-1 0,0 0,-1 0,-1 0,-1 0,0 0,-2 0,9 0,-1 0,-2 0,0 0,-2 0,0 0,-1 0,0 0,0 0,-1 0,2 0,-1 0,2 0,0 0,2 0,1 0,0 0,0 0,-1 0,1 0,-2 0,0 0,-1 0,-3 0,-1 0,-2 0,11 0,-4 0,-2 0,-2 0,0 0,-1 0,3 0,0 0,-1 0,-4 0,-4 0,4 0,-6 0,-4 0,-2 0,1 0,4 0,-18 0,7-3,15-2,-7-1,3-1,11-1,2-1,-11 3,1 1,0-1,-1-2,1 1,-1 0,0 3,0 1,0-2,0-1,0-2,0 1,0 1,0 1,2-1,4-2,1 0,-1-1,-2 1,0 0,1 1,2 0,0 1,-2-1,1-1,-3 0,3 3,-3 0,-5-4,1 4,-12 1,-9 2,19 2,14-7,-9 6,1 0,-3-1,0-1,-4 3,-2 0,7 0,-1 0,9 4,-14-1,2 1,9 1,2 1,4 1,0-2,-3-1,1 0,-3 0,2 0,-1-1,-7 0,0-1,1 0,0 0,2-1,0 1,-1 0,5 2,-1 0,0-1,0-3,0 0,-1 1,-2 2,-1 1,0-1,10-2,-3 0,-4 1,-4 1,11-3,-19 0,-11 0,-7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1:25.7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2680 4575,'40'-1,"0"1,0-1,1 1,-6-1,2 1,1-1,1 1,0 0,0 0,0 0,0 0,0 0,1 0,2 0,2 0,-9 0,1 0,2 0,0 0,1 0,1 0,-1 0,0 0,0 0,-2 0,1 0,-1 0,0 0,-1 0,1 0,-1 0,2 0,0 0,1 0,-3 0,1 0,1 0,0 0,1 0,1 0,-1 0,1 0,-1 0,1 0,-1 0,0 0,0 0,0 0,0 0,0 0,1 0,-1 0,0 0,0 0,0 0,0 0,0 0,0 0,0 0,0 0,1 0,-1 0,0 0,0 0,0 0,1 0,-1 0,0 0,-1 0,1 0,2 0,0 0,0 0,-1 0,1 0,0 0,-1 0,0 0,0 0,0 0,-1 0,3 0,-1 0,-1 0,1 0,-1 0,1 0,-1 0,-1 0,1 0,-1 0,2 0,1 0,-1 0,-1 0,1 0,-1 0,-1 0,0 0,0 0,0 0,-1 0,0 0,-1 0,0 0,0 0,-1 0,1 0,2 0,-1 0,1 1,-1-1,-1 0,1 0,0-1,-1-1,0 0,1 0,-2-1,1 0,0 0,-1 1,5-1,-1 0,0 0,1-1,-1 1,2-2,-7 1,1 0,0-1,1 0,-1 0,0 0,0 0,-1 0,1 1,-1-1,0 1,0 0,-1 0,1 0,2 0,-2 1,2-1,0 1,0 0,1 0,-1 0,-1 0,-1 0,6-1,-1 1,-1 0,0 0,-1 1,1-1,-2 1,1 1,0 0,-1 0,-1 0,-2-1,4 0,-2 0,-1 0,-1 1,2 1,-1 0,0 0,-1 0,-1 0,3 0,-3 0,3 0,0 0,1 0,-2 0,0 0,1 0,1 0,2 0,-2 0,3 0,0 0,0 0,0 0,0 0,-4 0,0 0,0 0,-1 0,2 0,0 0,-1 0,2 0,0 0,1 0,-1 0,-1 0,-1 0,5 0,0 0,-2 0,0 0,0 0,-1 0,0 0,0 0,-2 0,-1 0,0 1,0 0,-3 1,-2-2,9 1,-5 0,-11 1,-4 0,-2 0,3 1,20 4,-10-5,-2 1,-1-1,-7-2,5 0,-16 0,-6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9:27.3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2874 8175,'37'-1,"0"1,0-1,0 1,0-1,0 1,-1 0,-1-1,2 1,0 0,1-1,1 1,1 0,1 0,-4 0,1 0,0 0,2 0,0 0,0 0,1 0,1 0,0 0,0 0,1 0,-5 0,2 0,0 0,1 0,1 0,-1 0,1 0,0 0,0 0,-1 0,0 0,-1 0,0 0,-1 0,3 0,-1 0,0 0,-2 0,1 0,-1 0,1 0,-1 0,2 0,1 0,0 0,-4 0,1 0,1 0,1 0,0 0,1 0,0 0,-1 0,1 0,-1 0,-1 0,-1 0,-1 0,-2 0,-1 0,10 0,-3 0,-2 0,-1 0,-1 0,1 0,1 0,2 0,-5 0,1 0,2 0,0 0,0 0,1 0,-1 0,-1 0,0 0,-2 0,-1 0,8 0,-2 0,-1 0,-1 0,-1 0,-1 0,-1 0,7 0,-2 0,-1 0,-2 0,-1 0,1 0,-2 0,-2 0,-1 0,2 0,-2 0,0 0,1 0,0 0,1 0,3 0,1 0,3 0,-11 0,2 0,0 0,1 0,0 0,1 0,1 0,0 0,0 0,1 0,1 0,2 0,-1 0,1 0,0 0,-7 0,0 0,1 0,-1 0,0 0,-1 0,4 0,-1 0,0 0,0 0,-2 0,6 0,-1 0,-1 0,0 0,0 0,-1 0,0 0,-1 0,5-2,-2 0,-1 0,-5 1,-1 1,-2-1,11-2,-4 0,-14 0,1 1,8-1,3-1,-2-2,2-1,2 0,-3 2,1-1,2 1,2-1,-7 1,1-1,2 1,0 0,1-1,-1 0,2-1,0 0,0 0,0 0,1-1,1 2,-2 0,2 0,-1 1,1-1,0 1,0-1,-2 1,2-2,0-1,-2 1,1 0,0 0,2 0,-3 2,2 0,1 1,-1 0,0 0,-1 0,-1 0,5-1,-2-1,-1 1,1 1,0 0,-2 1,0 1,0 0,1 0,-2 1,-1-1,2 1,-2-1,-1 0,1 1,-1 0,-2 1,1 0,-1 0,0 0,-2 0,3 0,-1 0,-1 0,-1 0,8 0,0 0,-3 0,-6 0,-1 0,-2 0,5 0,-1 0,5 0,-2 0,7 0,-14 0,0 0,5 0,-9 0,-10 0,-40-27,21 20,-10-7,-1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9:29.2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2900 8582,'39'0,"-1"0,0 0,0 0,1 0,-1 0,-2 0,-1 0,0 0,1 0,1 0,2 0,3 0,-7 0,3 0,1 0,1 0,2 0,0 0,1 0,0 0,0 0,-1 0,0 0,-1 0,-2 0,-1 0,0 0,0 0,0 0,0 0,0 0,0 0,0 0,1 0,0 0,0 0,-1 0,2 0,-1 0,1 0,0 0,0 0,0 0,0 0,-1 0,1 0,-1 0,-1 0,0 0,3 0,-1 0,-1 0,1 0,-1 0,-1 0,1 0,-1 0,0 0,-1 0,1 0,3 0,1 0,-1 0,0 0,0 0,-1 0,0 0,-1 0,1 0,1 0,-1 0,1 0,-2 0,1 0,-1 0,1 0,-1 0,0 0,-1-1,0 1,0 0,-1-1,1 1,0 1,-1 0,0 0,0 1,0 0,-1 1,1-1,-1 1,0-1,-1 0,2-1,0-1,-1 0,0 0,0 0,-1 1,0 1,5 1,0 1,0 1,-1 0,-1-1,-3-1,5-2,-2-1,-2 0,0 1,-4 0,1 1,-3 0,-2 0,9-2,-6 0,1 0,-19 2,15-1,-1 0,6 0,4-1,4 0,3 0,-9 0,1 0,1 0,1 0,-1 0,0 0,0 0,0 0,1 0,1 0,-2 0,2 0,0 1,0-1,0 0,-2-1,1 0,-2 0,0-1,0 1,2-1,0 1,2-1,1 1,0 0,-2-1,-1 0,-1 0,-3-1,0 0,1 0,2 0,2 1,1 1,2-1,0 1,-1 0,-1 0,-1-1,-2 1,0 0,1 0,1 0,-5 1,1 0,1 0,1 0,-1 0,1 0,-1 0,0 0,1 0,-1 0,1 0,-1 0,1 0,-2 0,4 0,-1 0,0 0,0 0,1 0,0 0,-2 0,2 0,-1 0,1 0,-1 0,-1 0,-3 0,8 0,-4 0,0 0,1 0,-6 0,2 0,-1 0,-1 0,-3 0,3 0,-2 0,1 0,-2 0,2 0,0 0,0 0,8 0,1 0,0 0,-9 1,2 1,-1 0,-2-1,1-1,-1 0,-3 1,2 3,-4 0,0-4,-13 3,-6-3,-2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9:33.0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2961 9418,'37'0,"0"0,0 0,0 0,1 0,-1 0,-3 0,1 0,1 0,0 0,0 0,1 0,-1 0,0 0,4 0,-1 0,0 0,1 0,-1 0,2 0,2 0,-7 0,2 0,0 0,2 0,0 0,0 0,-1 0,0 0,-1 0,-1 0,2 0,0 0,-2 0,0 0,0 0,-1 0,1 0,0 0,0 0,-1 0,0 0,1 0,-1 0,1 0,0 0,0 0,3 0,2 0,-1 0,1 0,0 0,-1 0,-2 0,-1 0,2 0,-2 0,-1 0,0 0,1 0,1 0,-1 0,1 0,0 0,2 0,0 0,-1 0,0 0,-1 0,1 0,-1 0,-1 0,0 0,1 0,-1 0,2 0,-3 0,0 0,1 0,0 0,0 0,0 0,0 0,1 0,-1 0,0 0,0 0,0 0,0 0,0 0,1 0,0 0,-2 0,1 0,0 0,0 0,0 1,0-1,0 0,0-1,-1 1,3-1,-1 0,0 0,0 0,0 0,-1-1,1 1,-1 0,0 0,-1 0,0 0,1 0,-1 0,-1 0,0 0,0 0,1-1,0 1,0-1,-1 1,0-1,-1 1,-1-1,8 0,-2-1,0 1,-1-1,0 1,-4-1,-1 1,0-1,-1 1,-1-1,4-1,-1 1,-1-1,-1 0,3-3,-1 0,1 1,-4 0,0 1,2 0,-1 0,1 1,0 0,0-1,0 0,4-1,-1-1,1 0,1 1,-5 1,2 2,0 0,0 0,0-2,0 0,0-1,0-1,1 1,1 1,-4 2,1 0,0 0,1 1,0-1,-1 0,1 0,0-1,0 0,0 0,0 0,1 1,1 1,1 1,0 0,0 0,1 0,0 0,-3-1,1 0,-1-1,1 1,0-1,1 1,-1 1,-2 0,-1 0,1 1,-1 0,1 1,1-1,0-1,1 0,0 0,1-1,0-1,1 1,0-1,1 0,0 1,-1 0,1 0,-3 1,-1 1,1-1,0 1,0 0,0 0,1 0,0 0,1 0,0 0,-1-1,0 1,1-1,0 0,1 0,0 0,0 0,0 0,1 0,-1 0,0 0,0 1,-2 0,-1-1,0 1,1 0,-1 0,0 0,1 0,-1 1,1-1,-1 0,1 0,0 0,0 0,-1 0,1 0,0 0,0 0,0 0,1 0,-1 0,0 0,0 0,-1 0,0 0,0 0,-2 0,-1 0,6 0,-1 0,-1 0,-1 0,0-1,-1 1,0 0,-1 0,1 1,0-1,2 0,1 1,0 0,-1 0,0 0,-1 0,-2 0,-2 0,-2 0,11 1,-5 0,-2 1,1-1,2 0,0 1,-1-1,-3 1,-4-1,-3 1,-1-1,4-2,-3 0,-3 0,-4 0,-8 0,-1 0,6 0,7 0,14 0,-1 0,-10 0,-9 0,-10 0,-22 9,-14 4,2-3,-5 1,-4 1,-1 1,4-1,-2 0,-2 0,-2 2,-2-1,-3 1,10-5,-1 1,-3 1,-1-1,-2 1,0 0,-1 0,-1 0,1 0,-1-1,2 1,0-1,2 0,-3 1,1-1,0 0,1 1,1-2,-1 1,0 0,-1 0,-1 0,-1-1,-1 1,6-1,-2-1,-1 1,-1-1,0 1,-1-1,0 1,-1-1,1 1,0-1,0 0,0 0,2 0,0-1,2 0,1 0,-5 1,1-1,2 0,0 0,1 0,0-1,1 0,-1 0,1 0,0-1,0 1,-3 0,0-1,0 0,-1 0,1 0,1 0,1-1,1 0,1 0,2 0,-5 0,1 0,2-1,2 0,1 0,1 0,-6-1,1 1,3-1,5-1,0-1,5 0,-13 0,16 0,-7-1,-13-1,-6-1,-2 0,5 1,10 0,1-1,0 1,-2 0,-3-1,5 1,-1 0,-1-1,-2 1,-1-1,-2 0,-2 1,-1 0,-2 0,10 1,-2 0,-1 0,-3 0,0 0,-2 1,-1-1,-1 1,0-1,0 1,-1-1,1 1,1 0,0-1,1 1,2 0,0-1,3 1,2-1,-7 0,3 1,2-1,1 0,2 0,-1 0,0 1,-1-1,-1 0,-4 1,-3-1,12 1,-3 0,-1-1,-2 1,-2 0,-1 0,0 0,-2 0,0 0,-1 0,0 0,-1 0,1 0,0 0,1 0,0 1,1-1,1 0,1 0,2 0,1 0,2 0,1 0,3 0,-15 0,4 0,3 0,2 0,1 0,1 0,-1 0,-2 0,-1 0,0 0,-1 0,-2 0,0 0,0 0,-1 0,1 0,1 0,1 0,1 0,1 0,-1 0,1 0,1 0,1 0,0 0,1 0,0 0,0 0,-3 0,1 0,0 0,1 0,-1 0,1 0,-1 0,-1 0,1 0,-1 0,0 0,0 0,1 0,0 0,-3 0,0 0,0 0,0 0,1 0,0 0,3 0,1 0,0 0,1 0,-1 0,0 0,-5 0,-2 0,2-1,0 1,1 1,-3 1,2 0,1 0,-1 1,5 0,1 0,-1 0,0 0,-3 1,3 0,-1 0,-2 1,0-1,-1 1,2 0,2 0,-4 1,1 0,1 0,0 1,-3-1,4-1,-3 0,-1 1,0-1,1 0,2 0,2 0,-4 0,3 1,2-1,-3 1,4-1,-2 2,0-1,0 0,0-1,-1-1,0-1,1 0,-1 0,1 0,-6 2,1 1,1 0,-2-1,4-1,-1-1,-1 0,1 0,2 0,-1 1,1 0,1-1,0 1,3-1,1 1,1-1,1 0,-1 0,2-1,2 0,1 1,4-2,3-1,7 0,-27 3,5 0,-6 1,10-2,-5 0,-3 0,-1 0,0 1,2-1,-5-1,2 1,-1-1,-1 1,-2 0,4 0,-2 1,-2-1,0 1,1 0,2-1,3 0,0-1,2-1,2 0,0 0,2 1,-2 1,0 0,3 0,4 0,-1-2,6 0,9 0,43-8,-15 3,12-1,5-1,-6 0,2-1,2 2,3 0,1-1,2-1,0-1,0 1,3 0,0 2,-2-1,-7 3,-2-1,-1 2,4-1,-3 3,5 1,-14 0,-9 0,-1 0,-1 0,3 0,11 0,2 0,3 0,-3 0,1 0,3-2,2 0,-2 0,0 0,-1-1,6 0,-1-1,7 0,-9 4,-14 0,-5 0,-5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9:38.8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2320 4033,'40'0,"0"0,-10 0,3 0,2 0,1 0,-3 0,1 0,1 0,1 0,0 0,0 0,1 0,1 0,0 0,0 0,1 0,-4 0,1 0,0 0,1 0,-1 0,0 0,0 0,3 0,-1 0,1 0,-1 0,1 0,0 0,-2 0,1 0,0 0,0 0,0 0,0 0,0 0,-2 0,1 0,-1 0,0 0,0 0,0 0,1 0,2 0,0 0,0 0,0 0,0 0,0 0,-1 0,-2 0,-1 0,0 0,0 0,0 0,0 0,0 0,1 0,0 0,1 0,0 0,-1 0,-2 0,-3 0,7 0,-3 0,-1 0,1 0,4 2,1 1,-2 0,-6 0,-2 1,-4 1,1 2,-3 1,-4 1,-12-6,-3 2,10-5,22 2,-7 1,4 0,3-3,4 1,2-1,-7 1,2 1,1-1,1 0,-4 0,1-1,0-1,0 1,1 0,1 0,0 0,1 0,0 0,1 0,-5 0,2 0,-1 0,1 0,-2 0,-1 0,5 0,-3 0,1 0,3 0,-4 0,3 0,1 0,0 0,-1 0,-3 0,4 0,-3 0,0 1,3-2,-5 0,3 0,0 0,1 0,0 0,-2-1,3 0,-1 1,-1-1,0 0,0-1,-1 1,-1-1,0-1,-1 1,-2 0,1 0,-2-1,-1 1,-2 0,-1 0,-1 1,-4 0,12-1,-19 3,-11-2,-26-11,1 5,-5-1,-4 0,0 3,-3 0,-3 1,3 0,-1 0,-3 0,-1 0,-2 0,6 1,-1-1,-2 0,-1 1,0-1,-2 0,1 0,-1 1,3-1,0 1,-1 0,0-1,-1 1,0 0,-1 0,0-1,-1 1,-1 0,4 0,-2 0,0 1,-1-1,-1 0,1 1,-2-1,1 0,0 0,-1 0,1 1,0-2,0 1,2 0,1 0,0 0,-1-1,1 0,-1 1,1-1,-1 1,1-1,-1 0,0 1,0-1,-1 1,1 0,-1 0,0 0,0 0,-1 0,1 1,-1-1,0 0,0 1,0-1,0 0,1 1,0-1,1 0,0 1,1-1,-2-1,-1 1,2-1,-1 1,1-1,1 1,0-1,0 1,1-1,-1 1,2 0,-1 0,-6-1,0 1,1 0,0 0,0 0,1 0,2 0,0 1,1-1,-6 0,2 0,1 0,1 0,0 0,0 0,3 0,0 1,0-1,1 1,-1-1,1 1,-6-1,0-1,1 1,0 0,1 0,4 1,0-1,1 1,1-1,2 1,-9 0,2 0,5 0,4-1,6 2,8 2,10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9:43.6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2517 3721,'39'0,"0"0,-1 0,1 0,-3 0,1 0,1 0,1 0,0 0,-2 0,1 0,0 0,1 0,1 0,2 0,-7 0,2 0,2 0,0 0,0 0,1 0,0 0,-1 0,0 0,-1 0,-2 0,1 0,0 0,-1 0,1 0,1 0,0 0,1 0,-2 0,1 0,0 0,1 0,0 0,0 0,0 0,1 0,-1 0,0 0,-1 0,3 0,0 0,0 0,1 0,-2 0,1 0,-1 0,0 0,-1 0,-1 0,4 0,-2 0,0 0,0 0,-1 0,0 0,-1 0,1 0,3 0,0 0,0 0,0 0,-2 0,-1 0,-2 0,1 0,-2 0,-2 0,0 0,-1 0,2 0,-1 0,-2 0,-2 0,6 0,-7 0,-2 0,-15 0,-3 0,11 0,6 0,4 3,5 0,-6-1,4 0,1-1,0 2,4 2,0 0,1 1,1 0,-7-3,0 1,1-1,0 0,-1 1,7 1,0 1,-2-1,-1 1,0-2,-1 1,-3-2,4 1,-5 0,-4 0,-11-4,-11-2,-4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9:47.0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8400 4873,'37'0,"1"0,0 0,0 0,-1 0,1 0,0 0,1 0,0 0,1 0,0 0,2 0,1 0,-7 0,0 0,2 0,0 0,1 0,0 0,0 0,1 0,0 0,0 0,-1 0,1 0,0 0,0 0,0 0,1 0,0 0,0 0,0 0,0 0,0 0,-3 0,1 0,0 0,0 0,0 0,1 0,-1 0,0 0,1 0,-1 0,0 0,-1 0,3 0,1 0,-2 0,1 0,0 0,0 0,-1 0,1 0,0 0,0 0,0 0,-3 0,0 0,1 0,0 0,0 0,-1 0,1 0,-1 0,1 0,-2 0,1 0,-1 0,3 0,0 0,0 0,-1 0,0 0,0 0,0 0,-2 0,1 0,-1 0,4 0,-1 0,0 0,-1 0,0 0,0 0,-1 0,1 0,-2 0,1 0,0 0,-1 0,0 0,0 0,-2 0,0 0,2 0,-1 0,0 0,-1 0,0 0,1 0,3 0,1 0,1 0,-1 0,1 0,-2 0,-2 0,0 0,0 0,0 0,-1 0,0 0,3 0,1 0,-1 0,-1 0,-2 0,0 0,-2 0,-2 0,0 0,8 0,-2 0,-4 0,-4 0,-1 0,-1 0,2 0,-1 0,0 0,-1 0,1 0,6 2,1 0,-1 0,7-2,-3 1,-9 2,-4-1,1-2,-14 0,-37 0,-25 0,24 0,-4 0,-4 0,-3 0,-3 0,-2 0,-2 0,-2 0,-1 0,-1 0,0 0,15 0,-1 0,-1 0,-1 0,0 0,-1 0,-1 0,-1 0,0 0,-1 0,-1 0,0 0,-1 0,-1 0,1 0,-2 0,0 0,0 0,-1 0,-1 0,1 0,-2 0,1 0,-1 0,0 0,12 0,-1 0,0 0,-1 0,1 0,-2 0,1 0,-1 0,0 0,-1 0,1 0,-1 0,-1 0,1 0,-1 0,0 0,-1 0,0 0,0 0,0 0,0 0,-1 0,0 0,0 0,0 0,0 0,-1 0,1 0,-1 0,0 0,-1 0,1 0,0 0,-1 0,0 0,1 0,-1 0,0 0,0 0,0 0,0 0,0 0,-1 0,1 0,0 0,0 0,5 0,0 0,1 0,-2 0,1 0,-1 0,1 0,-1 0,0 0,-1 0,1 0,-1 0,1 0,-1 0,0 0,0 0,-1 0,1 0,0 0,-1 0,0 0,0 0,1 0,-1 0,-1 0,1 0,0 0,0 0,-1 0,1 0,0 0,-1 0,1 0,-1 0,0 0,1 0,-1 0,1 0,-1 0,0 0,1 0,-1 0,1 0,-1 0,1 0,-1 0,1 0,-1 0,1 0,0 0,0 0,-1 0,1 0,1 0,-1 0,0 0,0 0,1 0,-1 0,1 0,0 0,0 0,-1 0,0 0,0 0,0 0,1 0,-1 0,0 0,1 0,-1 0,1 0,-1 0,1 0,-1 0,1 0,0 0,-1 0,1 0,0 0,0 0,-1 0,1 0,0 0,0 0,0 0,-1 0,1 0,0 0,0 0,0 0,0 0,0 0,-1 0,1 0,0 0,0 0,0 0,0 0,0 0,-1 0,1 0,0 0,0 0,0 0,-1 0,1 0,0 0,-1 0,1 0,-1 0,1 0,0 0,-1 0,1 0,-1 0,0 0,1 0,-1 0,0 0,0 0,1 0,-1 0,0 0,0 0,0 0,0 0,-1 0,1 0,-1 0,0 0,0 0,0 0,-1 0,1 0,0 0,-1 0,1 0,-1 0,1 0,-1 0,0 0,1 0,-1 0,0 0,1 0,-1 0,0 0,1 0,0 0,-1 0,1 0,0 0,-1 0,1 0,1 0,-1 0,0 0,1 0,-1 0,1 0,0 0,0 0,1 0,-1 0,1 0,0 0,0 0,1 0,-1 0,1 0,1 0,-1 0,1 0,0 0,0 0,1 0,0 0,1 0,-1 0,1 0,1 0,-11 0,1 0,1 0,0 0,0 0,1 0,0 0,1 0,0-1,0 1,1 0,0 0,0 0,1 0,-1 0,2 0,-1 0,0-1,1 1,0 0,0 0,0 0,0 0,1 0,-1 0,1 0,-1 0,1 0,0 0,-1 1,1-1,-1 0,1 0,-1 0,0 1,0-1,-3 0,0 1,-1-1,0 1,0-1,0 1,0-1,0 1,0 0,0-1,0 1,0 0,1-1,-1 1,1 0,0 0,0-1,1 1,0 0,0 0,1 0,0-1,1 1,0 0,1 0,0 0,1 0,0 0,2 0,0 0,0 0,-11 0,0 0,2 1,0-1,1 0,1 1,28-2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9:47.0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5139,'13'0,"29"1,-4 0,1 0,-1 0,0 0,1 0,-1 0,1-1,-1 1,1 0,0-1,0 1,1 0,0-1,-1 1,2-1,-1 0,1 1,-3-1,1 0,1 1,-1-1,1 0,0 0,0 0,1 0,0 0,-1 0,1 0,0-1,0 1,0 0,0 0,-1 0,1 0,-1 0,1 0,-1 0,-1 0,0 0,0 0,1 0,-1 0,1 0,-1 0,0 0,0 0,1 0,-1 0,0 0,0 0,-1 0,1 0,-1 0,1 0,-1 0,0 0,-1 0,5 0,-1 0,1 0,-1 0,0 0,0 0,0 0,0 1,-1-1,0 0,0 0,-1 0,1 0,-2 0,0-1,0 1,-1 0,5-1,-2 1,0-1,0 0,-1 0,0 0,0 0,-1 0,-1 0,0 0,0 0,-1 1,0-1,4 1,-1-1,-1 1,0 0,0 1,-1-1,0-1,-1 1,-1-1,1 0,3-1,-1 0,0-1,0 0,-1 0,-1 0,-1 0,0 1,3 1,-1 1,-2 0,1 0,0 0,2-1,-1 0,0 0,2-1,1 1,0-1,-1 1,-1 0,-1 0,3 1,-2-1,0 2,-1-1,1 0,2 0,-6 0,1 0,1 0,0 0,1 0,-1 0,1 0,-1 0,2 0,0 0,0 0,0 0,1 0,-1 0,-1 0,0 0,2 0,-1 0,0 0,-1 0,1 0,0 0,0 0,2 0,1 0,0 0,0 0,0 0,-2 0,-1 0,5 0,-1 0,-2 0,-1 0,0 0,-3 0,0 0,-1 0,-1 0,-2 0,10 0,-3 0,-3 0,-3 2,-3-1,-5 0,-3-1,-2 4,-7-4,18 5,-9-4,7 4,2 1,-11-2,1-1,8 0,5-1,0 1,2 0,0 2,2-1,-2 0,3-1,0 1,0 0,-2 0,1-1,0 2,2-1,-8 1,1 0,2 0,-1 1,0-1,0 0,4 0,-1 0,0 0,0 0,3 0,-7 1,2 0,1 0,1 1,-1 0,0-1,-1 1,4 0,0 1,-1 0,0-1,-1 1,0-1,4 2,-1 0,0-1,-1 1,0 0,0-1,1 0,-1 1,-1-2,-2 1,-1-1,-1 0,-2-1,0 1,5 1,-1 0,-4 0,2 0,-6-1,-3 1,-16-5,-4-1,-20 1,-23 0,-10 1,2 0,11-1,-2-1,-1 1,-2 0,-3 0,-3 0,14 0,-3-1,-1 2,-1-1,-1 0,-2 1,0-1,-1 1,0-1,-1 1,0-1,0 0,0 0,5 0,0-1,0 0,-1 1,-1-1,0 0,0 0,0 0,-1 0,1 0,-1 0,0 0,-1 0,1 0,-1 0,1 0,-1 0,2 0,0 0,-1 1,0-1,0 0,-1 0,1 1,-1-1,0 0,0 1,0-1,0 0,1 1,-1-1,1 0,0 0,0 1,0-1,1 0,-2 0,1 0,-1 0,0 0,1 1,0-1,-1 0,1 0,1 0,-1 0,1 0,-1 0,2 0,-1-1,0 1,1 0,0-1,-3 1,-1-1,0 1,0-1,0 0,1 0,0 0,1 0,0 0,2 0,0 0,1 0,2 0,2 0,-13 1,2 0,2 0,2 0,2 0,0 0,2-1,-4 0,2-1,1-1,3 1,5 0,-5 0,7 0,6 2,21-2,21 1,26-1,5 1,-18-1,1 0,2 0,3 0,2 0,2 0,-11 0,0 0,3 0,0 0,2 0,1 0,1 0,0 0,1 0,1 0,-1 0,0 0,0 0,-3 0,0 0,0 0,0 0,1 0,1 0,-1 0,1 0,0 0,0 0,1 0,0 0,0 0,0 0,1 0,-1 0,-4 0,1 0,1 0,-1 0,2 0,-1 0,1 0,0 0,-1 0,1 0,0 0,0 0,0 0,-1 0,1 0,-2 0,1 0,-1 0,-1 0,0 0,5 0,0 0,-1 0,0 0,-1 0,1 0,-1 0,-1 0,0 0,0 0,0 0,0 0,-1 0,0 0,0 0,3 0,-1 0,1 0,0 0,0 0,-1 0,0 0,-1 0,-1 0,-2 0,-1 0,-1 0,-3 0,12 0,-4 0,-2 0,-1 0,-3 0,-1 0,4 0,-2 0,-3 0,-3 0,1 0,-6 0,-7-4,-14-17,-3 13,-2-12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9:51.2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4846 7009,'34'0,"-1"-1,0 0,1 1,0-1,2 1,2 0,1-1,2 1,1 0,-6 0,2 0,0 0,2 0,0 0,1 0,1 0,0 0,1 0,-8 0,1 0,1 0,0 0,1 0,0 0,0 0,1 0,0 0,0 0,-1 0,1 0,0 0,-1 0,0 0,0 0,0 0,0 0,1 0,-1 0,1 0,0 0,0 0,0 0,1 0,-1 0,1 0,-1 0,1 0,0 0,1 0,-1 0,1 0,0 0,0 0,0 0,0 0,0 0,0 0,-1 0,0 0,0 0,1 0,0 0,0 0,-1 0,0 0,0 0,0 0,1 0,-1 0,0 0,1 0,0 0,0 0,1 0,-3 0,1 0,1 0,-1 0,1 0,0 0,0 0,0 0,0 0,1 0,-1 0,0 0,0 0,-1 0,1 0,-1 0,0 0,1 0,-1 0,0 0,0 0,0 0,0 0,-1 0,1 0,0 0,0 0,0 0,0 0,1 0,0 0,-3 0,0 0,1 0,0 0,-1 0,1 0,1 0,-1 0,0 0,0 0,0 0,1 0,-1 0,0 0,1 0,-1 0,0 0,0 0,0 0,0 0,0 0,0 0,0 0,1 0,-1 0,0 0,0 0,0 0,0 0,0 0,0 0,0 0,0 0,0 0,1 0,0 0,1 0,-1 0,0 0,0 0,0 0,1 0,-1 0,0 0,0 0,0 0,0 0,0 0,0 0,0 0,0 0,0 0,0 0,0 1,0-1,1 0,-1 0,0 0,0 1,0-1,0 0,-1 0,1-1,-1 1,0 0,0-1,2 0,0 0,0-1,0 1,-1-1,0 0,1 0,-1 1,0-1,-1 0,1 0,0 1,0-1,0 1,0 0,1 1,-1-1,1 1,0 0,-1 0,1 0,-1 0,0 0,-1 0,0-1,-1 1,-1-1,-1 0,7-1,-1 0,-1-1,-2 0,1 0,-1 0,0 1,2 0,0 0,-2 1,1 1,2 0,-1 0,2 0,-2 0,1 1,-2-1,-1 0,-2 0,-2 0,8-1,-3 0,-2 0,-1 0,1 0,2 0,-4 1,2-1,2 1,-1 0,0 0,0 0,-2 0,-3-1,7 0,-2 0,-1-1,-2 1,-1 0,0 1,0 0,-2 1,-3-2,11 0,-7-1,-7 1,-14-2,-6 3,10 0,8-3,6 0,3 2,4 1,4-1,-12-1,4 0,1-1,0 1,1-1,-1 2,4 0,0 1,0 0,0 0,1-1,-3-1,2 0,1-1,-2 0,-1 0,-4 2,9 0,-4 1,-2-1,-3-3,-1 0,-6 1,5 2,-7-4,-10 3,-2 1,-33 0,-24 0,19 0,-4 1,-5 0,-4 1,-2-1,-3 0,-2 0,-1 0,-1 0,1 0,13-1,-1 1,0-1,-1 0,-1 0,-1 1,0-1,-2 0,1-1,-2 1,0 0,0 0,-2 0,1 0,-2 0,1-1,-1 1,-1 0,0 0,-1 0,11 0,-1 1,0-1,0 0,-1 1,-1-1,0 0,0 0,-1 1,0-1,0 0,0 1,-1-1,-1 0,1 1,-1-1,0 0,0 1,0-1,-1 0,0 0,1 1,-1-1,-1 0,1 0,0 1,-1-1,1 0,-1 0,1 0,-1 0,0 1,1-1,-1 0,5 0,-1 0,0 0,-1 0,1 0,-1 0,0 0,-1 0,1 0,-1 0,0 0,0-1,0 1,0 0,0 0,-1 0,1 0,-1 0,0-1,1 1,-1 0,0 0,1 0,-1-1,0 1,1 0,-1 0,1 0,0 0,-1-1,1 1,0 0,0 0,1 0,-1 0,1 0,0 0,0 0,0 0,1 0,0 0,0 0,-3 0,0 0,0 1,1-1,-1 0,1 0,0 0,0 0,0 1,1-1,-1 0,1 0,0 0,-1 1,1-1,0 0,0 1,0-1,1 0,-1 1,0-1,1 0,-1 0,0 1,1-1,-1 0,0 1,1-1,-1 1,0-1,0 0,0 1,0-1,0 0,0 1,-1-1,0 0,0 1,-1-1,1 0,-1 0,0 1,0-1,0 0,0 0,0 1,0-1,0 0,0 1,0-1,0 0,0 1,1-1,-1 0,1 1,0-1,0 0,0 1,1-1,-1 1,1-1,1 1,-1-1,1 1,0-1,1 1,0 0,0-1,1 1,-6 0,1-1,0 1,0 0,1 0,0 0,1 0,0 0,1 0,-1 0,1 0,0 0,0 0,1 0,-1 0,1 0,0 1,-1-1,1 0,-1 0,1 0,-1 0,0 0,0 0,0 0,-1 0,0 0,0 0,1 0,-1 0,0 0,1 0,-1 0,0 0,1 0,0 0,-1 0,1 0,0 0,0 0,0 0,0 0,0 0,0 0,0 0,1 0,0 0,-3 0,1 0,0 0,0 0,-1 0,1 0,0 0,-1 0,1 0,0 0,1 0,-1 0,1 0,0 0,1 0,-1 0,1 0,1 0,0 0,1 0,0 0,-5 0,0 0,0 0,2-1,-1 1,1 0,1 0,0 0,0-1,1 1,0 0,1 1,0-1,0 0,0 1,-5 0,0 0,1 1,0-1,0 1,2 0,-1-1,2 1,0 0,1-1,0 1,-4-1,2 1,0-1,1 0,0 0,2 0,0 1,0 1,-5 2,1 0,1 1,0 0,1-1,0 0,2-1,0-1,1-1,0 1,0 0,2 1,-8 2,2 1,1 1,-1-2,1-2,-1 0,0 0,1 0,2 2,0 1,1 0,0-1,1-2,1 0,0-1,1 1,-7 2,2 0,2-1,3-2,2-1,3 0,-3 2,4-1,-7-2,16 3,11-4,38 0,-2 8,8 3,-9-6,4-2,3 1,2 0,0 2,-5 1,1 1,1 1,1 1,0-1,1 1,1-2,-4-1,0-1,2 0,0 0,1-1,-1 1,0 0,0 0,-2 1,3 1,-2 0,1 0,-1 0,0 1,-1-1,0 0,0 0,2 0,0 0,0 0,-1 0,-1-1,-2 0,-2 0,3 1,-2 0,-3-1,-1 1,4 1,-1 1,-6-1,6 3,-5-1,-20-3,-1-4,-40 5,14-7,-1-1,-9 3,-1-2,-1-1,2-2,-9 1,2-2,14 0,-6 0,1 0,-7 0,-4 0,-2 2,1 3,5 2,0 2,-1 1,0 2,-2 0,-1 0,-1 0,4-3,-1 0,-2-1,0 1,-1 0,0 0,0 0,1 1,1 1,1 1,0 1,1 0,0 2,1 0,0 1,1-1,0 1,0-1,1 0,-2 0,-1 1,1-1,0 0,1 0,2 0,1-1,2-1,-9 4,4-2,2 0,2 0,-2 2,2 0,5-3,-6 0,37-5,22-5,-1-2,7 0,5 0,-4 0,4 0,2 0,3 0,1 0,0 0,-9 0,0 0,1 0,0 0,2 0,1 0,1 0,2 0,2 0,-11 0,2 0,2 0,1 0,1 0,2 1,0-1,0 0,1 0,0 0,0 0,0 0,-1 0,-1 0,0 0,-2 0,-1-1,-1 1,7-1,-2 1,-1-1,-2 0,-1 0,1 0,0 0,0 0,2 0,3-1,1 1,-8 0,1 0,3 1,1-1,1 0,1 0,1 0,0 0,1 1,0-1,-1 0,0 0,0 0,-1-1,-2 1,-1 0,-2 0,-1-1,-3 1,-2-1,12-1,-5 0,-4 0,-2 0,1-1,1 1,3-1,5 0,-12 2,3 0,1-1,2 0,1 1,1-1,2 0,0 0,1 1,0-1,0 0,0 0,1 1,-2-1,1 0,-2 1,0-1,-2 1,0 0,4-1,-1 1,-1-1,0 1,-1-1,0 1,-1 0,1 0,0 0,0-1,1 1,0 0,2 0,1 0,-7 0,1 1,0-1,1 0,1 0,0 0,0 1,0-1,1 0,0 1,0-1,0 0,1 1,-1-1,-1 1,1-1,-1 1,0 0,0-1,-1 1,4 0,0 0,0 0,0 0,0 0,0 0,0 0,0 0,-1 0,0 0,0 1,-1-1,0 0,0 1,-1-1,0 1,-1-1,5 1,-1 0,-1 0,0 0,-1 0,0 0,0 0,-1 0,1 0,-1 0,0 0,0 0,1 0,1 0,1 0,0 0,0 0,0 0,-1 0,0 0,0 0,-2 0,0 0,-2 0,-1 0,8 0,-1 0,-3 0,0 0,-1 0,-1 0,1 0,-2 0,1 0,0 0,-1 0,-1 0,-3 0,-3 0,12 0,-4 0,-5 0,-2 0,-6 0,-5 0,-10 0,-7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9:57.3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3841 8361,'38'0,"0"0,0 0,0 0,0 0,0 0,0 0,0 0,0 0,2 0,-2 0,0 0,0 0,1 0,1 0,3 0,3 0,-14 0,3 0,0 0,2 0,2 0,0 0,1 0,1 0,0 0,0 0,1 0,-1 0,0 0,-1 0,0 0,-2 0,0 0,-2 0,7 0,-1 0,-2 0,0 0,-2 0,1 0,0 0,0 0,1 0,1 0,2 0,1 0,-9 0,1 0,1 0,1 0,1 0,1 0,0 0,0 0,1 0,0 0,0 0,0 0,-1 0,1 0,-1 0,-1 0,0 0,-1 0,-1 0,-1 0,6 0,-1 0,-1 0,0 0,-2 0,0 0,0 0,0 0,0 0,1 0,-1 0,2 0,0 0,2 0,-5 0,2 0,0 0,0 0,1 0,1 0,-1 0,1 0,0 0,0 0,0 0,0 0,0 0,0 0,-1 0,0 0,0 0,-1 0,2 0,-1 0,1 0,-1 0,-1 0,1 0,-1 0,1 0,-1 0,1 0,-1 0,1 0,0 0,0 0,0 0,1 0,-2 0,0 0,0 0,0 0,1 0,0 0,0 0,0 0,0 0,0 0,0 0,0 0,0 0,-1 0,0 0,0 0,-1 0,0 0,3 0,0 0,-1 0,0 0,0 0,0 0,0 0,-1 0,0 0,0 0,0 0,0 0,-1 0,1 0,-1 0,3 0,0 0,1 0,-1 0,0 0,0 0,-1 0,0 0,0 0,-1 0,0 0,-1 0,-1 0,4 0,0 0,-2 0,0 0,0 0,-1 0,-1 0,0 0,0 0,0 0,4 0,0 0,0 0,-1 0,0 0,-1 0,-2 0,0 0,1 0,-1 0,-1 0,-1 0,-1 0,0 0,3 0,-1 0,-1 0,-1 0,-1 0,11 0,-3 0,-5 0,-5 0,-5 0,7 0,-20 0,8 0,9 0,3 0,-2 0,1 0,3 0,3 0,-7 0,3 0,1 0,2 0,1 0,0 0,1 0,-3 0,2 0,0 0,0 0,2 0,-1 0,1 0,0 0,-1 0,-2 0,0 0,-1 0,1 0,0 0,1 0,-1 0,1 0,0 0,0 0,-1 0,1 0,0 0,1 0,-1 0,1 0,0 0,-1 0,1 0,-1 0,-1 0,2 0,0 0,0 0,-1 0,0 0,0 0,0 0,0 0,0 0,1 0,-1 0,0 0,1 0,-1 0,1 0,-1 0,0 0,0 0,-2 0,1 0,2 0,0 0,-1 0,0 0,-1 0,0 0,0 0,1 0,0 0,0 0,0 0,1 0,-1 0,-1 0,-1 0,-2 0,10 0,-2 0,-2 0,-1 0,0 0,-5 0,1 0,-2 0,-1 0,-2 0,5 0,-3 0,-4 0,-5 0,-4 0,-2 0,-13 0,-41 0,7 0,-5 0,-4 0,9 0,-1 0,-2 0,-2 0,-3 0,-3 0,9 0,-2 0,-1 0,-3 0,0 0,-2 0,-1 0,-1 0,0 0,-1 0,0 0,1 0,-1 0,6 0,-1 0,1-1,-2 1,1 0,-1 0,0 0,0-1,-1 1,0 0,-1 0,0 0,0 0,-2 0,1 1,-2-1,1 1,7-1,0 1,-1 0,0 0,-1 0,0 0,0 0,-1 1,0-1,-1 0,1 1,-1-1,0 1,-1-1,1 1,-1-1,0 1,1-1,-1 1,-1-1,1 1,0-1,0 0,0 1,0-1,0 0,2 0,0 0,-1 0,1 0,-1 0,1-1,-1 1,0 0,0-1,0 1,0 0,0-1,0 1,-1 0,1-1,-1 1,1 0,-1-1,0 1,0 0,0 0,0 0,0 0,0 0,-1 0,1 1,0-1,-1 0,1 1,2-1,0 1,-1 0,1 0,-1 0,1 0,-1 0,0 0,0 0,0 0,0 1,-1-1,1 0,0 1,-1-1,1 1,-1-1,1 1,0-1,-1 1,1-1,-1 1,1-1,0 0,0 1,0-1,0 1,0-1,0 0,1 0,-1 1,1-1,0 0,-2 0,0 0,0 0,0 0,1 0,-1 0,0 0,1 0,-1 0,1 0,-1 0,1 0,-1 0,1-1,0 1,0 0,0 0,0 0,0 0,0-1,1 1,-1 0,1 0,-1-1,1 1,0 0,0 0,0-1,0 1,1 0,-4 0,1-1,0 1,0 0,0-1,0 1,0 0,1-1,-1 1,1-1,0 1,-1-1,1 1,0-1,0 1,1 0,-1-1,0 1,1 0,-1-1,1 1,-1 0,1 0,-1-1,1 1,0 0,-2 1,0-1,0 0,0 1,1-1,-1 1,0 0,1-1,-1 1,1 0,0 0,-1-1,1 1,0 0,0 0,1-1,-1 1,1-1,-1 1,1-1,0 0,1 0,-1 0,1 0,-3 0,0-1,0 1,1-1,0 0,0 0,1 0,-1 0,1 0,0 0,0-1,-1 1,1 0,0 0,0 0,0 0,0 0,-1 0,1 1,-1-1,1 1,0 0,-1 0,1 0,-1 0,0 0,0 1,0-1,0 0,0 1,0-1,0 1,1-1,-1 1,2-1,-1 0,1 1,0-1,1 0,0 0,1 0,-7 0,1 1,1-1,0 0,0 0,1 0,0 0,1 0,-1 0,2 0,-1-1,1 1,1 0,-1-1,1 1,-4-1,0 1,0-1,0 1,1-1,1 0,0 0,1 1,0-1,2 0,1 0,1 0,-7 1,2 0,1 0,2-1,0 1,1-1,0 0,-3 0,0-1,0 0,2-1,1 1,2 0,-5 0,2 0,2 0,2 0,-1 0,1 0,1 0,1 0,-1 0,1 0,1 0,0 0,1 0,-4 0,1 0,0 0,2 0,0 0,1 0,-9 0,4 0,10 0,3 0,-6 0,20-2,28 0,15 0,-6 0,5 1,-5 1,6 0,2 0,2 1,0 2,-3 0,0 1,1 1,2 1,0 0,2-1,-7 0,1 0,1 0,0 0,2 0,-1 0,2 0,-1 1,1-1,-4 0,1 0,0 0,0 1,1-1,0 0,0 1,0-1,1 0,0 0,0 0,-3-1,-1 0,2 1,-1-1,0 0,1-1,0 1,0 0,0-1,1 1,-1-1,0 0,0 0,1 0,0-1,1 1,-1-1,0 0,1 0,-1-1,1 1,0 0,0-1,0 1,0-1,0 1,-1-1,1 0,-1 0,1 0,0 0,0 0,0 0,0 0,0 0,0-1,0 1,0-1,0 1,0-1,-2 1,1-1,0 0,-1 0,1 0,-1 0,1 0,-1 0,1 0,-1 0,1 0,0-1,0 1,0 0,-1 0,1 0,0 0,1 0,-1 0,1 0,0 0,-1 0,1 0,-1 0,-1 0,0 0,0 0,-2 0,0 0,4 0,-1 0,-1 0,0 0,-1 0,-1 0,1 0,-1 0,1 0,-1 0,2 0,0 0,-1 0,1 1,0-1,0 0,0 0,0 0,0 0,0 0,0 0,-1-1,1 1,0-1,0 0,1 0,-1 0,0 0,0 0,-1 1,0-1,-2 0,-1 0,9 1,-2 0,-2-1,0 1,0 0,2 0,1-1,-3 0,1 1,2-1,1 0,0-1,0 1,-2 0,-1 0,-2 1,-4-1,8 1,-3 0,-4 0,1 0,0 0,3 0,0 0,0 0,-1 0,-1 0,2 0,-1 0,-1 0,-1 0,-3 0,-1 0,-1 0,1 0,2 0,1 0,-1 0,-1 0,7 0,-1 0,1 0,-9 0,1 0,-1 0,0 0,8 0,-1 0,1 0,-5 0,0 0,0 0,2 0,-4 0,1 0,1 0,0 0,1 0,-1 0,0 0,1 0,0 0,1 0,0 0,-1 0,1 0,1 0,0 0,0 0,-1 0,0 0,4 0,0 0,0 0,-1 0,0 0,0 0,-1 0,-1 0,1 0,-1 0,-1 0,0 0,5 0,-2 0,0 0,0 0,-1 0,-4 0,0 0,-1 0,0 0,-1 0,3 1,0 0,-1 1,-1-2,1 1,-2-1,-3 1,-6 1,-5 0,0-2,-11 0,19 5,0-4,6-1,2 0,2 3,2 0,2 1,3 0,-6-1,3 0,0 0,2 0,-1 1,0-2,-3 1,1-1,-1-1,0 1,1 0,-1 1,-2 0,0 0,1 1,-1 0,0 0,-1 0,-3-1,12-1,-3 0,-1 0,-2 0,-4 0,-2 0,-1 0,-3 1,6 2,-7 0,-6-4,-7 2,-4-1,8 2,6 1,4-1,6 0,2 0,-5 1,1 0,3 1,1-1,0 0,2 0,2 0,1 0,1-1,-1 1,0 0,-2 1,1-1,-1 1,1 0,-1 0,0 0,1-1,1 1,0 0,-1 0,-1 0,-2-1,5 1,-2 0,-1-1,-2 0,5 1,-2-1,-5-1,-6 0,-5-1,2-2,-29 1,-15-8,-10-5,-3-1,-4-2,-6-1,9 5,-2-1,-4 0,-1-1,-2 1,-1-1,-1 0,9 2,-2 0,0 1,-1-2,-1 1,-1 0,0 0,-1-1,0 1,0 0,0 0,4 2,-1-1,0 1,0-1,-1 1,0 0,-1-1,1 1,-1 0,1 0,-1 0,1 0,1 0,0 1,-4-2,0 1,1 0,-1 0,1 0,0 0,0 0,1 1,-1-1,1 1,-1 0,1 0,-2 0,0 0,-1 0,0 0,0 0,1 0,1 1,0 0,3 0,1 1,2 0,-5 0,3 0,2 1,1 1,0-1,-1 1,-5-1,-1 0,0 1,1 0,3 0,3 2,-4 0,4 1,-2 1,4-1,-2 0,-2 0,0 0,1 0,1 0,1 0,0 0,-2 0,-3 0,4 0,-3 0,-1 0,-1 0,-2 0,0 0,-1 0,-1 0,5 0,-1 0,-1 0,0 0,-1 0,-1 0,0 0,-1 0,-1 0,0 0,-1 0,8 0,0 0,-1-1,0 1,-1 0,0 0,0-1,-1 1,0 0,-1 0,0 0,-1 0,0 0,-1 1,-1-1,0 1,7-1,-1 1,-1 0,0 0,-1 0,-1 0,0 0,-1 1,1-1,-2 0,1 1,-1-1,1 1,-1-1,0 1,1 0,0-1,-1 1,2 0,-1 0,1 0,0-1,1 1,1 0,-4 0,2 0,-1 0,1 0,1 0,0 1,0-1,0 0,0 1,0-1,1 0,-1 1,0-1,0 1,-1-1,1 1,-1 0,-1-1,0 1,-1 0,4-1,-1 1,-1-1,0 1,0-1,-1 1,0 0,0 0,-1-1,0 1,0 0,1 0,-1 0,0-1,0 1,1 0,0 0,0 0,0 0,1 0,1 0,0 1,1-1,0 0,1 0,-7 1,1 0,1 0,1 0,0 1,0-1,1 0,1 1,-1-1,1 0,0 1,0-1,-1 0,1 1,-1-1,-1 0,0-1,3 1,-1-1,0 1,0-1,0 1,0-1,0 0,-1 1,1-1,-1 0,1 0,0 0,-1 0,1 0,0 0,1 0,-1 0,1-1,1 1,-5-1,1 1,0-1,0 0,0 0,1 1,-1-2,1 1,0 0,0 0,0 0,1-1,-1 1,1 0,0 0,0 0,-3 0,0 0,0 0,0 0,1 0,-1 0,1 0,0 0,0 0,1 0,0 0,1-1,1 0,0 0,-2 0,0-1,1 1,1-1,0-1,0 1,2 0,-1 0,2-1,-1 1,2 0,-6 0,1 0,0 0,1 0,1 0,1 0,2 0,2 0,-12 0,3 0,2 0,0 0,3 0,0 0,2 0,2 0,2 0,2 0,-1 0,-7 0,0 0,1 0,7 0,0 0,1 0,-10 0,2 0,5 0,4 0,-1 0,15 0,-3 0,1 0,-6 0,3 0,4 0,6 0,39 16,-13-10,2 1,2 2,4 3,0-1,7 1,2 1,-1-1,-4-1,-2-2,3 2,-2-2,2 1,1 0,-4-1,-1-1,-1-1,-2 0,13 3,-5 0,1 2,-14-2,-9-7,-3 2,15-2,-10 0,19 4,-5-4,3-1,-2 4,2-1,10-2,0-1,-11 1,-4 0,13 0,-17-2,-11 4,-5-3,-20-1,-11 0,5 0,-2 0,-3-1,-3 0,1 0,-10 1,0-2,4-5,0-1,7 1,0 0,-3 0,1 0,-1 0,-2 0,2 0,-6 0,2 0,-3 2,3 1,-2 1,1 0,3 1,-6 1,4 0,7 0,3 0,1 0,21 0,18 0,12 0,-2 0,5 0,-2 0,4 0,1 0,-1 0,4 0,-1 0,2 0,0 0,3 0,0 0,-2 0,-5 0,-1 0,-1 0,1 0,2 0,0 0,1 0,-2 0,3 0,-1 0,-1 0,6 0,-3 0,-10 0,-4 0,4 0,-11 0,-9 0,-32-9,17 4,-24-8,25 8,-1 3,-3-5,4 3,-6-3,6 1,-2 1,-3 0,4-1,-3 1,3-1,1 1,-2-1,5-2,-1-3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9:58.9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5923 8864,'29'0,"0"0,1 0,5-1,2 1,-1 1,1 0,-1 1,0 0,-2 0,0-1,-2 1,6 1,-5 1,1 2,-14-5,-12 1,-1-2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1:27.7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2749 5261,'38'0,"0"0,-1 0,1 0,-2 0,0 0,1 0,1 0,2 0,-6 0,2 0,0 0,1 0,0 0,1 0,0 0,-3 0,1 0,0 0,0 0,0 0,1 0,1 0,-1 0,0 0,-1 0,1 0,1 0,0 0,0 0,0 0,1 0,0 0,0 0,0 0,0 0,1 0,0 0,0 0,1 0,0 0,0 0,-1 0,-1 0,-1 0,1 0,0 0,0 0,0 0,0 0,0 0,1 0,1 0,-1 0,-2 0,1 0,-1 0,2 0,-1 0,1 0,-1 0,1 0,0 0,0 0,-1 0,0 0,0 0,1 0,0 0,0 0,-1 0,1 0,-1 0,1 0,-1 0,0 0,0 0,1 0,-1 0,0 0,0 0,0 0,1 0,-1-1,0 1,0 0,0 0,0 0,-1 0,0 1,0-1,3 2,1-1,-1 1,-1 0,0 1,1-1,-2 0,1 0,-1 0,1-1,1 0,0 0,0-1,-1 0,1 0,-2 0,0 1,-1 0,-1 0,2 1,-2 1,-1 0,0 0,-1 0,-1 0,1-1,1-1,-1-1,-1 0,1-1,-1 1,1 0,1 0,0 0,0 0,-1 0,1 0,-2 0,3 0,-3 0,0 0,3 0,2 0,-5 0,2 0,2 0,1 0,1 0,0 0,0 0,-1 0,-1 0,0 0,-1 0,-1 0,1 0,-1 0,0 0,1 0,0 0,2 0,1 0,0 0,0 0,-1 0,1 0,0 0,-1 0,-1 0,1 0,-1 0,1 0,-2 0,0 0,-1 0,-3 0,8 0,-4 0,-1 0,0 0,2 0,-1 0,1 0,1 0,-1 0,0 0,-2 0,0-1,-2 0,-1-1,1 1,2 0,1 0,2 0,0 0,1 0,-2-1,-1 1,0-1,-2-1,0 0,0 0,1 1,-2 1,2-1,-1 1,1 0,-1 1,-1-1,2-1,-2 1,-1 0,0 0,1 0,-1 1,1 0,-1 0,1 0,-1 0,2 0,0 0,0 0,0 0,-1 0,4 0,-1 0,1 0,2 0,-8 0,2 0,1 0,0 0,0 0,-1 0,5 0,-1 0,0 0,1 0,1 0,-6 0,2 0,0 0,1 0,-1 0,0 0,-2 0,6 0,-2 0,0 0,0 0,0 0,-2 0,0 0,1 0,-1 0,1 0,-2 0,4 0,0 0,-1 0,0 0,0 0,-1 0,1 0,-1 0,0 0,-2 0,7 0,-1 0,-2 0,-2 0,-2 0,-2 0,-4 0,1 0,-6 0,-3 0,6 0,-6 0,1 0,10 0,3 0,-6 0,1 0,-1 0,12 0,-2 0,-7 0,-4 0,7 0,-23 0,-8-1,-3-1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1:36.5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2338 3908,'32'-1,"0"0,0 0,2 1,1-1,2 0,-1 1,2 0,1 0,-2 0,-6 0,-1 0,0 0,3 0,2 1,3-1,2 0,0 0,-1 0,-2-1,-3 0,-2 0,-1-1,2 0,3 0,-3 1,2 0,2 0,1 0,1 0,0 0,-2-1,-1-1,0 0,0 0,-2-1,0-1,1 1,0 0,2 0,-1 1,1 0,1 1,0-1,0 0,1 1,-1-1,1 0,-1 0,0-1,0 1,0-1,0 1,0-1,1 0,0 1,-2-1,0 1,1 0,0-1,-1 1,1-1,0 1,1 0,-1 0,2 0,-1 0,1 1,-1 0,1-1,1 1,-1-1,1 0,1 0,-5 0,0-1,1 1,0-1,0 0,1 0,-1 0,1 0,0-1,0 1,1 0,-2 0,1 0,-1 0,1 0,1 1,-1-1,0 0,1-1,0 1,-1 0,1 0,0-1,-3 1,1-1,0 1,-1-1,1 1,0-1,0 0,0 1,0-1,1 0,-1-1,0 1,0-1,1 1,0-1,0-1,0 1,1-1,-1 1,0-1,0 0,1 0,-1 1,0-1,0 0,1 0,-1 1,0-1,0 0,0 1,0-1,0 0,0 0,0 1,0-1,1 0,-1 0,1 0,-1 0,-1 0,0 0,0-1,0 1,1 0,-1 0,0-1,1 1,-1-1,1 1,-1 0,1-1,-1 1,0 0,1-1,0 1,0-1,0 1,1-1,-1 0,0 1,0-1,0 1,0-1,-1 1,0 0,0 1,-1-1,2 1,-1-1,1 1,-1 0,-1 1,1-1,-1 0,0 1,0-1,-1 1,1-1,-1 0,5-1,0-1,-1 1,0-1,0 0,0 1,0-1,-1 1,1 1,0 0,-2 1,1 0,0 1,0 0,0 1,-1-1,0 1,-1-1,-1 0,0 0,5-1,-3-1,0 0,-1 0,1 1,1-1,3 1,-7 2,3 0,2 0,0 0,1 0,0 1,0-1,-1 1,-2-1,-2 1,-3-1,6 0,-3-1,-3 0,1 1,0 0,2 1,-2 0,3 1,0 0,1 0,0 0,-1 0,-2 0,-3 0,11-1,-3 0,-2 0,0 0,1 2,-1 0,0 0,-1 0,-4 0,-1 0,-1 0,-1 0,6 0,-1 0,0 0,0 0,-1 0,1 0,-1 0,1 0,-1 0,-2 0,0 0,1 0,4 1,2 1,-2 1,-4 0,-2 1,1 0,3 2,0 0,-1 1,6 3,-2 1,-3-1,-3 0,6 4,-4 3,-11-7,1 6,4 4,5-2,2 3,-12-4,1 2,1 2,0-1,1 0,1 0,0 0,-1 2,1 2,-1 2,0 1,0-1,-1 0,-1 0,0 0,-1 0,-1 0,-2 1,0 0,-1 0,0 1,0 0,-1 0,-1 0,5 7,0-1,-1 1,-4-7,-1 1,0 0,0-1,3 6,0 0,0-2,-1-1,-1-2,-1-1,0 2,-1-3,-2-7,-2-3,-1-3,-4-2,5-9,25-1,0-2,6 0,-4-2,4 0,0-1,-5 0,2 0,0-1,-1-1,1-1,-1-1,0-1,0 0,-2 0,0-1,-1 0,-2 0,0-2,-1 1,-3 0,6-3,-4 1,-5 0,-13 6,-7 1,3 0,12-5,4-3,7 0,-11 0,-6 9,-9-3,-1 0,-18-5,10 3,-10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1:38.6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2579 4423,'35'0,"1"0,-1 0,1 0,-1 0,0 0,5 0,-1 0,1 0,1 0,0 0,2 0,-7 0,2 0,0 0,0 0,1 0,0 0,1 0,-2 0,3 0,-1 0,2 0,-1 0,0 0,-1 0,-1 0,-1 0,4 0,-2 0,0 0,-1 0,1 0,1 0,-4 0,2 0,0 0,1 0,-1 0,0 0,-3 0,-1 0,4 0,-3 0,-1 0,1 0,2 0,-4 0,2 0,1 0,1 0,0 0,0 0,0 0,-2 0,5 0,0 0,-1 0,-1 0,2 0,1 0,-6 0,1 0,1 0,0 0,1 0,-1 0,1 0,-1 0,0 0,0 0,0 0,1 0,-1 0,0 0,1 0,0 0,1 0,1 0,0 0,0 0,0 0,-1 0,0 0,-2 0,-1 0,-1 0,-1 0,0 0,0 0,1 0,1 0,1 1,2-1,1 0,0 1,0-1,0 0,-1-1,0 0,-1 0,0-2,-1 1,0-1,0 0,1 0,2 0,-3 2,1-1,1 1,0-1,1 1,0 0,0-1,0 1,0-1,-1 0,0 0,0-1,0 1,1-1,-1 1,0 0,0 0,0 0,0 0,1 1,-1 0,0 0,1 0,-1 0,0 0,0 0,0 1,-1-1,-1 1,1 0,-1 0,1 0,-1 1,0-1,0 0,-1 0,2 0,1 0,-1 0,0 0,0 0,-1 0,-1 0,1 0,0 0,0 0,-1-1,0 1,-1 0,0 0,0 1,1 0,1-1,-1 1,-1 1,0-1,-2 1,2 0,-1 1,-1 0,-1 0,-1 0,3 0,0 1,-2 0,-2 0,-1 2,-1 0,-3-2,-1 0,-4-2,-1 1,-8-3,6 4,8 2,6 0,10 1,2 1,-9-2,2 1,1 1,1-1,1 1,-2-2,0 0,1-1,1 1,1 1,0-1,-7 1,1-1,1 1,1 0,-1 0,-1 0,0 0,-2 0,3 0,-1 0,-1 0,-1 0,0-1,-1 1,3 1,-1 0,0 0,-2-1,-3 1,6 1,-3 0,-4-1,-5-2,-4-2,1 0,-14-4,-1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1:45.2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2601 6907,'41'-2,"0"1,-10 1,3-1,2 1,-2-1,-2 1,-1 0,2 0,3 0,-2 0,1 0,3 0,1 0,3 0,0 0,2 0,-10 0,1 0,1 0,2 0,0 0,1 0,0 0,1 0,0 0,1 0,-1 0,1 0,-3 0,-1 0,1 0,1 0,-1 0,1 0,0 0,0 0,1 0,1 0,0 0,1 0,1 0,1 0,-7 0,0 0,2 0,0 0,1 0,0 0,1 0,1 0,0 0,0 0,0 0,0 0,0 0,0 0,0 0,0 0,0 0,-1 0,-1 0,1 0,-2 0,3 0,0 0,-1 0,-1 0,1 0,-1 0,0 0,0 0,-1 0,1 0,0 0,0 0,1 0,-1 0,1 0,1 0,0 0,1 0,-6 0,1 0,0 0,1 0,0 0,1 0,-1 0,1 0,0 0,0 0,0 0,0 0,1 0,-1 0,0 0,0 0,0 0,0 0,-1 0,0 0,0 0,0 0,-1 0,2 0,0 0,0 0,0 0,-1 0,1 0,-1 0,0 0,0 0,-1 0,1 0,0 0,-1 0,1 0,0 0,0 0,0 0,0 0,0 0,0 0,2 0,-1 0,1 0,-1 0,1 0,0 0,0 0,0 0,0 0,0 0,0 0,0 0,0 0,-1 0,1 0,-1 0,0 0,-1 0,0 0,0 0,2 0,0 0,0 0,0 0,-1 0,0 0,0 0,0 0,-1 0,0 0,1 0,-2 0,1 0,0 0,-1 0,0 0,0 0,4 0,0 0,0 0,-1 0,1 0,-1 0,-1 0,1 0,-1 0,0 0,-1 0,0 0,-1 0,0 0,4 0,-1 0,-1 0,0 0,-1 0,0 0,-1 0,0 0,0 0,0 0,0 0,1 0,0 0,-1 1,0-1,0 0,0 0,-1 0,0 0,0 0,-1-1,5 1,0-1,0 0,-1-1,0 1,0 0,-1 0,1-1,-1 1,0 0,0-1,0 1,-1-1,1 1,-2 0,0-1,0 1,-1-1,0 1,-1-1,1 1,-1-1,2 0,2-1,2 0,0 0,0 0,-1 0,-2 0,-2 1,-1 1,-3 0,-1 1,1 0,3-1,1 0,3 0,1-1,2 1,-1-1,-1 0,-3 0,5 0,-3 0,0 0,0 0,1 1,-4 0,1 0,0 1,1 0,-1 0,0-1,1 0,0-1,1 0,-2 0,0 0,-2 1,7 1,-2 0,-1 0,2 0,-4-1,2 0,0-1,-1 1,-2 0,2 0,-2 1,-1 0,-1-1,-1 0,-1-1,0 1,-1-1,0 2,-1 0,1 0,1 0,3 0,1 0,0 0,0 0,1 0,-1 0,0 0,2 0,-4 0,1 0,1 0,0 0,-2 0,6 0,-1 0,0 0,-2 0,-4 0,-2 0,0 0,-1 0,6 0,-1 0,-5 0,-6 0,-4 0,6 0,-20 0,-1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1:46.9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3019 7919,'38'0,"0"0,0 0,0 0,0 0,0 0,0 0,0 0,0 0,0 0,0 0,0 0,0 0,-1 0,1 0,0 0,1 0,0 0,0 0,1 0,0 0,0 0,0 0,1 0,0 0,0 0,0 0,0 0,0 0,-3 0,0 0,0 0,0 0,1 0,-1 0,1 0,0 0,1 0,-1 0,0 0,1 0,-1 0,1 0,-1 0,0 0,0 0,1 0,-1 0,0 0,-1 0,1 0,0 0,0 0,0 0,-1 0,1 0,0 0,0 0,0 0,0 0,0 0,0 0,0 0,0 0,1 0,-1 0,1 0,0 0,0 0,0 0,1 0,0 0,0 0,0 0,0 0,0 0,0 0,0 0,0 0,0 0,0 0,-1 0,0 0,-1 0,1 0,-2 0,0 0,4 0,-1 0,-1 0,0 0,0 0,-1 0,0 0,0 0,-1 0,1 0,0 0,0 0,0 0,1 0,0 0,0 0,-1 0,0 0,0 0,0 0,1 0,0 0,0 0,0 0,0 0,0 0,0 0,0 0,0 0,-1 0,1 0,-1 0,-1 0,1 0,3 0,0 0,-1 0,1 0,-1 0,0 0,0 0,-1 0,1 0,-1 0,0 0,1 0,-1 0,0 0,1 0,-2 0,1 0,-1 0,0 0,0 0,0 0,0 0,0 0,0 0,0 0,0 0,0 0,0 0,0 0,0 0,1 0,0 0,0 0,0 0,0 0,1 0,-1 0,0 0,0 0,1 0,-1 0,0 0,0 0,0 0,0 0,0 0,0 0,0 0,0 0,-1 0,1 1,0-1,0 0,0 0,-1 0,0 0,0 0,0 0,0-1,-1 1,2-1,0 1,0-1,-1 0,0 0,0 0,0 0,0 0,-1 0,0 0,1-1,-1 1,0 0,3 0,-1 0,1 0,0 0,0 0,-1 0,0-1,0 1,-1 0,-1-1,-1 0,-1 0,7-1,-2 0,-2 0,0-1,-1 1,1-1,2 0,0 0,-4 1,0 0,1-1,1 0,0 1,0-1,0 0,1 1,-1-1,0 1,-1 0,3 0,-1 0,0 0,0 0,0 0,0 1,1-1,0 0,0 1,2-1,-6 0,1 0,0 0,1 0,0 0,0 1,1-1,0 0,0 0,0 0,0 0,-1 1,1-1,1 1,-1 0,1-1,0 1,0 0,0 0,0 0,0 0,0 0,0 1,0-1,-1 0,1 1,-1-1,1 1,-1 0,0 0,0 0,0 0,0 0,0 0,0 0,0 0,0 0,0 0,-1 0,0 0,-1 0,1 0,-1 0,1 0,-1 0,0 0,0 0,0 0,-1 0,0 0,0 1,-1-1,5 1,1 0,-1 0,0 0,-1 0,0 0,-1 0,-1 0,-1 0,-1 0,5 0,0 0,-2 0,-1 0,-1 0,-2 0,-2 0,9 0,-3 0,-3 0,-3 0,7 0,-7 0,-8 0,-4 0,-2 0,4 0,13 0,3 0,-6 0,1 0,-6 0,1 0,-3 0,14 0,-6 0,-17 0,-9 0,-3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1:50.8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2945 8846,'38'0,"-1"-1,0 1,0 0,0-1,0 1,0-1,2 1,-1 0,1-1,0 1,0 0,0-1,2 1,-2 0,1 0,1 0,0 0,1 0,-1 0,-1 0,0 0,-2 0,-1 0,0 0,0 0,-1 0,1 0,0 0,-1 0,2 0,-1 0,1 0,0 0,-1 0,1 0,-1 0,0 0,3 0,-1 0,0 0,0 0,0 0,0 0,0 0,0 0,0 0,0 0,0 0,0 0,-1 0,0 0,4 0,0 0,-1 0,0 0,-1 0,-1 0,1 0,0 0,-2 0,-1 0,-1 0,-2 0,-1 0,-1 0,2 0,0 0,2 0,1 0,-2 0,-1 0,0 0,-1 0,-1 0,1 0,6 0,2 0,-2 0,-2 0,-1 0,-2-1,-4 2,-5 3,0 1,7 3,2 1,-9-1,2 0,2 0,1 1,3 2,3 0,-1-1,0 0,3-1,-1-2,2 1,4 0,-10-1,2 1,3 1,1-1,0 1,0 0,-1-1,-2-1,4 1,-2 0,-1-1,0 1,1-1,3 0,-4 0,2-1,1 1,0 0,1-1,0 1,0-1,0 1,-1-1,0 1,0-1,0 1,0-1,0 0,1-1,0 0,-3-2,0 0,1 0,-1-1,1 1,0-1,1-1,0 1,1 0,-4 0,0 0,1 0,0 0,0 0,1 0,1 0,-1-1,0 1,0-1,0 0,0 0,-1 0,1-1,-1 1,0-1,1 0,-1-1,1 1,-1 0,0 0,-1-1,1 1,-1 0,4 0,-1 0,0 0,0 0,0 0,-1 0,1 0,0 0,0 0,1 0,-2 1,2 0,-1-1,1 1,0 0,0 1,0-1,0 0,-2 0,0-1,-1 1,2 0,-2-1,-1 0,0 0,-1 0,1 0,-1 0,1 1,1 0,0 0,0 0,0 1,1-1,0 1,0 0,0 0,-1 0,-1-1,0 1,2-1,0 0,-1-1,-1 1,0-1,0 1,-1 1,0-1,3 2,-1 0,0 0,0 1,-2-1,0 1,-1-1,4 0,-2 0,0 0,-1 0,-1 1,0 0,0 1,0 0,-2 0,-2-1,7 0,-3 0,-3 0,4 1,-6-1,-3 1,-14-2,-4-3,20 0,-5 0,3 0,5 0,3 0,-6 0,3 0,1 0,-1 0,-1 0,-1 0,0 0,2 0,1 0,1 0,0 0,1 0,-2 0,4 0,-1 0,0 0,-2 0,5 0,-1 0,-3 0,0 0,-3 0,5 0,-23 0,-5-2,2-14,17-7,-14 8,1 0,5-3,-1 2,2-2,-8 1,-7 9,-4 1,-2-6,0-3,0-1,-2-3,1-3,1-3,-1-8,0-3,1 10,0-1,0-3,-1 0,0-4,0-2,-2 1,0 2,-2 2,-2 3,0 0,-1-4,1 2,1-4,-2 0,0-1,-1 2,-2 2,-5-3,-3 2,-1 2,-1-1,1-1,-2 0,0 1,-1 2,2 6,-1 2,-2 1,0 1,-5-2,-2 0,-1 1,-2 3,5 4,0 2,-2 1,-1 1,-1-1,-2 0,-1-1,-1 0,-1 1,-1 1,-2 1,6 3,-2 1,0 1,-1 1,-1 0,-1 1,0-1,-2 0,6 1,0-1,0 1,-1-1,-1 1,-1-1,0 1,-1 0,-1 0,0 0,-1 1,0-1,6 2,0-1,-1 0,0 1,-1 0,-1 0,1 0,-2 0,1 0,-1 1,0-1,-1 0,1 0,-1 1,0-1,1 0,-1 0,0 0,4 0,-1 0,0 0,0 0,-1-1,1 1,-1 0,0-1,0 1,0 0,0-1,0 1,0 0,-1 0,1 0,-1 0,0 0,1 1,-1 0,0-1,0 1,2 1,-1-1,1 0,-1 1,0 0,0 0,0 0,0 0,-1 0,1 0,0 0,-1 1,1-1,-1 1,1 0,-1-1,1 1,0 0,0 0,0 0,0 0,0-1,0 1,-2 1,0-1,0 0,-1 1,1-1,0 1,0-1,0 1,0-1,0 1,0 0,0 0,0 0,1 0,-1 0,1 1,0-1,0 0,0 1,1 0,0-1,-2 1,1 0,0 1,-1-1,1 1,1-1,-1 1,0 0,1 0,0-1,0 1,0 0,0 0,1 0,0 1,0-1,1 0,0 0,0 0,-5 0,2 1,-1 0,1 1,0-1,0 0,1 0,0 1,0-1,0 0,1 0,0-1,1 1,-1-1,1 0,-5 1,0-1,1 0,-1 0,1 0,0 0,1-1,1 1,0-1,2 1,0-1,1 1,-4 0,3 1,0 0,2-1,0 1,0-1,-2 1,-1 0,3-1,-2 0,0 0,0 1,-1-1,0 0,-1 1,1-1,1 0,-1-1,-2 1,1 0,0 0,0-1,-1 0,1 1,-2-1,0 1,-1 0,4-1,-1 1,0 0,-2 0,1 0,-1 0,-1 1,1-1,0 0,0-1,0 1,1-1,2 0,1-1,-1 1,0-1,1 0,0 0,-1-1,1 1,0 0,0 0,-1 0,1 1,-4 0,0 0,0 0,0 1,0-1,0 0,0 1,1-1,0 0,1 0,0 0,-2 0,1 0,1 0,0-1,0 1,0-1,1 1,0-1,-1 0,2 0,-1 0,0-1,1 1,-1-1,1 1,0-1,1 1,1 0,-6 0,2 1,0 0,1 0,0 0,0 0,-1-1,2-1,0 0,0 0,0 0,0-1,0 1,1 0,-5 1,0 0,0 1,1-1,1 0,2 0,0-1,2 0,1-1,1 1,0 0,-2 0,1 0,2 1,2-2,-10 2,6-1,-5 1,41-4,16 0,9 0,-1-2,3-2,5-1,3 0,-8 1,3 1,2-1,1-1,3 1,1-1,0 0,2 1,0-1,-7 0,1 1,1 0,1-1,1 0,0 1,0-1,2 0,0 0,1 0,1 0,0-1,1 1,0 0,-7 0,1 0,0 1,1-1,0 0,1 0,0 0,1 0,0 0,1-1,0 1,0 0,1 0,0-1,0 1,0 0,0-1,0 1,0 0,1-1,-1 1,0 0,-3 0,0 0,0 0,0 0,1 1,0-1,0 0,0 0,0 0,0 0,1 0,-1 0,1 0,0 0,0 0,0 0,-1 0,1 0,0 0,0 1,0-1,0 0,0 0,0 1,-1-1,1 0,-2 1,1 0,0-1,-1 1,1 0,-1 0,1 0,-1-1,1 1,0 0,-1 0,1 0,0 0,0 0,-1 0,1 0,0 0,0 0,0 0,-1 0,1 0,0 0,0 0,0-1,0 1,0 0,0 0,-1 0,0-1,1 1,0 0,-1-1,1 1,0-1,0 0,0 1,0-1,0 1,0-1,-1 1,1-1,0 0,0 1,0-1,-1 1,1 0,-1-1,1 1,-1 0,0 0,0 0,-1 0,1 0,-1 1,0-1,4 0,0 1,0-1,-1 1,1 0,-1-1,0 1,0 0,0 1,0-1,-1 0,1 0,-1 1,0-1,1 0,-1 0,0 1,0-1,0 0,0 0,0 0,0 0,0-1,1 1,-1-1,1 1,0-1,-1 0,1 0,0 0,-1 1,1-1,-1 0,0 0,1 0,-1 0,0 0,-1 0,1 1,-1-1,0 1,0-1,0 1,0 0,-1 1,4-1,0 0,0 0,0 1,-1 0,1 0,-1 0,0 0,0 0,-1 0,0 1,0-1,0 0,-1 1,0-1,-1 0,0 1,0-1,3 0,0 0,0-1,0 1,-1 0,-1 0,1 0,-2 0,1 0,-2 0,1 1,-1-1,-1 1,0 0,5 0,-1 1,-1 0,0 0,-1 0,0 0,-1 1,1-1,-1 0,1 0,0 0,0 0,0 0,1 0,-1 0,0 0,-1 0,-1 0,-2 0,-2 0,6 0,-3 0,-1 0,-1 0,0 0,1 0,3 0,1 0,1-1,-1 1,-2 0,-1 1,4 2,-2 0,-1 1,-1-1,-4 1,0-1,-1 1,0 1,1 1,0 1,-1-1,0 1,6-1,-1 0,-2 1,5 3,0 0,-11-4,1-1,0 1,1 1,-1 0,1 1,5 2,1 0,0 0,0 0,0 0,1 1,-1 1,1 0,-1 0,-2-1,-1-2,-1 1,2 3,-3-1,-5-3,-4-1,0 3,-11-3,-5-4,-31 11,2-12,-10-2,9 1,-6 0,-3-1,-4 1,-3 0,-1-1,-2 0,-1 0,11 0,0 0,-2-1,-1 0,-1 0,-1 0,-1 0,-1 0,0 0,-2-1,0 1,-1 0,0 0,-1 0,-1 0,0-1,10 1,0 0,0 0,-1 0,0 0,-1 0,-1 0,0 0,0 0,-1 0,0 0,0 0,-1 0,0 0,-1 0,0 0,0 0,0 0,-1 0,1 0,-1 0,-1 0,1 0,-1 0,1 0,-1 0,0 0,0 0,6 0,0 0,0 0,0 0,-1 0,0 0,-1 0,1 0,-1 0,0 0,-1 0,1 0,-1 0,0 0,0 0,0 0,0 0,-1 0,1 0,-1 0,1 0,-1 0,0 0,0 0,1 0,-1 0,0 0,0 0,1 0,-1 0,1 0,-1 0,1 0,0 0,0 0,0 0,1 0,-1 0,1 0,-1 0,0 0,0 0,0 0,0 0,0 0,0 0,0 0,1 0,-1 0,0 0,1 0,-1 0,0 0,1 0,-1 0,1 0,-1 0,1 0,-1 0,1 0,-1 0,1 0,0 0,-1 0,1 0,-1 0,1 0,-1 0,1 0,-1 0,1 0,-1 0,1 0,-1 0,1 0,-1 0,0 0,1 0,-2 0,1 0,-1 0,1 0,-1 0,0 0,-1 0,1 0,0 0,0 0,-1 0,1 0,0 0,0 0,-1 0,1 0,1 0,-1 0,0 0,1 0,0 0,0 0,0 0,1 0,0 0,1 0,-1 0,1 0,1 0,0 0,0 0,1 0,1 0,0 0,0 0,-9 0,0 0,1 0,1 0,1 0,0 0,0 0,1 0,0 0,1 0,0 0,1 0,0 0,0 0,0 0,1 0,0 0,0 0,0 0,0 0,0 0,0 0,-4 0,1 0,-1 0,0 0,0 0,0 0,1 0,0 0,0 0,1 0,1 0,0 0,1 0,2 0,0 0,1 0,2 0,1 0,-13 0,2 0,3 0,1 0,1 0,3 0,0 0,2 0,-6 0,1 0,3 0,3 0,4 0,-5 0,9 0,11 2,32 2,23 1,7 1,-20-3,2 0,3 1,1-1,3 1,2 0,1 0,2-1,-10 0,0 0,3 0,0 0,1 0,2 0,0-1,2 1,0 0,0 1,2-1,-1 0,1 0,1 0,-1 1,1-1,0 1,-8-1,0 0,1 0,0 0,1 0,0 1,1-1,0 1,0-1,0 0,1 1,0 0,0-1,0 1,0-1,1 1,0-1,-1 1,1-1,0 1,0-1,-1 1,1-1,0 0,-1 0,0 0,-1 0,1 0,0 0,0 0,-1 0,2-1,-1 1,0 0,0-1,0 1,1 0,-1-1,1 1,0 0,-1-1,1 1,0 0,0-1,0 1,0 0,0 0,0-1,0 1,0 0,0 0,1 0,-2 0,0 0,1 0,0 0,1 1,0-1,0 0,0 0,0 1,0-1,0 0,1 1,-1-1,0 0,0 1,0-1,0 0,-1 1,1-1,-1 0,-1 0,0 1,0-1,-1 0,0 0,0-1,-2 1,0 0,0 0,6 0,0 0,-1 0,-1-1,0 1,-1 0,-1-1,0 1,0-1,0 1,-1-1,0 1,0-1,0 0,-1 1,1-1,0 1,0-1,0 1,2-1,1 1,1 0,-1 0,1-1,0 1,0 0,-1-1,0 1,-1 0,0-1,-2 1,0 0,-2-1,-2 0,-1 1,-1-1,14 1,-3 0,-3 0,-2 0,-2 0,0 0,-1-1,3 1,-1-1,-1 0,-4 0,-4 1,5 0,-9 0,-8-3,8 0,-17 0,14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1:56.7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3208 5451,'30'-1,"-1"1,0-1,3 0,1 0,2 1,0-1,-4 1,1 0,1 0,0 0,1 0,0 0,1 0,1 0,0 0,1 0,-1 0,1 0,-1 0,1 0,0 0,1 0,1 0,-5 0,1 0,0 0,1 0,1 0,0 0,0 0,-1 0,3 0,-1 0,1 0,0 0,0 0,1 0,0 0,1 0,-3 0,1 0,1 0,0 0,1 0,0 0,0 0,-1 0,0 0,-1 0,1 0,0 0,0 0,0 0,-1 0,0 0,0 0,0 0,0 0,-1 0,1 0,-1 0,1 0,-1 0,-1 0,0 0,-1 0,-2 0,8 0,-1 0,-2 0,0 0,-3 0,-1 0,5 0,-3 0,-2 0,-3 0,12 0,-7 0,-3 0,-17 0,-10 0,16 0,9 0,2 0,5 0,1 0,-9 0,1 0,1 0,3 0,1 0,2 0,3 0,0 0,-1 0,-1 0,-1 0,-2 0,0 0,0 0,3 0,-4 0,1 0,1 0,1 0,0 0,0 0,-2 0,4 0,0 0,0 0,-1 0,0 0,0 0,-2 0,0 0,-1 0,0 0,1 0,-1 0,0 0,0 0,0 0,0 0,-2 0,0 0,0 0,-2 0,0 0,0 0,1 0,4 0,1 0,1 0,-2 0,-1 0,1 0,-2 0,0 0,0 0,-2 1,1 1,0-1,-1 0,-2 1,7-2,-3 0,-1 1,-5 2,-2 1,-3-1,-2-3,-4 0,1 4,-23-14,-1-8,-6 4,4-1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0:52.9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2319 4414,'38'0,"1"0,0 0,0 0,0 0,0 0,0 0,-3 0,0 0,1 0,0 0,0 0,1 0,1 0,1 0,0 0,-4 0,1 0,1 0,0 0,0 0,1 0,1 0,0 0,-1 0,1 0,0 0,0 0,-1 0,0 0,0 0,0 0,1 0,-1 0,1 0,0 0,0 0,0 0,0 0,0 0,0 0,-2 0,0 0,0 0,0 0,1 0,-1 0,1 0,-1 0,1 0,-1 0,1 0,-1 0,0 0,0 0,2 0,0 0,0 0,0 0,0 0,0 0,-1 0,1 0,-1 0,1 0,-1 0,0 0,0 0,1 0,0 0,-1 0,1 0,-1 0,0 0,1 0,-1 0,-1 0,1 0,0 0,0 0,1 0,2 0,-1 0,0 0,0 0,0 0,-1 0,0 0,-1 0,0 0,-2 0,6 0,-1 0,-1 0,-1 0,0 0,0 0,0 0,0 0,0 0,1 0,0 0,0 0,-1 0,0 0,-2 0,-1 0,1 0,-1 0,-1 0,-1 0,0 0,-1 0,2 0,0-1,-1 1,-1 0,1 1,5 0,0 0,-1 1,-1 0,2 0,-1 0,1 1,-8 2,0 0,0 0,0-1,0 0,0 0,-1 0,0 0,5 2,-1 0,0 0,3-1,0-1,-1-1,-4 0,-1-1,0 0,2 1,1 1,-1-1,-2 0,-1-1,0 0,0 0,0 0,1 0,2 0,1 0,-1-1,-2 0,0-1,1-1,-3 1,1 0,0 0,0 0,5 1,0-1,1-1,-5-1,2-1,1-1,-1 1,2 1,-1 0,1 0,-3-1,5-3,-2-2,1 2,-7 3,2 2,-1-1,-1 0,3-2,-1-1,0 0,3 2,1 1,1-1,-2-1,0 0,2 0,-1 0,-1 2,0 0,1 0,1 0,-5 1,0 0,1-1,1 1,-1 0,2 1,0 0,1 0,-1 0,0 0,-1 0,-1 0,0 0,1 0,0 0,3 0,0 0,1 0,0 0,0 0,-4 0,1 0,0 0,0 0,0 0,-1 0,4 0,-1 1,-1-1,2 0,0-1,0 0,0 0,2 0,0-1,-1 1,1-2,-2 1,1-1,0 0,-1-1,0 1,0-1,-2 1,-1-1,0 1,0-1,0 1,1-1,4 0,1-1,0 1,0 0,0 0,-2 1,2 0,-1 1,-1 1,0-1,1 0,0 0,1-1,-1 0,1 1,-1 0,-1 1,1 1,-1 0,-1 0,-1-1,0 0,0-1,-2 0,1 0,3 2,1 0,-1 0,0 0,-1 0,0 0,0 0,2 0,-4 0,2 0,0 0,0 0,0 0,0 0,0 0,0 0,-1 0,1 0,-1 0,0 0,0 0,0 0,-1 0,-3 0,1 0,-1 0,-1 0,0 0,7 0,-1 0,0 0,0 0,0 0,0 0,-1 0,0 0,-4 0,-2 0,1 0,0 0,2 0,0 0,0 0,0 0,6 2,-1 0,0 0,-7-1,0-1,0 0,-2 1,4 2,-2 1,0-1,-2-2,-1-1,-2 0,4 3,-3-1,12-2,-16 0,-11 0,-8 0,1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2:40.6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3159 5266,'32'0,"1"0,5 0,3 0,-8 0,1 0,1 0,0 0,0 0,0 0,-2 0,-1 0,0 0,-3 0,-1 0,0 0,1 0,0 0,-3 0,2 0,-1 0,9 0,-1 0,-12 0,1 0,12-1,1 2,-7 1,0 0,7 1,0 0,0 5,2 0,-8-3,1-1,1 1,1 3,2 0,0 0,2-3,0-1,2 2,-9-1,0 2,0 0,1-1,4 0,0-1,0 0,0 1,-3 1,0-1,0 1,0 0,5 0,1 0,-1 0,-1 0,3 2,-1-1,0 1,-8-1,1 0,0 1,-1-1,7 2,-1 0,-1-1,-7 0,-2 0,0-1,5 0,-4-2,-1 1,-14-6,-6 4,0-2,-30-9,2-1,-6 0,-3-1,1-1,-1 0,-7 3,-2 0,11 1,-1-1,0 1,-5 2,-1 1,0 0,0 1,0-1,-1 0,-3 0,0 0,1 1,2 0,1 1,0 0,-3-2,-1 0,2 0,4 2,1 0,1 0,2 0,2 0,0 0,-8 0,2 0,9 0,1 0,-7 0,0 0,3 0,-1 0,-5 0,0 0,7 0,0 0,4 0,0 0,1 0,0 0,-11 0,-5 0,1 0,14 0,-1 0,1 0,-1 0,-2 0,-1 0,4 0,0 0,0 0,0 0,0 0,0 0,-1 0,2 0,-10 0,10 0,1 0,-12 0,-6 0,17 0,0 0,-18 0,1 0,2 0,10 0,5 0,8 0,3 0,1 0,-1 0,1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2:45.4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3017 8307,'35'0,"1"0,0 0,0 0,-1 0,1 0,-1 0,0 0,-1 0,1 0,-2 0,-1 0,3 0,-1 0,1 0,-3 0,1 0,0 0,-3 0,10 0,-3 0,1 0,-2 0,-7 0,-2 0,5 0,4 0,-5 0,5 0,2 0,-10 0,2 0,0-1,2 2,-5 0,2 1,-1 0,10 0,2 1,-10 1,1 0,-1 0,6 1,-2 0,-6 0,-1-1,-5-1,-2 0,0 2,3-4,-4 5,2-5,5 2,-6-3,2 0,0 0,2 0,8 0,2 0,0 0,-1 0,-1 0,-2 0,-5 0,-2 0,4 0,-12 2,6-1,7 1,5-2,-9 0,1 0,14 0,-4 0,-9 0,-15 0,-9 0,-24-4,1-1,-2-1,-14-1,-2-3,8 1,-2-1,1 0,0 1,0 0,0 1,2 1,0 1,-3-1,-1 1,-4-1,0 0,0 2,0 1,1 1,-2 1,-1-1,2 0,-1-1,-1 0,-1 1,-1 0,3 1,-1 0,0 1,-1-1,2 1,0 1,0-1,1 1,0 0,0 1,-1-1,4 0,-2 0,0 0,1 0,1 0,1 0,-4 0,1 0,2 0,0 0,-6-1,2 1,2 1,-3 3,4 0,5-1,2 0,6 3,2 1,-11 0,7 1,8-2,-2 1,6-2,1-2,7 2,42-3,-17 0,3-1,16 2,3 1,-4 1,0 1,-10-1,0 1,0 1,11 3,-1 1,-9-3,-1-1,-1 1,5 2,-2-1,-7-3,-1 0,8 4,-16-10,-1 5,-7-3,-22 2,-10 0,5-3,-2 0,-6 2,-3 1,-1-1,1-1,0 0,0 1,1 0,-1 1,-1 0,-5 0,0 1,0-2,8 0,0-1,2 0,-9 1,1-1,6-2,4 0,-1 0,2 0,13 0,9-2,20-5,11-1,-8 5,5 0,7 0,8-2,2 1,-3 1,1 2,-1 2,3-1,-9 0,2 0,3 0,-1 0,-1 0,-2 0,6 0,-3 0,-1 0,1 0,0 0,0 0,-1 0,-2 0,0 0,-2 0,-3 0,-1 0,-4 0,11 0,-14 0,-10 0,4 0,12 0,-4 0,2 0,5 0,1 0,-3 3,0 1,0 0,11-1,0 1,-9 1,2 1,-2-1,9 3,0-1,-12-1,2-1,-2 2,12 3,-2 1,-5-1,-2-1,-9-1,-1-2,9 2,-19-3,-1-4,21-8,9 5,-2-2,3-1,-5 5,-1 0,-1 0,-4 0,5 0,-15 0,-10 0,-41 0,5 0,-5 1,-4-2,2-5,-2 0,1 4,-4 2,0-1,1-4,-1-1,-3 0,11 3,-3 0,-1 0,-1 1,1-1,2 0,-9-1,3 1,0-1,-2-1,6 0,-2 0,-1-1,1 0,0 0,2 2,-7-1,2 0,1 1,1 0,3-1,0-1,2 1,2 1,-1 1,2 1,2 0,1-3,3 1,2 3,1 1,0-4,-1-1,-4 2,0 1,0-1,0 0,3-1,2 1,-7 2,11-5,14 6,26-10,0 9,3 1,5-4,4 1,-6 2,2 2,0-1,-3 0,-1 0,2 0,4 0,4 0,1 0,0 0,-6 0,0 0,1 0,0 0,1 0,2 0,0 0,1 0,-1 0,-1 0,2 0,0 0,-3 0,-2 0,11 0,-7 0,-3 0,-23 0,-5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2:48.3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8165 6229,'38'0,"0"0,0 0,-5 0,2 0,1 0,1 0,0 0,-2 0,1 0,0 0,1 0,1 0,-1 0,-1 0,0 0,0 0,1 0,0 0,0 0,-1 0,0 0,0 0,0 0,-1 0,1 0,0 0,0 0,0 0,0 0,0 0,0 0,0 0,1 0,0 0,-2 0,1 0,0 0,1 0,-1 0,1 0,-1 0,0 0,1 0,0 0,0 0,0 0,-1 0,1 0,-1 0,-1 0,2 1,0 0,-1 0,0 0,-1 1,0-1,-1-1,8 1,0-2,-1 1,-2 1,-1 0,1 3,-1 1,-2 1,0-1,4-1,-2 0,-1 1,-8 1,0 0,-2 0,1 0,-1 0,-1-1,10-2,2-2,-9 1,3-1,3 1,0-1,0-1,2 0,0 0,1 0,0 0,-1 0,1 0,-1 0,2 0,0 0,-2 0,2 0,0 0,0 0,-1 0,0 0,0 0,-1 0,-1 0,1 0,1 0,0 0,1 0,1 0,0 0,-1 0,-1 0,-1-1,-2-1,-1 0,1 1,1 0,-1 0,1 1,1 0,-1 0,0 0,-2-1,8-2,-3-1,-1 0,1 2,0 0,1 2,-1 1,-2-2,2-1,-1 0,-4 0,1 2,-5 0,0 0,-20 0,-2 0,10 0,5 0,3 0,4 0,4 0,4 0,-1 0,-4 0,0 0,0 0,6 0,0 0,-3 0,-6 0,-2 0,3 0,-5 0,-11 0,20 0,-7 2,5 1,-4-1,2 0,4 1,0-1,3 1,3 0,0 0,-1 0,-6 0,0-1,1 1,-1 0,1-1,1 0,-2 0,1-1,1 0,0 0,0 1,0-1,-1 1,5 1,0 1,0 1,-1-1,-1 0,-1-1,-1 0,-2-2,0 1,-2 0,0 0,3 2,0 0,-3 1,-3-1,7 1,-6-1,-3-3,-17 2,-5-3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2:50.7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1635 6849,'28'0,"0"0,0 0,3 0,3 0,1 0,2 0,-2 0,2 0,1 0,1 0,2 0,-5 0,1 0,2 0,0 0,1 0,-1 0,1 0,-1 0,0 0,0 0,0 0,1 0,0 0,1 0,-5 0,1 0,0 0,1 0,0 0,0 0,0 0,-1 0,0 0,2 0,0 0,-1 0,1 0,-1 0,1 0,0 0,1 0,-4 0,1 0,0 0,1 0,0 0,0 0,-1 0,0 0,-1 0,-1 0,6 0,-1 0,-2 0,0 0,0 0,1 0,0 0,-2 0,0 0,1 0,0 0,-1 0,0 0,-2 0,-2 0,7 0,-2 0,-1 0,-2 0,0 0,4 0,-2 0,-1 0,0 0,3 0,-1 0,-4 0,-4 0,-1 0,10 0,0 0,-3 0,1 0,-9 0,1 0,0 0,7 0,-3 0,-10 0,-2 0,4 0,-14 0,11 0,5-3,6-1,3 1,4 0,4-1,-6 0,2-1,1-1,2 1,-2 0,-1 0,0 1,0 0,0 0,1-1,-4 0,1 0,1-1,-2 0,-1 1,-3 0,11-1,-5 2,-1-2,-6 1,-1-1,-5 1,4 0,-18 2,-6 3,12 0,14 0,3 0,3-3,-17 2,-6-2,0 3,13 0,6 0,1 0,4 0,-3 0,4 0,3 0,-2 0,-1 0,-1 0,1 0,1 0,-2 0,1 0,1 0,-1 0,-1 0,-1 0,0 0,-2 0,0 0,-1-1,0 1,-1 0,0 1,-2 0,-2 1,1 1,1 0,3 0,1 1,1 1,0-1,-4 0,0 0,0 0,2 0,1 0,0 1,3 1,0-1,1 1,-1 0,0-1,-3 1,1 1,-1-1,0 0,1 1,-1-1,2 0,0 0,0 0,0 0,0 0,1 0,0 1,1 0,1 1,-1-1,-1 1,0-2,-5 0,0 0,0-1,-1 0,1 0,0 1,2-1,1 1,0-1,0 0,0 1,-1 0,-1-1,0 0,-1 1,0-1,1 1,1-1,2 1,2 0,0 0,0-1,0 1,-1 0,0 0,-1-1,0 1,-1 0,1-1,0 0,-1 0,1 0,-1-1,0 1,0-1,-1 1,0 0,0 1,0-1,0 1,-2-1,-1-1,6 1,-3-1,0 0,-1 0,-2 0,-1 0,-1 0,-1-1,14 1,-7-1,-5-3,-14 0,-12 0,1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2:54.6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8554 9367,'33'0,"1"0,-1 0,0 0,0 0,6 0,-1 0,1 0,1 0,-5 0,1 0,1 0,0 0,-1 0,0 0,0 0,-2 0,1 0,-1 0,1 0,3 0,0 0,1 0,-1 0,-1 0,-3 0,-1 0,0-1,-1 1,1 1,0 1,-1 1,1 0,0 0,0 0,2-2,0-1,0 0,0 1,2 0,-4 1,2 0,0 1,0-1,0 0,0 0,0-1,1-1,-1 0,0 0,1-1,-1 1,1 0,-1 0,1 1,0-1,0 0,1-1,-3 0,2 0,0 0,0 0,0 0,0-1,-1-1,2 0,1-2,-1 1,0-1,-1 0,0 1,5-1,-1 1,-1 0,1 0,2-2,-7 0,0-1,2 0,0-1,-1 0,0 0,-2 1,1-1,-2 0,-1 0,1 1,1-1,1 0,0 0,2 1,0 0,2 0,0-1,0 0,0 0,-1 0,0-1,1 0,-1-1,0 1,0-1,1 0,-1 0,1 1,-4 0,1 1,0 0,0 0,-1 0,1 0,0 0,0 0,0 1,0 0,0-1,0 2,-1-1,1 0,0 0,0 0,0 0,0 0,-1 0,1-1,0 0,0 0,0 0,0 1,0-1,-1 1,1 1,3 0,-1 0,1 0,0 1,-1 0,1 1,-2-1,1 0,1 0,0 1,-1-1,0 1,0-1,0 1,-1 0,0 0,-1 0,0 0,0 1,-1-1,0 1,0 0,7 0,-1 1,-1 1,0-1,0 0,0 0,-1 0,0 0,-1 0,0 0,-4 0,0 0,0 1,-1-1,-2 1,4 1,-2 0,-1 0,-2 0,3 0,-3 0,-1 0,3 0,-4 0,-3 0,-1 0,14 0,-10 0,3 0,2 0,3 0,1 0,-5 1,1 0,1 1,1-1,2 1,2 0,0 0,-1 1,0 0,-1 2,-1 0,0 0,-2 0,-1 0,-1 0,-1 0,3 2,-2-1,-2 0,4 2,-3 0,-8-4,-4 0,1 2,-14-1,-1 0,-40 2,14-5,-1-1,-3 1,-4 0,-2-1,-1 0,-2-1,-2 0,-5-1,7 1,-2 0,-3 0,-2 0,-1 0,-2 0,-1 0,0 0,9 1,-1-1,-1 1,0 0,-2 0,0-1,0 1,-1 0,-1 1,0-1,0 1,0-1,0 1,5 0,0 0,-1 0,1 0,-1 0,-1 0,1 0,-1 0,0 1,-1-1,1 1,-1 0,0 0,0 0,-1 1,0-1,1 1,2-1,0 1,0 0,-1 0,0 0,-1 0,0 0,0 1,0 0,0-1,-1 1,1 0,0 0,0 0,1 0,0 0,0-1,0 1,2 0,0 0,0 0,-6 1,1-1,1 1,0 0,1 0,0-1,1 1,0 0,-1 0,1 0,0 0,-1 0,0 1,-1 0,-1 0,4-1,0 1,-2 0,0 0,0 1,-1-1,0 1,0 0,1-1,-1 1,1 0,0 0,1-1,1 0,1 1,0-2,2 1,1-1,-9 2,1 0,2-1,2 0,0 0,1 0,0-1,0 1,-2 0,0 0,0-1,-1 1,-1 1,0-1,0 0,0 0,0 0,1 0,0-1,0 1,1-1,-2 0,0 0,1 0,1 0,-1 0,1-1,-1 0,0 0,-1 0,5-1,-1-1,0 1,0-1,-1 0,1 0,-1 0,0 0,1-1,0 1,0 0,-2-1,1 1,1 0,-1-1,1 1,-1-1,0 0,0 0,-1 0,-1 0,3 0,-2-1,0 0,-1 0,0 0,-1 0,1 0,0 0,1-1,1 1,1 0,1-1,-7 0,3 1,1-1,1 0,0-1,-1 1,0 0,-1 0,3 0,-1 0,0 0,-1 0,-1 0,1 0,1 0,0 0,2 0,1 0,-3 0,1 0,2 0,0 0,1 0,-1 0,1 0,-6 0,0 0,0 0,1 0,1 0,1 0,2 0,1 1,1-1,1 0,-2-1,0-1,-1 0,-1-1,2 0,0 0,-5-1,0 0,1 0,1-1,0-1,1-1,0-1,2 1,-8 0,1 0,4 0,-2-3,4 0,12 7,4 0,2-7,12 8,2-5,3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3:00.7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2142 9925,'40'0,"1"0,-1 0,0 0,1 0,-1 0,1 0,-1 0,1 0,-1 0,0 0,1 0,-2 0,0 0,-1 0,0 0,-1 0,1 0,0 0,0 0,1 0,1 0,2 0,-5 0,1 0,1 0,1 0,0 0,1 0,0 0,0 0,1 0,-1 0,-1 0,0 0,-1 0,0 0,-2 0,6 0,-2 0,0 0,-1 0,-1 0,0 0,0 0,0 0,0 0,0 0,1 0,-1 0,1 0,0 0,1 0,-1 0,0 0,-1 0,0 0,0 0,-1 0,-1 0,5 0,0 0,-1 0,-1 0,0 0,-1 0,0 0,0 0,2 0,0 0,0 0,-1 0,0 0,0 0,0 0,0 0,-1 0,0 0,0 0,0 0,-1 0,0 0,1 0,0 0,-2 0,1 0,0 0,2 0,-5 0,1 0,1 1,0-1,0 0,-1 0,0 0,-1-1,6-1,-2 0,-1-1,1-1,-1 1,2 1,-3 0,1 1,0 1,0-1,1 0,0-1,0 0,-3-1,2-1,-1 0,1-1,0 0,-1 0,-1 0,0 0,5 0,-1-1,0 1,-1-1,1 0,1 1,-2 0,1 0,1 1,1-1,-1 0,-1 0,0 0,-4-1,0 0,0 0,0-1,-1 1,0 0,0 1,5 0,0 1,0 1,0 0,0-1,0 1,-4-1,1 0,1 0,-1 0,0 0,-1 0,-2 0,7 0,-2 0,-1 0,0 1,2 0,-4 0,1 1,1 0,0 0,-2 1,-1-1,0 0,-1 1,-2-1,2 1,1 0,0 0,1 1,1 0,1 1,-1-1,0 0,-1 0,-1 0,1 0,0 0,0 0,1 0,-2 0,0 0,1 0,0 0,0 0,0 0,-1 0,4 0,-1 0,0-1,0 1,-1 0,2 1,0 0,1 0,1 1,-1-1,-1 1,-1 0,-1 0,-2-1,0 1,1 0,1 1,-1 1,3 0,-1 0,1 1,0 0,-2 0,3 0,-2 1,0-1,1 1,2 0,-8-1,1 1,1-1,1 1,0 0,1 1,-1-1,1 0,1 0,0 0,0 0,1 0,0 1,-1-1,1 1,1-1,-4 1,0-1,1 1,-1-1,1 1,0 0,-1 0,0 0,-1 0,2 1,0-1,-1 1,0 0,0 0,0 0,-1 0,1 0,0-1,0 0,0 0,0 0,-1 1,0-1,-1 1,-2 0,10 3,-3 2,-1 0,0-1,-1 0,-1-3,1-1,-1 0,-2 0,-3 0,5 5,-4-1,-3-1,-1-3,-6-1,-2 0,-13-5,26-2,-11 0,6 0,10 0,3 0,-9 0,2 0,1 0,2 0,1 0,-1 1,2-1,0 0,2 0,1 0,0-1,-4 1,2-1,0 0,1 0,0 0,0 0,-1 0,-1-1,1 1,-2 0,1 0,-2 0,1 0,-1 0,1-1,-1 0,1 0,-1 0,1-1,-2 1,0-1,-3 1,4-1,-3 0,0 0,-2 0,-2 1,12-3,-3 1,-4 1,-6-1,-5 1,2-1,-20 2,-1 0,7-9,11 4,3-6,5 6,-15 0,-3 3,-8 0,-2-6,-17 0,2-4,-8 5,-4 2,0 2,-2 0,-8-5,-1 0,1 4,0 0,-3-2,0 1,3 4,0 1,6-2,-1 0,1 0,-5 1,1-1,-2 1,0-2,5-2,-1-2,-1 0,2 4,-2 0,-1 0,1 0,-1-3,0-1,1 0,-1 1,-1 0,-1 1,1 0,2 0,-2-1,1 1,3-1,-1 0,2 1,0-1,0 2,2 4,2 0,-7-4,7 5,-3 1,-8-4,-2 0,-1 4,-3-1,6 0,-2 0,-1-1,6 1,-1 0,-1 0,2 0,-2 0,1 1,-2 0,2-1,-1-1,0 1,4 0,-6 1,3 0,-5 0,1 0,11 0,1 0,1 0,0 0,-2 0,0 0,-9 0,-3 0,8 0,-3 0,-3 0,4 0,-2 0,-3 0,-1 0,0 0,0 0,-2 0,0 0,-1 0,-2 0,0 0,5 1,-1 0,-1 0,-1 0,0 0,-1 1,0-1,-1 1,4 0,0 0,-1 0,0 0,-1 1,0-1,0 1,-1 0,1 0,0-1,2 1,1 0,-1 0,0 1,0-1,0 0,-1 1,1-1,0 1,-1-1,1 0,-1 1,-1-1,1 1,-1-1,0 0,0 1,1-1,-1 0,1 1,0-1,0 0,-1 1,0-1,0 1,0-1,0 0,1 1,0-1,0 0,1 0,0 0,1 0,1 0,0 0,0-1,1 1,0-1,0 0,1 1,-1-1,-3 0,1-1,-1 1,1-1,0 0,0 1,2-1,0 1,-6 1,1 0,1 1,1-1,0 0,3-1,0-1,1-1,2 0,0 0,0 1,-8 2,-1 1,3-1,3 0,-4-2,3-1,-4 3,2 0,11-3,4 0,-4 0,4 0,3 0,-5 0,0 0,-6 2,-3 2,4-1,-4 1,2 0,-4-1,-2 1,1 0,3 0,2 0,-1-1,-2 1,-1 0,-3-1,0 0,0 1,1 0,2 0,1 1,0 0,0 0,0-1,-4 0,-1 0,1 0,0-1,2 2,-1 0,1 1,2 0,0 0,3-2,1 0,1-1,1 1,-2-1,2-1,-1 1,-6 2,-1-1,-1 1,6-3,1 0,-2 0,-1 0,1 1,-1 0,-1 1,0-1,0 0,3 0,0 1,0-1,-1 0,0 0,-6 1,0-1,-2 1,1-1,2 0,4-1,1 0,1-1,-1 1,-1 0,1 1,0 0,-1 0,0 0,-1 0,0-1,-1-1,0-1,-1 0,0 0,1 0,0 1,-3 2,1 0,0 1,0 0,-1-2,2-1,-1 0,0-1,-1-1,2 1,1 1,-1 0,2 1,1-1,0 1,-1-1,0-1,1 0,-1 0,0 0,0 0,0 1,1 0,-1 0,1 1,1-1,-6 1,2-1,0 1,1 1,3 0,1 2,1 0,0 0,-7 2,0 1,4 1,1 2,3 1,2 0,-1 1,2 1,-1 1,1 2,1 1,-1 1,1 1,5-2,0 1,1 0,0 0,1 1,2 0,-4 10,1 0,1-6,0-1,4 3,0-2,-3-3,-1-2,1 0,-1-2,-2-3,-1-3,-1-2,-2-4,0 0,0-2,0-2,0-2,1-2,0-2,1-4,1-3,4 3,0-3,-1-6,-1-1,0 4,0 0,-3-7,-2-1,-3-1,-2-1,9 7,1 0,0 0,-9-9,2 1,1 5,0 0,0 0,1 0,0 4,0 0,-6-3,-2 0,9 6,0 0,-1-1,-3-3,-1 0,0 1,1 2,0 2,0-1,-1-2,0 0,2 1,-4-1,2 2,5 2,3 1,-3-5,19 9,39 5,-8 2,6 0,1-1,3 1,3 1,-1 1,2 2,2 0,0 1,-6-1,1 1,1 0,0 1,2 0,-5-1,1 1,1 1,0-1,1 1,0 0,-1 0,3 1,0 0,0 0,0 0,1 0,-1 0,0 0,-1-1,-1 0,1-1,-1 1,1-1,1 1,0-1,0 1,0-1,2 0,0 0,0 1,-1-2,0 1,-2-1,0 0,-1-1,-1 0,-1-1,1 1,-1-1,0 1,5 1,0-1,-1 1,0 0,0-1,-1 0,3 0,1-1,-2 1,-1-2,-2 1,-1 0,-2-1,-2 1,2-1,1 0,1-1,-1 1,-1-1,6-1,-2 0,0 0,-5 0,-2 0,1 0,-2 0,1 0,-1 0,-1 0,-1 0,1 0,2 0,1 0,-1 0,-2 0,-1-1,1 2,1 1,1 2,-1 0,-1 0,0 0,-1 1,11 6,0 0,-1 0,-2-1,-9-3,-3 0,-3 0,-2-1,12-2,-13-1,0-3,3 0,9 0,-9 0,1 0,3 0,2 0,9 0,2 0,0 0,1 0,-5 0,1 0,0 0,0 0,0 0,1 0,2 3,1 1,0 1,-8-2,1 0,0 1,-1 1,9 3,-1 1,0 0,-5-3,0 1,0 0,0 0,-1 1,-1 0,-1 0,1 1,0-1,0 0,0 1,1-1,1 1,0 0,0-1,-1 1,7 2,-1-1,1 0,-6-3,0 0,1 0,-2-1,0 2,-2-2,2 1,7 0,1 0,-1-1,-10-2,-2 0,1 0,1-1,0-1,-2 0,3 1,-3-2,5-1,-20 0,-9 0,-21-5,-12-3,3-2,-3 0,4 2,-2-2,1 0,-8-4,0-1,1 2,-3-1,5 2,-3-1,-1 0,4 1,-2 1,-1-1,-1 0,1 0,-2-1,-1 0,0 0,1 1,4 0,0 2,1-1,-1 1,0-1,-6-2,-2 0,1-1,0 1,1 0,0 0,2 0,0 1,0-1,-1 1,0-1,1 1,2 0,1-1,3 1,1 1,-1-1,5 1,1 0,17 2,5 4,26 3,-11 0,14 1,5 2,-4-1,3 0,2-2,3 0,1 0,-1-1,1 1,0-1,2-1,1 0,-3-1,-8 1,-2 1,-1-1,3 1,-3 0,1 0,-12 3,-11 1,-24 3,-9 0,0 0,4-1,-5 0,3-1,4-2,1 0,-14 0,-2 0,-1 0,0 0,10 0,0 0,1 0,-5 0,2 0,6 0,4 0,3-3,8 0,34-8,8 6,-7 2,4 0,1 1,3 1,1 1,1 1,5-1,0 0,-1 0,-6 0,-1-1,0 2,0 0,-1 1,-3 0,10 2,-16-1,-3-1,-9-3,-5-3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3:05.7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5588 7505,'36'-1,"0"1,0-1,0 0,0 2,1 0,2 0,-1 1,-1-1,-4 1,-1-1,0 1,1 0,1 0,1 1,1 1,1 0,0 0,-2 1,-2-1,1 2,-3 0,-1 0,2 1,1 0,1 1,1-1,-1 1,-1 0,-2 0,0 0,-2 0,2-1,1 2,1 0,0 0,-1-2,5 1,-2-2,-2 0,4 3,-4-2,-10-3,-3-1,6 1,-17-4,-2 0,-2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4:43.0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2753 3596,'39'-1,"0"1,0-1,0 1,0-1,-3 1,0-1,1 1,1-1,-1 1,1 0,-2 0,0 0,1 0,0 0,0 0,0 0,0 0,-2 0,1 0,0 0,0 0,-1 0,0 0,0 0,1 0,-1 0,0 0,0 0,-1 0,-1 0,3 0,0 0,-1 0,0 0,-3 0,11 0,-3 0,0 0,-4 0,0 0,-3 0,7 0,-4 0,-9 0,1 0,11 0,1 0,-9 0,2 0,0 0,2 0,1 0,2 0,1 0,0 0,0 0,0 0,1 0,-6 0,0 0,1 0,-2 0,7 0,-1 0,1 0,-7 0,1 0,0 0,0 0,-1 0,-2 0,1 0,1 0,1 0,1 0,-1 0,1 0,-3 0,1 0,-1 0,-1 0,8 0,0 0,-1 0,-3 0,0 0,-1 0,-3 0,0 0,0 0,0 0,1 0,-1 0,3 0,1 0,0 0,3 0,2-1,-2 2,-6 1,0 0,1 0,7-1,2-1,-3 1,-10 0,-1 2,0-1,2-1,-1 1,0-1,9-1,-2 1,-10 1,-1 0,-2 0,-2 0,7-2,-8 4,-12-4,0 0,21 0,-8 0,5 0,3 0,10 0,-17 0,0 0,6 0,-9 0,-8 0,10 0,14 0,-9 0,3 0,8 0,2 0,-4 0,0 0,-3 0,-3 0,5 0,-14 0,-14 0,-1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4:47.0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2674 4508,'40'-1,"0"1,0-1,0 1,0-1,0 1,-4-1,-1 1,-1 0,2-1,0 1,3 0,-4 0,2-1,2 1,1 0,0 1,0-1,0 0,-1 0,-2 0,1 0,-2 0,0 0,0 0,0 0,-1 0,0 0,1 0,3 0,0 0,0 0,0 0,0 0,-1 0,0 0,-1 0,0 0,-1 0,0 0,1 0,-1 0,0 0,-1 0,1 0,-1 0,1 0,-1 0,1 0,0 0,0 0,0 0,0 0,0 0,0 0,1 0,0 0,-2 0,0 0,1 0,0 0,1 0,-1 0,0 0,0 0,1 0,-1 0,1 0,-1 0,1 0,-1 0,0 0,0 0,4 0,0 0,-1 0,1 0,-1 0,1 0,0 0,-4 0,1 0,0 0,1 0,-1 0,-1 0,0 0,-1 0,6 0,-1 0,-2 0,1 0,0 0,0 0,-4 0,2 0,-1 1,0-1,0 0,-1 0,-1-1,6-1,-1-1,0 0,-2-1,1 2,-4 0,0 0,-1 0,-1 0,-1 0,11-3,-2-1,-3 1,-5 3,-2 0,-2 0,6-1,-1 0,6 2,2 0,-7-2,1-2,1 1,3 3,0 1,1-1,-6 0,0-1,1 0,-2 1,7 1,-1 0,1 0,-7 0,1 0,1 0,-2 0,7 0,-1 0,1 0,-9 1,1 0,-1 0,1 1,7 2,-1 0,1 1,-1 1,1 0,-1 1,1 2,0 0,-1-1,1-1,0-1,-1 1,1 1,0 1,-1-1,-4-3,-2-1,0 1,3 0,-1 1,-1 1,-4-1,0-1,-1 0,8 0,1-2,2 3,-1-1,-13-2,0-1,5-2,3 0,1 1,0 3,0 1,3-1,1-2,3-2,2-1,-1 2,-8 2,1 0,0 0,0 1,1-2,1 1,1-2,-1 1,2-1,1 1,-3 1,2-1,1 1,-1 0,1 0,-1 0,-3 0,0 0,-1 0,1-1,-1 1,2 0,2 0,1 0,0 0,1 0,-1 0,-1 0,-2 1,0 0,0 0,0 1,-2-1,1 0,2 0,-1 0,-1-1,1 1,-1 0,1 0,-1 1,0 0,0 0,-3-1,2 0,-3-1,0 0,0 1,6 0,0 1,-1-2,-5 0,-1-1,0 0,0 1,0 1,1-1,2 0,2-1,-3 0,5 1,0 0,-5-1,2 0,-3 0,-2-2,-1 0,4 0,-2 0,5 0,-2 0,2 0,-11 0,1 0,-2 0,-2 0,12 0,-15 0,-12-5,-3 0,-4-8,-2 4,-1-4,-5 4,2-6,-5 5,5-5,-2 7,5-1,1 0,2 1,0-6,0 4,5-5,-2 9,2-1,-23 4,0 1,-5 2,-5 0,2 0,-2 0,-1 0,-1 0,-1 0,-3 0,0 0,-3 0,-2 0,0 0,1 0,-1 0,-1 0,0 0,-1 0,6 0,-1 0,0 0,-1 0,1 0,-1 0,-2 0,1 0,-2 0,1 0,0 0,1 0,1 0,0 0,0 0,1 0,1 0,1 0,-8 0,1 0,2 0,1 0,5 0,0 0,2 0,2 0,-13 0,7 0,2 0,18 0,-5 4,-14-3,8 0,-2 1,1-2,-1 0,-2 0,0 0,-9 0,11 0,-1 0,8 0,1 0,-6 0,-1 0,4 0,0 0,0 0,-1 0,-7 0,-2 0,-2 0,0 0,1 0,0 0,6 0,3 0,-7 0,16 0,13-2,1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4:56.5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11767 4284,'27'-21,"0"-1,-1 0,5-1,0 0,0-1,-1-1,-1-1,2 0,-6 6,0-1,1 1,-3 2,0-1,-3 2,1 0,7-8,-4 4,-3 6,-8 5,-5 5,-2 5,18-21,-1 3,3-2,1-2,1 0,3-3,-2 1,-8 9,-3 1,2-1,-7 6,-9 6,-28 3,3 7,0-3,-1 0,-9 11,5 0,1-1,4-5,8-2,1-5,8 0,-3 10,-1-2,-3 12,-5-9,-1 3,-4-5,0-2,1-2,3-1,2-2,-1 4,2-6,-3 7,6-6,-6 7,-7 1,-4 7,4-6,-2 0,2 3,0 1,-2-1,-2 1,2 0,-7 2,1 1,8-4,-1 0,2-1,0-2,2-2,-7 6,11-8,10-6,-6 2,1 3,-14 5,3 3,-8 3,9-6,3-1,11-9,2-3,4-19,2 5,0-20,0 2,0 1,0-5,0 10,0 7,0 7,0 5,0 0,0-5,0 1,0-8,0 8,0-3,0 4,0 2,0-1,-2 2,-3 0,-3 25,2 6,3 2,1 2,2-1,0 0,0 3,0-1,0-2,0 0,2 0,1-2,4 14,5-6,3-2,-2-9,1 4,-3-4,-2-5,0-1,-3-4,-1-2,0-1,1-3,12-2,6-1,-4-2,3 0,4-2,1-2,9 0,2-3,-6-1,3-1,1-1,-3 0,3-1,0-1,-2 0,-3 0,0 0,-1 0,1-1,5-1,3-1,-2 0,-4 1,-6 1,-4 0,1 0,1-1,1 0,-4 1,-2 3,-2-1,8-11,-7 12,-1-6,0 1,-2 2,1-2,11-12,-12 12,-1 1,6-12,-11 9,-5 2,-6 4,0 2,0-1,0 2,-2-2,1 0,-4 2,4-1,-7 0,5 3,-9 0,0 6,-9 0,-5 0,-4 0,0 0,-5 0,10 3,5 1,-1 1,-10 11,-3 0,3 2,15-6,0 0,3 0,2-1,0-1,4-3,2-1,0-1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0:55.2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2496 5166,'34'0,"0"0,1 0,-4 0,1 0,3 0,0 0,2 0,-4 0,1 0,1 0,1 0,1 0,-1 0,1 0,-1 0,0 0,1 0,0 0,0 0,0 0,-1 0,-1 0,7 0,-1 0,-1 0,0 0,-2 0,0 0,1 0,0 0,-1 0,-2 0,-2 0,7 0,-2 0,-3 0,-7 0,-2 0,1 0,3 0,1 0,-1 0,4 0,-1 0,0 0,-2 0,8 0,-17 0,-11 0,-5 0,15 0,19 0,-11-3,2-2,-2 1,2-1,0 0,0 0,1-1,0 0,2 0,1 0,-1-1,1 1,-1 0,-2 1,0 1,-1 0,8-5,-2 2,3 6,-9-2,0 0,-5 3,-2 0,1-1,0-1,2 0,0-1,-2 1,0-1,0-1,-1 1,1 2,-1 1,-3-2,0 1,3-2,0 1,0 2,2-1,9-6,1-1,2 7,0 0,-8-4,1-1,-1 1,6 2,-2 1,-4-1,-3 0,4 0,-12 3,-8 0,-5 0,3 4,-2-1,5 4,-2-1,0 2,0-5,-5 5,3-2,-4 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5:00.0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2097 6129,'40'0,"-1"-1,1 1,-1 0,1-1,-1 1,0-1,0 1,0 0,2 0,-1-1,1 1,0 0,-5 0,-1 0,1 0,1 0,-1 0,1 0,0 0,1 0,-1 0,3 0,0 0,1 0,0 0,-1 0,1 0,-1 0,0 0,-1 0,-1 0,-1 0,0 0,-1 0,1 0,-1 0,0 0,0 0,5 0,0 0,1 0,-1 0,-1 0,-1 0,-1 0,5 0,-3 0,0 0,0 0,1 0,-2 0,0 0,2 0,-1 0,-2 0,-1 0,-2 0,-2 0,0 0,-1 0,2 0,6 0,1 0,0 0,0 0,-4 0,-2 0,-2 0,-1 0,-1 0,7 0,-1 0,-2 0,-4 0,-2 0,-3 0,9 0,-8 0,-15 0,-7 2,4 0,-3 2,22-1,2-1,-7-2,0 0,16 0,-17 0,1 0,1 0,0 0,7 0,1 0,1 0,0 0,-4 0,-2 0,14 0,-19 0,-7 0,4 0,2 0,10 0,-10 0,-1 0,-14-4,-1-4,-14-11,3-4,-4-2,6 10,4 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5:02.4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2322 6589,'38'1,"-1"0,0 0,-2 0,2-1,1 1,0-1,-5 0,0 0,1 0,1 0,2 0,0 0,2 0,1 0,1 0,0 0,0 0,-5 0,0 0,1 0,-1 0,1 0,1 0,0 0,-1 0,0 0,1 0,0 0,1 0,-1 0,0 0,0 0,-2 0,1 0,0 0,-1 0,1 0,-1 0,0 0,0 0,4 0,1 0,-1 0,1 0,-2 0,0 0,-2 0,0 0,-1 0,-1 0,0 0,-2 0,1 0,2 0,-1 0,0 0,-1 0,-2 0,1 0,-2 0,-1 0,2 0,6 0,1 1,0-1,0-1,1 0,1-1,-1 0,2 0,-7 1,1 1,1 0,-1 0,-1-1,5 0,-2-1,1 0,-1 0,-3 2,0 0,-1 0,-1 0,7 0,-1 0,-2 0,-4 0,0 0,-1 0,2 0,1 0,-2 0,6 0,0 0,-9 0,1 0,-1 0,-1 0,-1 0,1 0,8 0,1 0,1 0,-8 0,2 0,-1 0,2 0,3 0,1 0,1 0,0 0,-7 0,1 0,1 0,-1 0,-1 0,7 0,0 0,-1 0,-1 0,4 0,-2 0,0 0,2 0,0 0,-2 0,-10 0,-2 0,2 0,8 0,2 0,-1 0,-6 0,-1 0,2 0,-3 0,1 0,1 0,-2 0,7 0,-2 0,2 0,-6 0,1 0,-1 0,1 0,7 0,-1 0,1 0,-1 0,1 0,0 0,-1 0,1 0,0 0,-1 0,1 0,0 0,-8 0,0 0,1 0,-1 0,9 0,-1 0,1 0,-9 0,1 0,-1 0,1 0,7 0,-1 0,0 0,-2 0,0 0,-1 0,-4 0,0 0,-1 0,11 0,-2 0,-5 0,1 0,-3 0,1 0,2 0,4 0,0 0,2 0,-6 1,0 1,0 0,1-1,2 0,-1-1,1 0,-1 1,1 1,0 2,0 0,-2-2,5-1,-1-1,1 1,-7 0,1 1,-1 0,-2-1,9-1,-2 0,-10 0,0 0,-3 0,-5 0,-1 0,13 0,-21 0,17 0,-10 0,4 0,6 0,4 0,-1 0,8 0,0 0,-6 0,1 0,-2 0,8 0,-1 0,-9 0,0 0,0 0,7 0,-1 0,-2 0,-5 0,-3 0,-14 0,-35-11,-9-2,19 8,-17-7,0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5:04.5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2114 7769,'35'0,"1"0,-1 0,1 0,0 0,1 0,-1 0,2 0,-3 0,0 0,1 0,0 0,0 0,0 0,-1 0,1 0,0 0,1 0,-4 0,1 0,1 0,0 0,-1 0,2 0,0 0,1 0,1 0,-1 0,0 0,-1 0,4 0,-1 0,0 0,1 0,0 0,0 0,0 0,1 0,0 0,0 0,-1 0,-4 0,-1 0,0 0,0 0,0 0,0 0,1 0,1 0,-1 0,0 0,0 0,0 0,1 0,0 0,0 0,0 0,-2 0,-1 0,5 0,-2 0,-1 0,1 0,3 0,1 0,0 0,-2 0,-3 0,-1 0,-1 0,2 0,3 0,0 0,1 0,0 0,-4 0,1 0,0 0,1 0,-1 0,1 0,1 0,-1 0,1 0,0 0,1 0,0 0,0 0,1 0,-2 0,-1 0,0 0,-1 0,0 0,0 0,-1 0,0 0,-1 0,0 0,-1 0,5 0,-1 0,0 0,0 0,2 0,1 0,0 0,-1 0,-1 0,-1 0,0 0,0 0,-4 0,-1 0,0 0,1 0,4 0,2 0,0 0,-1 0,-6 0,0 0,0 0,1 0,-2 0,1 0,1 0,-1 0,0 0,6 0,-1 0,0 0,0 0,-2 0,-1 0,0 0,-1 0,6 0,-2 0,0 0,-3 0,0 0,-2 0,-3 0,-2 0,0 0,0 0,0 0,0 0,10 0,0 0,0 0,-1 0,1 0,0 0,-10 0,-1 0,2 0,2 0,1 0,1 0,4 0,1 0,3 0,-4 0,3 0,-1 0,-2 0,-1 0,-2 0,0 0,-3 0,2 0,-2 0,-3 0,2 0,-1 0,2 0,4 0,-1 0,-2 0,0 0,1 0,6 0,0 0,-1 0,-5 0,-1 0,-1 0,-3 0,0 0,0 0,10-2,-1-1,-5 3,-2-1,-3-1,-2 0,7 2,-11 0,-6-3,-6 3,0-3,-1 3,2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5:06.7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2132 4368,'34'0,"1"0,-1 0,0 0,1 0,-3 0,1 0,1 0,1 0,1 0,1 0,2 0,-4 0,2 0,0 0,2 0,1 0,0 0,0 0,0 0,1 0,-1 0,-2 0,1 0,0 0,0 0,0 0,1 0,-1 0,1 0,-1 0,0 0,0 0,-1 0,0 0,0 0,0 0,0 0,0 0,-1 0,0 0,0 0,-2 0,0 0,6 0,-1 0,-1 0,-1 0,0 0,0 0,0 0,1 0,0 0,1 0,1 0,-1 0,0 0,-1 0,-1 0,-2 0,2 0,-2 0,-1 0,0 0,1 0,1 0,-3 0,2 0,0 0,0 0,1 0,0 0,0 0,-1 0,4 0,-1 0,1 0,0 0,-1 0,-1 0,-1 0,2 0,-2 0,0 0,-1 0,0 0,-1 0,5 0,-1 0,0 0,-1 0,-2 0,-1 1,-1-1,-1 0,0-1,3-1,0-2,0-1,-1 2,1 2,0 1,0-1,0 0,2-2,1-2,-2 1,-3 2,-2 1,-3 1,-3 1,0-1,-5 0,2 0,-11 0,13 0,7 0,0 0,4 0,-8 0,2 0,0 0,4 0,2 0,0 0,-1 0,1 0,-1 0,0 0,-1 0,1 0,0 0,0 0,-2 0,5-1,-1 2,3 1,-2 1,-15 0,1 0,13 6,3 0,-2-2,-1-1,-7 0,0 0,-2-1,5-1,-3-1,9 4,-19-6,-8 2,-9-6,-1-32,-2 16,0-17,0 30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5:08.1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2506 4885,'28'0,"0"0,-1 0,2 0,5 0,3 0,3 0,2 0,1 0,0 0,-1 0,-6 0,-1 0,1 0,0 0,1 0,1 0,0 0,1 0,1 0,1 0,1 0,-7 0,0 0,2 0,0 0,1 0,1 0,0 0,1 0,0 0,0 0,1 0,-1 0,1 0,0 0,-1 0,0 0,-1 0,1 0,0 0,1 0,-1 0,1 0,-1 0,0 0,0 0,0 0,1 0,-1 0,1 0,-1 0,1 0,0 0,1 0,0 0,0 0,-3 0,1 0,0 0,0 0,1 0,-1 0,1 0,1 0,-1 0,0 0,0 0,1 0,-1 0,0 0,1 0,-1 0,-1 0,1 0,-1 0,0 0,0 0,0 0,0 0,0 0,-1 0,1 0,-1 1,0-1,0 0,0 0,1 0,-1 0,0 0,0 0,0 0,1 0,-1 0,1-1,-1 1,0-1,0 0,0 0,0 0,1 0,-1 0,0 0,1 0,-1-1,0 1,1 0,-1-1,0 1,1-1,-1 1,0 0,0-1,-1 1,1 0,-1 0,3 0,0 0,0 0,0 0,0 1,0-1,0 0,0 0,-1 1,1-1,-1 0,0 0,-1 0,0 0,0 0,-1-1,0 1,-1-1,6 0,0-1,-1 1,0-1,-1-1,0 1,-1 0,0 0,0-1,-1 1,1 1,-1-1,1 1,0 0,0 0,1 1,-1 0,0-1,0 1,-1 0,0 0,-1 0,-1 0,-2 0,0 0,8 0,-2-1,-2 0,0 0,-2 1,0-1,0 1,1 1,0 0,0 0,-2 0,-2 0,-1 0,10 0,-3 0,-4 0,0 0,-7 0,-2 0,4 0,-10 0,2 0,8 0,4 0,1 0,1 0,1 0,1 0,-2 0,1 0,1 0,-3 0,0 0,-2 0,-2 0,9 0,-5 0,-3 0,-20 0,-8-5,-19-25,1 5,-7-6,12 18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5:11.8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2475 8972,'34'0,"0"0,0-1,0 1,-1-1,3 1,1-1,1 1,2 0,1 0,0-1,1 1,-5 0,0 0,1 0,1 0,0 0,1 0,0 0,2 0,0 0,-7 0,1 0,1 0,1 0,-1 0,2 0,-1 0,1 0,1 0,-1 0,1 0,0 0,-1 0,-1 0,0 0,0 0,1 0,0 0,0 0,0 0,0 0,1 0,-1 0,1 0,0 0,-1 0,1 0,0 0,0 0,0 0,1 0,0 0,-1 0,1 0,0 0,-1 0,1 0,0 0,0 0,1 0,-1 0,0 0,1 0,-4 0,0 0,1 0,-1 0,0 0,1 0,0 0,-1-1,1 1,0 0,0 0,0 0,0 0,0 0,1 1,-1-1,1 0,-1 1,0-1,0 0,1 1,-1 0,1-1,-1 1,1-1,0 1,0 0,0 0,0 0,0-1,0 1,0 0,1 1,-1-1,0 0,-1 0,0 0,0 0,1 1,-1-1,0 0,1 0,-1 1,1-1,-1 0,1 1,0 0,-1-1,1 1,0 0,0 0,0 1,0-1,0 1,0-1,0 1,-1 0,2 1,-1-1,0 0,0 1,1 0,-1-1,1 1,-1 0,0 0,1 0,-1 1,0-1,1 0,-1 0,-1 1,1-1,0 0,0 0,0 1,1 0,-1-1,1 1,-1 0,0-1,0 1,1 0,-1 0,-1 0,1 0,-1 0,0 0,0 0,0 0,-1 0,0 0,0 0,4 1,0 0,0-1,-1 1,1 0,-2-1,1 1,-1 0,0 0,0-1,-1 1,1 0,-1 0,0 0,-1 0,4 0,-1 1,0 0,0 0,0-1,0 1,-1 0,0 0,-1 0,-1-1,-2 0,0 0,-2-1,6 1,-1-1,-2 0,-2 0,0-1,-1 1,-1-1,0 1,4 1,0 1,-1-1,-2 1,-2-1,-3-1,5 0,-5 0,-4-1,8 3,-6-7,-6 2,1-1,-1-2,2-2,7 0,-2-2,6-4,-7 1,-17 2,4 2,21-5,-10 2,1 0,11-1,2-1,-1-2,0 0,-6 3,-2 0,-7 0,-3 1,3 1,-12-1,-8 4,2-7,-5-1,0-2,0-5,-2 1,-9-8,0 9,-5-2,-4 0,-5 0,0-1,-4-4,-1 1,-2-1,1 4,-1-1,-2 1,0 0,1 0,-1-1,1 1,-1 1,4 3,1 1,-1 1,0 1,-9-4,-1 2,4 3,3 1,1 3,5 4,0 1,-2 2,-1-1,-1 1,-3 1,4-2,-2 1,-3 0,0 0,-3 1,2-1,-2 1,-2 0,-1 0,-1 1,1 0,-1 0,3 1,0 0,-1 1,0 0,-1 0,1 0,0 0,0 1,-1-1,1 1,-1 0,0 0,1 0,0 0,0 1,2 0,-1 0,0 1,0-1,1 1,1 0,2 0,3 0,-9 1,4 0,1 0,3-1,-1 0,2-1,5-1,-7 0,2-3,-6-1,9 0,-3-1,-3-1,-2 1,4 0,-1 0,-3 0,-1 0,-2 0,0 0,0 0,3 0,-2 0,0 0,-1 0,0 0,-1 0,1 0,0 0,0 0,0 0,0 0,0 0,0 0,0 0,0 0,0 0,0 0,1 0,-2 0,0 0,-1 0,1 0,0 0,0 0,2 0,2 0,1 0,-1 0,1 0,2 0,1 0,0 0,0 0,-5 0,-1 0,2 0,2 0,4 0,-5 0,4 0,4 0,4 0,5 0,37 0,10 0,9 0,-2 0,8 0,1 0,-8 0,2 1,1-1,3-1,-10 1,3-2,1 1,0-1,2 1,-1-1,-1 0,1 1,-1-1,0 0,1 0,0 0,2 0,2 0,-6 0,1 0,2 0,1 0,0 0,1 0,0 0,0-1,0 1,0-1,-1 1,0-1,-1-1,1 1,-1-1,0 1,0-1,1 1,0-1,0 0,1 1,1 0,-4 1,0-1,1 1,0 0,1 0,0 0,1 0,-1 0,0 0,1 0,-1 0,0 0,0 0,0 0,1-1,0 0,1 0,0 0,0 0,-1 0,0 0,0 0,0 0,-1 0,0 1,-1-1,-1 1,5 0,-2 0,0 1,0-1,-1 1,-1 0,0 0,0 0,0-1,-1 1,2-1,1 0,-1 0,0 0,-1-1,-1 1,0 0,-2 1,-1 0,10 0,-2 1,-2 0,-1 0,0-1,-4 0,-1-1,0 0,-1 1,-3 0,5 1,-3 0,-4 0,-5 0,-4 0,0 0,-13-2,-40 2,7-1,-8 0,7 1,-5 0,-4 0,-2 0,-1 0,1 0,1 0,1 0,-1 0,-1 0,-1 0,-3 0,-1 0,9 0,-1 0,-1-1,-1 1,-2 0,0 0,-1-1,-1 1,1 0,-1 0,0 1,0-1,0 1,4 0,0 0,-1 0,0 1,0-1,0 1,-1 0,0 0,1-1,-1 2,0-1,-1 0,1 0,-1 0,0 0,3 0,-1 1,0-1,0 0,-1 0,0 0,0 1,0-1,0 0,0 1,0-1,0 1,0 0,1 0,-1 0,1 0,0 0,0 1,-1-1,1 1,0 0,-1 0,1 0,0 0,0 0,0 0,1 1,-1-1,1 1,0 0,0-1,0 1,1 0,-3 1,1 0,0-1,0 2,0-1,1 0,0 0,0 1,0-1,0 1,1-1,-1 0,1 0,0 0,-3 1,1-1,0 0,0 0,0 0,0 1,1-1,0 0,0 0,-1 0,1 0,0 0,1 0,-1 0,0 0,0 0,1 0,-1 0,1 0,0-1,0 1,1 0,0-1,0 1,-5 0,0 0,0 0,1 0,1 0,-1 0,1-1,-1 1,0-1,1-1,-2 0,1 0,-1-1,1 1,0-1,2 0,0 1,1-1,0 1,1 0,1 0,1 0,0 0,0-1,0 0,-5 0,1-1,-1-1,1 0,1 1,2-1,-7 1,1 1,2-1,2-1,-3 0,3-2,-1 1,7 0,0 0,0 0,1 0,-1 2,2 1,-3-1,-2 0,-3 0,-1 0,2 0,-4 3,1 0,-1 0,8-2,0 0,0 1,-1-1,2 0,-1 0,0 1,2-1,-7 3,2 0,0-1,5 0,0-1,3 1,-6 1,4-1,-9-1,17-4,8 0,3 0,-9 0,-17 5,6 1,-4 0,6 0,-3 0,1 1,-3 1,1 0,0 0,4-2,1 1,-1-1,-2 2,0 0,2-2,-1-1,1-2,-7 3,2-1,-7-5,5 0,9 0,-11 0,-1-8,16 5,0 0,-12-9,3 5,17 1,-1 1,6-1,-2 3,3 1,-2 2,3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5:13.8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2306 10387,'27'0,"0"0,9 0,4 0,-10 0,3 0,1 0,1 0,1 0,0 0,1 0,0 0,-1 0,-1 0,2 0,1 0,-4 0,3 0,0 0,0 0,0 0,-3 0,4 0,-2 0,0 0,3 0,-5 0,3 0,2 0,0 0,0 0,-1 0,-2 0,6 0,-2 0,-1 0,0 0,1 0,-3 0,1 0,0 0,0 0,-1 0,-1 0,1 1,-1 1,-1 0,-1-1,0 1,3 0,0 0,-2 0,-1 1,3 2,-1 1,0 0,-5-2,1 0,0 0,0 0,-2 0,0 0,1 0,0-1,3 0,2-1,-1-1,0 2,-3 0,0 0,-1 1,0-2,5-1,-1-1,0 0,-3 4,0 0,-1-1,-2-2,-1-1,-1 0,8 2,-2 0,0 1,0-1,-4-2,0 1,-1 3,1 0,0-1,0 0,4-1,0 1,1 2,0-1,-1-3,1 0,4 1,-2 1,-12-3,-1 0,5 0,1 0,-4 0,1 0,0 0,2 0,8 0,2 0,-10 0,0 0,1 0,0 0,0 1,1-2,0-1,1-1,1 0,-1-2,5 0,0-2,0 0,-5 1,1-1,0 0,-1-1,8-4,0 0,-1 0,-5 3,0 1,-1 0,0-2,-1 1,0-1,7-1,-1 1,-9 4,0 0,0 1,11-6,0 1,-8 6,1 0,-3-1,0-2,-1-1,6 5,-3 0,0-6,7 5,-17-4,-1 4,-12-1,6 5,7-2,4 1,9 1,3 0,-6 0,2 1,-2-2,12 0,-4-2,-11 1,-5-2,1-11,-9-5,-10 7,5-1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5:30.6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1718 4019,'33'0,"0"0,0 0,1 0,0 0,3 0,0 0,1 0,-1 0,0 0,1 0,-1 0,1 0,2 0,-2 0,1 0,0 0,1 0,0 0,-1 0,-2 0,0 0,0 0,0 0,0 0,0 0,-1 0,1 0,-1 0,0 0,2 0,0 0,1 0,0 0,1 0,0 0,2 0,0 0,0 0,-4 0,0 0,0 0,1-1,0 1,1 0,1 0,0 1,1-1,-5 1,1 1,0-1,2 0,-1 1,1 0,0 0,1 0,-1 1,1-1,-1 1,0 0,-1 0,-1 0,1 0,-1 1,1-1,0 1,0 0,0 0,-1 0,1 0,-1 1,-1-1,0 0,4 1,-1 0,-1 0,1 0,-1 1,0-1,-1 1,1-1,-1 1,0 0,-1 0,2 0,0 0,0 1,0 0,0-1,-1 1,-1 0,-1 0,-2 0,-1-1,8 3,-4-1,-1 0,-1 1,0-2,1 1,5-1,0 0,0-1,-2 0,-4 1,3 2,-3 1,-1-2,-1-1,0-1,-1-1,-4-1,-1 0,1 1,9 1,2 1,1-1,-8-3,0-2,1 1,-2 1,10 3,-2 0,0-1,-3-3,0-3,-3 2,4 1,-4 1,-10-3,-3 0,15 0,-1 0,-9 0,3 0,9 0,2 0,-8 0,1 0,1 0,-1 0,0 0,0 0,0-1,0-1,0 0,-1 0,0 0,-2-1,4-2,-1-2,8 1,1 1,-6-1,1 0,-6 2,3 0,-1-1,3-1,0 0,1 0,-5 2,0 1,1-1,0 0,3-2,0-1,0 0,0 1,0 0,0 1,0 0,1-1,1-1,1 0,0 0,-1-1,-2 1,0 0,-1 0,0 1,6-3,-1 0,0 1,0 1,-1 0,-1 0,-5 0,-1-1,0 1,-3 2,1 2,-1-2,0 0,1-1,-2 0,11-2,0 0,0 2,0 0,-7 1,1 0,4-3,0 2,-8 2,-1 1,10-5,0 0,-10 3,0 0,5 0,0 0,-6 0,0 0,6 0,1-1,5-2,0 0,-10 4,0 0,2-1,6-3,2 0,1 0,-7 4,0 1,1 0,1-1,3-3,1 0,1 0,-1 0,1 3,0 0,-1 0,-1 1,-3-1,-1 0,-1 0,-1 1,7 0,-3 1,-2 1,-2 1,-3 0,13 0,-28 0,-3 0,3 0,20 0,-10-1,3 2,11 3,2 2,-11-3,1-1,0 1,-1 2,1 1,-1-1,0-1,1-1,-2 1,8 1,-2-1,-8-1,-1 0,1-1,-2 0,0 1,8 1,0 1,-11-2,1 0,2 0,1-2,-2 1,1 1,4 2,-1-1,2-2,-3 2,2 1,12-4,-14 1,2-1,-3 0,-1-2,16 1,-19 0,-5 0,-8 0,-3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5:33.3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1880 5235,'38'-1,"0"0,0 0,-6 1,0-1,2 1,2 0,2-1,-5 1,1 0,2 0,2 0,1 0,0 0,1 0,-1 0,1 0,-2 0,1 0,-1 0,1 0,1 0,0 0,0 0,1 0,1 0,0 0,-6 0,1 0,0 0,1 0,0 0,1 0,0 0,0 0,0 0,0 0,-1 0,1 0,-1 0,-1 0,4 0,-1 0,0 0,0 0,-1 0,1 0,-1 0,1 0,0 0,0 0,0 0,0 0,0 0,1 0,0 0,0 0,0 0,1 0,-1 0,0 0,0 0,0 0,-1 0,-1 0,0 0,2 0,0 0,-1 0,0 0,-1 0,0 0,0 0,-1 0,0 0,0 0,0 0,4 0,0 0,-1 0,0 0,0 0,-1 0,0 0,-1 0,1 0,1 0,-1 0,1 0,-1 0,0 0,-1 0,-2 0,0 0,4 0,-2 0,0 0,-2 0,0 0,-1 0,1 1,-1-1,0 0,-1 0,0-1,2 0,0-2,1 0,-2 0,-1 1,-1 1,-1 1,0-1,0 0,-1-1,1-1,0 0,1 1,-1 0,0 1,0 1,0 0,0 1,0-1,5 0,-1 0,1 0,1 0,-2 0,1 0,1 0,-2 0,0 0,-2 0,-1 0,1 0,2 0,-2 0,2 0,2 0,1 0,-1 0,-3 0,1 0,-2 0,-1 0,1 0,1 0,-2 0,2-1,0 1,1 0,-1 0,-1 1,3 1,0 0,-1 1,-1 0,-1 0,2-1,-3 0,0-1,-2 3,5 1,-2 2,-4-1,0-1,-6 0,2 0,-14-2,-12-4,-25-31,-2 7,11 7,1 1,-1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5:39.4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1737 5943,'39'0,"0"0,-1 0,1 0,-4 0,3 0,1 0,2 0,1 0,1 0,0 0,-7 0,1 0,1 0,0 0,0 0,1 0,1 0,0 0,0 0,1 0,-4 0,2 0,0 0,1 0,-1 0,1 0,1 0,-1 0,0 0,-1 0,1 0,-2 0,2 0,-1 0,1 0,-1 0,0 0,0 0,0 0,-1 0,0 0,0 0,0 0,1 0,0 0,-1 0,0 0,0 0,0 0,0 0,0 0,0 0,1 0,0 0,1 0,1 0,-1 0,0 0,0 0,0 0,-1 0,0 0,-1 0,4 0,-1 0,-1 0,0 0,-1 0,1 0,0 0,1 0,-3 0,0 0,1 0,-1 0,1 0,0 0,-1 0,-1 0,0 0,5 0,0 0,-1 0,0 0,-2 0,1 0,-1 0,0 0,0 0,-1 0,0 0,0 0,0 0,-2 0,-1 0,1-1,0 1,0 0,-1 0,-1 1,2 1,0 0,-1 1,-1 0,1 0,-1-1,6 0,-1 0,0 0,0 0,1 1,-5 0,1 1,1 1,-1-1,0 1,-1-1,1 0,-2-1,0 1,1-1,1 0,-2-1,2 0,0-1,0 0,1 1,0 0,0 0,1 1,-1 0,1 0,1-1,1 1,-5-2,0 1,1-1,0 0,1 0,0 1,1-1,-1 1,-1 0,0-1,0 2,0-1,1 0,-1 0,1 0,0 1,1-1,1 0,1 0,1 1,-1-1,1 0,-1 0,1 1,-1-1,-1 0,-1 0,-2 0,1 0,-1 0,1 0,-1 0,0 0,0 1,1-1,0 1,1 0,1 1,-1-1,0 1,0-1,-1 0,-1 0,-1 0,6-1,-2 0,-1 0,0-1,1 1,1 1,-4 1,2 0,1 1,0 0,0 0,-1 0,0-1,-1 0,0 0,-1-1,-1 0,0 0,0 0,1 0,1 1,2-1,1 1,0 0,2-1,-1 1,0 0,-1 1,-1-1,1 1,-2 0,0 0,0 0,0 0,-1 0,0-1,0 0,0-2,0 1,-1-1,0 1,-2 0,-1 0,10 2,-2 1,-3-1,0 0,3-2,-1 0,-4-1,0 1,-6-1,-4-2,-14 0,27 0,-5 0,4 0,-8 0,1 0,1 0,3 0,2 0,-3 0,-2 0,-3 0,-6 0,-4 0,-3 0,1 0,23 0,-19 0,1 0,13-2,4-1,0 0,-1-1,-5-1,-1-1,-3 1,-1 0,-6 1,-2 0,13-5,-8 3,2 1,-1 1,2-1,0 1,0 2,0 0,1-1,9-1,3 0,-2 0,-8 3,-1 2,-1-2,6-4,-3 1,-9 4,-4-1,-8-2,1 3,-6-3,-1-7,-2 0,-7-11,-7 0,5 9,-4-2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1:01.6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1435 3066,'38'0,"1"0,-1 0,1 0,-4 0,1 0,1 0,0 0,-1 0,-3 0,-2 0,1 0,2 0,3 0,-4 0,3 0,1 0,3 0,0 0,1 0,0 0,0 0,0 0,-2 0,0 0,1 0,-1 0,1 0,1 0,0 0,1 0,1 0,1 0,-7 0,1 0,1 0,1 0,0 0,1 0,0 0,0 0,1 0,0 0,0 0,0 0,0 0,-1 0,1 0,-3 0,1 0,0 0,0 0,0 0,0 0,0 0,0 0,0 0,1 0,-1 0,0 0,1 0,-1 0,1 0,-1 0,-1 0,0 0,0 0,0 0,1 0,-1 0,0 0,1 0,-1 0,0 0,1 0,-1 0,0 0,0 0,0 0,0 0,0 0,1 0,0 0,1 0,-1 0,1 0,-1 0,0 0,0 0,0 0,0 0,0 0,-1 0,0 0,0 0,0 0,0 0,1 0,0 0,1 0,-1 0,0-1,-1 1,1 0,-1 0,0 0,-1 0,0 0,-1 0,0 1,0-1,3 0,-1 1,0-1,-1 1,0 0,0 0,-1-1,-1 1,0 0,-1 1,0-1,7 0,-1 1,0 0,-1 0,-2 0,0 0,-3 1,-2-1,11 2,-4 1,-2-1,-2 1,3 0,-3 0,-5 0,-7 0,-6-2,2-2,-10 1,24-2,-2 0,1 0,8 0,2 0,-6-1,0-1,2 0,3-1,-5-1,2 0,2-1,0 0,1 0,-2 0,-1 1,-1 1,0 0,0 0,0-1,2-2,-1 0,1-2,0 0,1-1,-1 0,0 1,-1 2,0 1,-1 1,0 1,-1 0,2-1,1 0,-4-1,1-1,1-1,1 0,-1 0,1 1,-1 0,0 1,1 1,0 0,0 2,0-1,0 1,1-1,1-1,-5 0,1 0,0-1,1 0,0-1,0 1,0 1,0 0,-1 0,0 2,-1 0,0 0,0 1,1 0,-1 0,1 0,0-1,0 1,0-2,0 0,0 0,1 0,0 0,0 0,1 0,-1 0,1 0,-1 1,2 0,0 0,0 1,0 0,0 0,0 0,1 0,-1 0,1 0,0-1,-3 1,1-1,-1 0,1 0,0 0,0 0,0 0,-1 0,1 0,0-1,-1 1,3-1,1 0,-1 0,0 0,0-1,0 1,0 0,-1-1,0 1,0 1,0-1,-1 1,0 0,0 0,0 0,-1 0,0 0,0-1,-1 1,3-1,-1-1,1 1,-1-1,-1 0,-1 1,-1 0,-2 0,5-1,-2 1,-2 0,0 1,-1-1,7 1,0 0,-2 1,-4-2,-6-2,-3 1,0-1,14 2,0 0,-13-1,0-1,1 1,3 0,0 0,1 0,2 0,1 0,0-1,0 1,0 0,1 0,2 1,1 1,0 0,-3 0,0 0,-2 1,-4-1,0 1,-2-1,4 2,-3-1,5-3,-17 4,-5 0,12 0,7 0,4 3,5 2,-8-1,5 1,3 1,2 0,0 1,-7-2,2 1,0 0,1 0,1 0,1 1,0 1,-5-1,1 1,0 1,2-1,0 2,0-1,0 0,-1 0,1 0,-2-1,1 0,1-1,-1 0,0 0,-1 0,1 0,-1 0,0 1,0 0,4 2,0 1,1 1,-1-1,-1 1,-1-1,-2-1,-2 0,9 2,-3-1,-2 0,-2 0,3 2,-2 0,-5-1,-6-2,-5-1,-2 1,-5-7,-2 2,-1-2,2 0,-2 2,-3-2,3 0,-3 2,-2-32,-4 22,-2-22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6:11.2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1743 7107,'40'0,"0"0,0 0,0 0,0 0,0 0,-5 0,1 0,0 0,0 0,1 0,0 0,0 0,1 0,0 0,0 0,1 0,0 0,0 0,1 0,-1 0,0 0,-1 0,2 0,0 0,0 0,-1 0,0 0,0 0,-2 0,-1 0,4 0,-1 0,-1 0,-1 0,0 0,-1 0,3 0,-1 0,-1 0,0 0,0 0,4 0,-1 0,0 0,1 0,-3 0,1 0,0 0,1 0,-2 0,-3 0,-1 0,-1 0,1 0,1 0,3 0,0 1,0-1,0 0,0-1,-3-1,-1-1,1 0,-1 0,1 0,3 1,0 0,1 1,-1-1,-1-1,5-2,-1 0,-2-1,-2 1,-1 2,-1 1,-3 0,5-3,-2 0,3 4,2 1,-12-1,3 0,1 0,2 0,3 0,1 1,3 1,1-1,1 0,-9 0,2 0,1 0,1 0,0 0,1 0,-1 0,-1 0,-1 0,-1 0,0 0,1 0,-1 0,1 0,0 0,1 0,1 0,1 0,2 0,-1 0,1 0,-1 0,-1 0,-2 0,-2 0,2 0,-3 0,-1 0,0 0,0 0,3 0,1 0,2 0,1 0,0 0,-1 0,-1 0,-2 0,0 0,-3 0,-1 0,1 0,2 0,0 0,1 0,1 0,1 0,-1 0,-2 0,2 0,-1 0,0 0,-1 0,0 0,1 0,0 0,0 0,-1 0,-1 0,0 0,0 0,-2 0,1 0,8 0,-1 0,-4 0,-3 0,-2 0,-3 0,0 0,-7 0,2 0,8-2,4-1,2 0,-4-1,2 0,1 0,4-1,-9 1,2 0,2 0,1 0,0-1,1 1,-1-1,3 0,1 0,-1-1,1 0,1 1,-2-1,1 2,-2-1,0 1,0 0,0 0,0 0,0 0,0 0,0 0,1 0,0 0,0-1,-2 2,0-1,-3 0,10 0,-3 1,-2-1,0 1,-4 0,-1 1,-1 0,-3 0,11-2,-6 1,0 3,-8 0,-14 0,-6 0,-1 8,-8 4,2 3,-11 1,3-5,-1 0,1-2,3-2,-3-2,0 3,0-3,1 2,-1-2,3 0,-3 2,5 2,-4 1,4-3,-9-3,6-1,-6-3,3 3,2-3,-5 1,4 0,-2 0,-14 1,-10 1,-1 1,3 1,0 0,-3 1,4-3,-3 0,-2 1,1-1,2 1,1 1,1 0,1 0,1 0,-4-1,2-1,3 1,6-1,3 0,-1 3,-4-5,-5 0,-1 2,-3 0,-2 1,1-2,-2 1,-1-1,-1 0,-1 0,0 1,0-1,1 0,-2 0,2 0,3 0,-2-2,6 0,-1 0,24 0,41-3,-13-2,3 2,0-1,-2-4,-5 4,8-3,-11 4,6-1,-8 1,0 1,0 1,-2-1,1 2,-2 0,6 0,12 0,1 0,-6 1,0 2,10 5,6 1,-16 1,-1-6,-12-1,-2-2,-44 4,13-4,-2 1,0-1,-3 1,2-1,-4-1,1 0,5 0,2 0,-5 0,0 0,3 0,1 0,11 0,2 0,7 0,-16 0,-9 0,2 0,-4 0,-2 0,-1 0,2 0,-1 0,-1 0,-2 0,0 0,-1 0,-2 0,-1 0,0 0,2 0,1 0,1 0,1 0,1 0,1 0,1 0,-2 0,0 0,3 0,3 0,-6 0,8 0,8 0,19 0,31 3,-13-2,14 2,-23-3,4-2,-4-4,7-2,-10-3,-2 0,-4-5,0-4,0-1,0 4,0-17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6:33.8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1404 2974,'34'2,"0"-1,-1 1,1 0,4-1,0 1,2-1,2 0,-5 0,2-1,1 0,0 0,2 0,-1-1,-3 2,0-1,1 0,0 0,0 0,1 0,1-1,-2 1,1-1,0 0,1 0,0-1,0 1,0-1,0 1,-5-1,0 0,0 0,0-1,0 1,0 0,1-1,-1 1,2-1,-2 1,2 0,0-1,1 1,0 0,-1 0,0-1,0 0,-2 1,-2-1,6-1,-3 0,-2-1,1 1,0-1,1 1,2 0,-4 2,1-1,1 1,2 0,-1 0,1 0,0 0,-1 0,-1 0,-1-1,2 1,-1-1,-1 1,0-1,-1 1,1-1,2 0,0 0,0 0,1 0,0 0,1-1,1 1,0 0,0-1,0 1,0 0,-1 0,0 0,1 0,-1 1,0 0,1-1,-1 1,0 0,0-1,0 1,-1-1,3 0,-1-1,1 0,-1 1,0-1,-1 0,0 1,0-1,-1 2,0 0,0 0,-1 0,-1 1,1 0,-1 0,-1-1,1 1,2-2,-1 1,1-1,-1 0,-1 0,0 1,-2 1,7 0,-3 1,0 0,0 0,0-1,-4-1,-1-1,1 0,-1 0,0 0,0 1,3 1,-1 1,0 0,0 0,0 0,-1-1,0-1,1 0,-1 1,0 0,0 0,0 2,0-1,1 0,-1 0,2-2,1 0,-1 0,1 0,-1 1,2 0,-1 1,1-1,0 1,-1-1,0 0,-1-1,1 0,-1 0,0 0,-1 1,0-1,0 1,-1-1,-2 1,2 1,-1 0,-1-1,-1 1,8-3,-2 0,-1 1,3 2,0 0,-7-1,0-1,1-1,1 1,1 0,1-1,-4 0,2-1,0 0,0 1,0-1,-1 0,1 1,-1 0,-2 1,1 0,-2 0,1 0,0-1,0 0,-1-1,0 2,5 1,-1 1,0-1,0-2,0-2,-1 2,-3 2,1 1,-1 0,0-2,0 0,0 0,1 2,-1 0,0 0,0 0,1 0,-1 0,0 0,1 0,-1 0,-3 0,1 0,-1 0,4 0,-1 0,-2 0,0 0,-1 0,6 3,-2 0,7-2,-10 3,2 1,-1-2,2 0,-5 0,2 1,-1-1,0 1,0 0,2-1,7 1,1 1,1-1,-1 0,1 0,2 1,-5-2,2 1,0-1,0 0,0 1,0 0,0-1,1 0,-7-1,1 0,0-1,0 0,0 1,0 0,0 1,0-1,0 1,0 0,0 0,0 0,0 0,0 0,-1 0,1 0,1 1,-1-1,0 1,-1 0,6 1,0 0,0 0,1 1,-5-2,1 1,0-1,0 0,-1 0,5 1,0-2,0 1,0 0,-6 0,0 0,1 1,-2-1,0 0,9 1,-1 0,-2-1,-3-1,-1-1,-3 0,-1 1,-1 0,10 0,-1 0,-9-3,-1 1,5 4,-2-1,7 0,-15 1,-13-1,-5-1,-5 11,0-7,0 10,-2-8,-19 5,-12 1,5-7,-3-1,1-1,0-2,-1-1,2-1,3-2,1 0,-13 0,6 0,11 0,6 0,4 0,0 0,-19 0,-9 0,6 0,-3 0,-2 0,6 0,-2 0,-2 0,1 0,0 0,2 0,1 0,-1 0,0 0,0 0,-4 0,-2 0,1 0,1 0,2 0,1 1,1 1,2-1,0 0,-10 0,1-1,3 1,1 1,7 1,5-3,9 2,-9-1,-7-1,3 2,-2 2,-3-1,-2 1,-4 0,-1 0,-1 0,6 0,-2-1,1 0,-1 0,1 1,1 0,0 1,1 0,0 0,2-1,-2-1,0 1,2-1,2 0,-1 0,3-1,3 1,-11 2,19-5,-3 0,-5 1,-6 1,-2 1,1-1,-2 0,-2 1,0 0,3-1,-1 1,0 0,-1 0,0 0,-2 2,0-1,-1 2,2-2,2 0,-6 0,3-1,1 0,4 3,1 1,3-3,3-3,2-1,2 2,1 0,-3-1,-2-2,-13 1,-4 0,8 2,-2 1,-2-2,4 0,-1-1,-1 0,1 1,0 0,-1 1,1 0,0-1,-3 0,0-1,1-1,0 1,2 0,0 0,1 0,-1 0,0 0,0 0,0 0,2 0,-4 0,2 0,0 0,1 0,0 0,2 0,-9 0,1 0,10 0,-1 0,-1 0,-6 0,-1 1,-1-2,9 0,-1-1,-1 0,1 1,-2 0,-1 1,0 0,0-1,1 0,-1-1,1 1,-1-1,1 2,-1 0,0 0,1 0,1 0,1 0,0 0,1 0,-1 0,0 0,0 0,2 0,-7 0,2 0,0 0,1 0,-1 0,1 0,-1 0,1 0,-1 0,0 0,0 0,-1 0,5 0,-1 0,0 0,1 0,-9 0,1 0,-1 0,9 1,-1-1,1 0,-1-1,0-1,0-2,1 1,0 0,-2 2,2 1,-2-2,1-2,-2-1,1 0,1 0,-1 3,1 0,-1 0,3-1,-2-1,0 1,1-1,-9 0,2 0,-1-1,1-1,-1 0,1-1,2 1,1-1,-1 1,-1-1,-2 1,2-1,4 2,1-1,1 0,-2 1,1-1,1 1,-8 0,2-2,3-2,2-1,6 5,0-1,1 0,0-2,-13-4,6 0,7-2,11 7,1-4,8 10,19-8,12-2,-2 6,4 1,2-1,6 1,2 0,-1 0,-5 2,0 1,0 0,1 0,2 0,2 1,2 0,0 0,2 0,1 0,-1 0,-6 0,0 0,1 0,0 0,1 0,0 0,1 0,-1 0,1 0,-1 0,1 0,1 0,-1 0,1 0,0 0,0 0,0 0,2 0,0 0,0 0,0 0,0 0,0 0,-1 0,1 0,-2 0,3 0,-1 0,0 0,-1 0,0 0,0 0,-1 0,-1 0,1 0,-1 0,0 0,-1 0,0 0,-2 0,-1 0,4 0,-2 0,-1 0,-1 0,-1 0,0 0,-1 0,-1 0,1 0,6 0,0 0,1 0,-2 0,-5 0,-2 0,1 0,1 0,5 0,2 0,-1 0,0 0,-6 0,0 0,-1 0,0 0,8 0,-1 0,1 0,-1 0,1 0,0 0,-1 0,1 0,-1 0,1 0,0 0,-1 0,-2 0,-1 0,1 0,-1 0,-1 0,0 0,-5 0,0 1,-1-2,0 0,1 0,-2-1,4-1,-1 1,0-1,-1 0,9-5,-6 8,-14-4,-4 4,-5 0,2 0,15 0,-6 0,3 0,10 0,4 0,-7 0,3 0,-1 0,3 0,1 0,-1 0,1 0,0 0,-1 0,-3 0,0 0,-1 0,8 0,-2 0,-9 0,-2 0,-4 0,-2 0,6 0,3 0,-14 0,19 0,-7 4,-3-2,2 1,3-1,2 0,6 1,1-2,-3 0,0-2,3 1,-2 0,-11 0,-3 0,17 3,-16-3,-8 5,-9-2,2 2,1 0,-4 0,7 0,-9 2,4 0,5 1,12 0,-5-4,2 0,4 0,2 0,2 1,0 0,0 0,-1 0,11 0,-16-3,-3 0,0 2,2-4,-7 4,-7-4,4 0,11 0,2-2,3-2,6-1,4-1,-2-1,3 0,-1 1,-4-1,-2 1,1 0,5-1,1 1,-2 0,0 0,-3 1,-5 0,-4 0,-2 0,-9 2,-5 3,-1-2,4-8,-10 6,6-5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6:37.9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1285 4264,'37'0,"-1"0,1 0,-6 0,2 0,1 0,1 0,1 0,0 0,2 0,0 0,1 0,2 0,0 0,-4 0,0 0,1 0,1 0,0 0,1 0,0 0,1 0,-2 0,1 0,1 0,0 0,0 0,0 0,0 0,-2 0,-1 0,3 0,-1 0,-1 0,-1 0,0 0,2 0,1 0,-3 0,2 0,0 0,1 0,1 0,-2 0,0 0,-1 0,-2 0,5 0,-2 0,-1 1,-1-1,1 0,2-1,-3 0,1 0,0 0,2-1,-1 1,0-1,-1 1,-2 0,3 1,-1-1,-2 1,1 0,0-1,0 1,-1-1,0-1,1 0,0 1,-1-1,0 1,-3 0,6 0,-3 1,0 0,-1 1,2-1,-2 0,0 0,0 0,1 0,-2 0,0 0,-1 0,0 0,-1 0,-1 0,-1 0,3 0,0 0,-2 0,0 0,5 0,-1 0,-3 0,4 0,-2 0,-3 0,0 0,-5 0,0 0,5 0,2 0,4 0,1 0,-7 0,1 0,-2 0,6 0,1 0,1 0,2 1,-3-2,2-4,-2-1,-1 2,3 0,-3-1,3-3,-2-1,-1-1,-1 0,-2 2,-2 0,-2-2,0 0,-1 2,3 1,-1-1,-5 1,1-1,0 1,6-1,3 0,-1 0,-1-1,1 1,-1 0,-2 2,0 0,0 0,3-2,0 0,-1 0,-2 3,-1 1,0 0,0 0,0 0,1 1,-1-1,1 0,-2 1,8 2,-3 1,0-3,-2 1,-10 1,1 2,9-1,2 0,-7 0,1 0,12 0,-1 0,-12 0,-2 0,3 0,0 0,-7 0,0 0,6 0,2 0,4 0,2 0,-3 0,2 0,3 0,-2-1,3 1,1 0,0 1,-1 1,0 1,1 1,1 0,-7-2,1-1,0 1,1 0,-1 0,0 1,2 2,-1 1,0 1,0-1,0 0,1-2,1 0,-1-1,1 0,-1 1,-3 1,-1 0,1 0,-2-1,1 0,6-1,0-1,-2-1,-2 1,0 0,-3 1,1-1,6-2,2 0,-3 0,-9 0,-2 0,2 0,1 0,2 0,0 0,0 0,0 0,0 0,0 0,0 0,3 0,-1 0,1 0,0 0,-1 0,1 0,0 0,-1 0,6 0,-1 0,0 0,0 0,-1 0,-1 0,-8 0,-1 0,0 0,3 0,0 0,-1 0,9 0,0 0,-6 0,1 0,1 0,-3 0,1 0,0 0,4 0,2 0,1 0,-9 0,0 0,1 0,-1 0,2 0,-1 0,0 0,0 0,4 0,-1 0,1 0,-4 0,1 0,0 0,0 0,6 0,1 0,0 0,-6 0,1 0,1 0,0 0,1 0,1 0,0 0,-1 0,-4 0,-1 0,0 0,-1 0,6 0,-1 0,-1 0,0 0,-1 0,-1 0,6 0,-1 0,-10 0,1 0,-2 0,8 0,-2 0,0 2,0 0,0-2,0 1,0 4,1 0,0-4,1-2,2 2,-8 1,1 2,1-1,1-1,0-1,1-1,1 0,0 0,0 1,-1 1,1 1,-1 0,0 0,1-1,4-1,0-1,0 0,-1 0,-2 1,7 1,-3 1,-1-1,-2-2,-2 0,-6 0,5 0,-18 0,0 0,25 0,-15 0,1 0,11 0,2 0,-5 0,0 0,-7 0,-1 0,12 0,-17 0,-6 0,-7 0,-1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6:38.7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13601 4135,'32'0,"1"0,-1 0,2 0,1 0,3 0,1 0,-6 0,2 0,1 0,1 0,0 0,1 0,-2 0,2 0,-1 0,1 0,1 0,-2 0,0 0,3 0,0 0,0 0,-1 0,0 0,0 0,-3 0,1 0,-1 0,0 0,-3 0,-1 0,11 0,-4 0,-3 0,7 0,-7 0,-3 0,-20 0,-16-8,-10-3,2 0,-2 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6:41.1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1349 4797,'36'-1,"0"0,1 1,-1-1,-2 0,-2 0,4 1,-1 0,5 0,1 0,-1 0,-3 0,-4 0,-2 0,-1 0,1 0,0 0,2 0,-2 0,0 0,2 0,0 0,-4 0,-1 0,-2 0,12 0,-13 0,-9 0,-1 0,1 0,16 0,-5 0,4 0,-4 0,2 0,2 0,7-3,2-2,-2 0,-5 3,-1-1,1-1,6-2,3 0,-3-1,-6 2,-2 1,0 0,0 0,-1 0,-1 0,12 1,-4-1,3 0,-14 4,-10 0,-8 0,0 0,18 0,-7 0,3 0,10 0,2 0,-4 0,2 0,0 0,8 0,0 0,-3 0,-1 0,-10 0,-2 0,1 0,-4 0,-15 0,-32 4,9-3,-23 2,28-8,-4 2,5-8,5 8,1-2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7:38.8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1221 4243,'40'1,"0"-1,0 1,0 0,-8-1,3 1,0-1,1 0,2 1,0-1,1 0,-1 0,0 0,1 0,0 0,2 0,0 0,1 0,0 0,1 0,-6 0,1 0,0 0,1 0,0 0,1 0,0 0,0 0,1 0,-1 0,1 0,-1 0,-1 0,0 0,1 0,0 0,0 0,0-1,0 1,0 0,0 0,0 0,0 0,-1 1,1-1,-2 0,2 1,-1 0,0 0,1-1,-1 1,0 0,-1 0,0 0,0 0,-1 0,-2-1,0 1,5-1,-2 0,-1 1,-1-1,0-1,-1 2,1-1,0 0,0 1,3 1,1 0,1 0,-1 1,0-1,0 1,-1-1,-2 0,-1-1,4 0,-3 0,-1-1,-1 0,2 0,1 0,-3 1,0 0,2 1,0-1,0 0,0 1,0-1,0-1,4 1,0-1,0 0,0 0,-1 0,1-1,-1 1,-1 0,-1 0,0 0,0 0,0 0,0 0,1 0,-3 0,-1 1,1-1,1 0,-1 0,0 0,0 0,-1-1,3 1,0-1,-1 0,1-1,-1 1,2-1,0 0,-3 1,1-1,1-1,0 1,0 0,0-1,0 0,-2 1,-2-1,7 0,-3 0,-1 0,0 0,1-1,1 0,1 1,1-2,1 1,0-1,-1 1,-1 0,-1 1,-2 1,-2 0,-1 1,0 1,0-2,2 1,-1-1,0-1,1 0,1 1,-1-1,0 1,0 0,4 1,0 0,0 1,0 0,1 0,1 0,-3-1,2-1,0 1,0-1,0 1,0 0,-2 0,1 0,-2 1,0 0,0 0,0 1,1-1,-4 0,1 0,1 0,-1 0,0 0,-1 0,-2 0,3 0,-2 0,-1 0,-1 0,0 0,5-1,0 1,-2 0,-1 1,3 0,-2 2,0 0,2 1,2 1,-1 1,-8-2,0-1,1 2,0-1,4 2,0 1,1 0,-2-1,-2-1,0-2,-1 0,0 0,8 2,0-1,-1 0,-5-2,0 0,-1-1,2 0,1-2,-2 1,6 0,0 0,0 0,-3 0,-10 0,-2 0,13 0,-21 0,-4 0,-5 0,15 0,-1 0,4 0,9 0,3 0,-10 0,1 0,-1 0,12 0,-2 0,-11 2,-3 0,10 1,-18 3,-7-3,-2 4,-4-1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7:41.3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1137 5781,'40'-1,"0"0,0 0,0 0,-7 0,2 1,1-1,0 1,2-1,1 1,-3 0,3 0,0 0,1 0,1 0,-1 0,0 0,-1 0,2 0,-1 0,0 0,-1 0,1 0,0 0,1 0,-2 0,1 0,0 0,1 0,-1 0,0 0,-2 0,-1 0,2 0,-1 0,-2 0,-1 0,1 0,-1 0,6 0,-2 0,1 0,-1 0,0 0,0 0,-1 0,0 0,-1 0,-2 0,2 0,-3 0,0 0,2 0,1 1,1 1,1 0,0 0,-1 0,-3 0,-2-1,1 1,0 0,2 0,2 1,2 0,1 0,0 0,-2 1,-2-1,4 1,-4 0,1 0,1 0,-1 0,1-1,1 0,0 1,-1-1,-3 0,0 0,-1 0,1 0,2 0,-1 0,1 0,1 0,1 0,0 0,0 0,-3 0,1-1,-1 1,1-1,0 0,1 1,-1-1,-2 0,-1 1,1 0,1-1,-1 1,0 0,0-1,-1 1,5 0,-1-1,-1 1,1-1,0 1,-1-1,1 1,0 0,0-1,0 1,0 0,-1 0,1-1,0 1,-1 0,1-1,-1 1,0 0,0-1,1 1,-1-1,0 0,0-1,0 1,1-1,-1 0,0 1,1-1,-1 0,1 1,0-1,-1 0,1 0,0 0,0 0,-3-1,0 1,-1-1,1-1,0 1,0 0,0 0,1 0,0 0,2 0,-1 0,1 0,-1 0,0 0,-1 0,0 0,0 0,-1 0,-1 0,0 0,1 0,-1 0,1 0,2 0,0 0,0 0,1 0,-1 0,-1 0,-2 0,7 0,-3 0,0 0,-1 0,1 0,-2 0,0 0,0 0,-1 0,-2 0,0 0,-1 0,-1 0,0 0,5 0,0 0,0 0,0 0,1 1,1-2,-6-1,0-1,2-1,1 0,0-1,2 1,2-2,-1 1,-1-1,-5 0,-1 0,1 0,-1 0,2-1,0 1,2-1,-1 0,2 0,-1 0,-1 1,-1-1,0 0,0 1,0-1,-1 1,0-1,6 1,-2-1,1 0,0 1,1-1,-6 2,2-1,0 0,-1 1,0-1,-2 1,5-2,-1 0,-2 0,2 2,-1 1,1 2,-1 0,-1-1,6-3,-2 0,0 1,-6 4,0 1,-1 0,0-4,0 0,-1 1,9 2,0 1,-9-2,2 0,-2 1,2 0,0 2,0-2,2 1,-1 1,-5-1,0 0,1 0,6-2,1 0,-1 0,-2 2,-1 0,-1-1,8-1,-2-1,-4 0,0 1,3 2,1-1,2-3,0-1,-9 4,2 1,0-1,2 0,1-1,-1 0,-1 2,-2 0,2 0,1 0,1 0,-1 0,-2 0,-1 0,0 0,0 0,-1 0,3 0,2 0,3 0,1 0,-1 0,-5 0,-1 0,1 0,0 0,1 0,0 0,1 0,1 0,0 0,-1 0,-1 0,2 0,0 0,-2 0,1 0,0 0,3 0,0 0,0 0,-1 0,-2 0,2 0,-2 0,-1 0,1 0,-1 0,1 0,-1 0,-3 0,13 1,-7-2,-14 0,-5 0,-3 0,6-1,13 2,-11 0,1 0,2-2,-1 0,15 2,-13-4,-17 2,-5 0,-5-32,0 24,0-23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7:43.4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2156 7216,'32'0,"0"0,0 0,3 0,3 0,1 0,3 0,-9 0,2 0,1 0,1 0,1 0,2 0,-3 0,2 0,1 0,1 0,0 0,1 0,-1 0,0 0,-2 0,1 0,0 0,-1 0,1 0,-1 0,0 0,0 0,-1 0,1 0,-1 0,1 0,-1 0,-1 0,-1 0,-1 0,5 0,-1 0,-1 0,-2 0,-1 0,-2 0,3 0,-3 0,-2 0,0 0,6 0,-2 0,-1 0,-5 0,-2 0,0 0,14 0,-3 0,-8 0,-3 0,6 0,-18 0,-7 0,1 0,9 0,16 0,0 0,5 0,-7-4,1-1,2 1,-1 3,2 1,1 0,0-2,-4-1,0-1,1-1,-1 1,-1 1,1 2,-2 1,1 0,1-1,2-1,1-1,1 0,-1 0,-2 0,5 0,-3 1,2-1,-5 0,2-1,-1 1,-2 0,0 0,-2 1,-3 0,-1-2,-4 1,5 2,-15-1,-15-13,-21-17,9 13,-1 1,2 1,0 1,-2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7:45.0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2005 7971,'38'0,"-1"0,1 0,0 0,-2 0,0 0,2 0,0 0,0 0,-2 0,1 0,1 0,0 0,0 0,0 0,2 0,0 0,1 0,-1 0,0 0,-2 0,2 0,-1 0,-1 0,0 0,-1 0,-1 0,0 0,0 0,-2 0,0 0,0 0,0 0,-2 0,0 0,9 0,0 0,-2 0,-5 0,-1 0,-3 0,3 0,-4 0,5 0,-15 0,-10 0,-2 0,10-7,22-5,-8 2,2 0,4 1,1 0,-3 0,0 1,-2 1,1 0,1-2,0 1,-4 3,-1 1,1-2,-2 2,-2 4,-7 0,-14 0,-1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7:46.5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2086 8606,'37'0,"1"0,-8 0,3 0,1 0,1 0,2 0,0 0,2 0,2 0,-3 0,1 0,3 0,-1 0,0 0,-1 0,-5 0,0 0,-1 0,0 0,0 0,1 0,3 0,2 0,0 0,-1 0,-2 0,-2 0,1 0,-2 0,-1 0,0 0,-1 0,-1 0,0 0,-2 0,3 0,-2 0,0 0,1 0,1 0,2 0,0 0,2 0,2 0,2 0,-4 0,1 1,1-1,1 0,2 0,0-1,-6 1,1-1,0-1,2 1,-1 0,1-1,-1 1,1 0,-1 1,1 0,0 0,0 0,0 0,0 0,0-1,0 0,0 0,0-1,1 0,-1 0,0-1,0 1,-1-1,0 1,-1 0,0-1,-1 1,0 0,0-1,-1 1,1-1,4 0,1 0,-1 0,0 0,0 0,0-1,-1 0,-1 0,1 0,-1-1,-1 1,0 1,1 1,-2 0,0 1,0-1,2 0,-1 0,2-1,1 0,-1 0,-1 0,-2 0,3 1,-3-1,0 1,3 0,-4 0,1 0,2 0,-1 0,0 0,-3 0,5-1,-1-1,-2 0,1 2,-1 1,-1 1,0 0,-3-1,-1-1,-2 0,-3 0,0 2,-4 0,0 0,-9 0,-6-3,-20-27,4 13,-2-1,-3-6,1 1,-7-5,13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1:03.5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1951 3881,'39'0,"0"0,0 0,-1 0,1 0,0 0,0 0,-6 0,2 0,0 0,2 0,0 0,1 0,0 0,1 0,1 0,0 0,1 0,0 0,-4 0,1 0,0 0,0 0,1 0,0 0,1 0,0 0,1 0,0 0,0 0,1 0,1 0,-1 0,2 0,-1 0,-7 0,1 0,0 0,0 0,1 0,1 0,-1 0,1 0,0 0,1 0,-1 0,1 0,0 0,0 0,0 0,1 0,-1 0,0 0,1 0,-1 0,0 0,0 0,0 0,0 0,0 0,-1 0,1 0,0 0,0 0,0 0,0 0,0 0,0 0,1 0,-1 0,0 0,1 0,-1 0,1 0,0 0,0 0,0 0,0 0,0 0,0 0,1 0,-1 0,-1 0,-1 0,1 0,0 0,1 0,-1 0,1 0,0 0,0 0,0 0,0 0,0 0,0 0,1 0,-1 0,0 0,-1 0,1 0,0 0,-1 0,0 0,0 0,0 0,-1 0,0 0,-1 0,1 0,2 0,0 0,-1 0,0 0,0 0,-1 0,1 0,-1 0,0 0,-1 0,1 0,-1 0,1 0,-1 0,1 0,-1 0,1 0,-1 0,1 0,0 0,0 0,1 0,0 0,2 0,-1 0,1 0,0 0,1 0,-1 0,1 0,-1 0,1 0,-1 0,0 0,0 0,-1 0,0 0,0 0,-1 0,-1 0,0 0,-1 0,-1 0,-1 0,8 0,-2 0,-2 0,0 0,-1 0,0 0,-1 0,0 0,-1 0,0 0,1 0,0 0,0 0,0 0,1 0,1 0,0 0,0 0,1 0,-1 0,0 0,0 0,-1 0,0 0,-2 0,0 0,-2 0,-1 0,10 0,-3 0,-1 0,-1 0,-1 0,-1 0,-2 0,0 0,9 0,-2 0,-1 0,-3 0,-3 0,4 0,-3 0,-7 0,3 0,0 0,-21 0,10 0,2 1,5-2,4-4,6-3,2 0,-8 2,2 1,1-1,2 0,0-1,-4 1,1-2,0 0,1 0,1 0,-1 0,1 0,0 0,0 0,0 0,1 1,0-1,0 0,0 0,-2 1,1 0,1-1,-1 1,0-1,0 1,-1 0,-1 0,4-1,-2 1,0-1,-1 1,1 0,0 0,-1 1,0 1,1-1,0 1,0 0,-2 0,-1 0,3-1,-2 0,0-1,-1 2,1 0,1 2,2 0,-1 2,-1-1,0-1,4-1,0-2,-2 1,-2 1,-1 3,-3 1,2 0,6-2,1 0,-1-1,-10 2,-2-1,2 0,1 2,1 0,2 0,-1-1,0-2,-1 0,1 0,1 0,4 2,0 1,1 0,0 0,0-1,0-1,1 0,-1 1,0-1,1 0,-1 1,0 0,-5 0,1 1,-2 0,-1-1,4-1,-2 0,-2 0,3 2,-4 0,11 0,-21 0,-9 0,-4 0,9 4,5-3,15 4,1-5,6 0,-9 1,3 2,1-1,-2-2,3 0,0 0,0 1,-6 1,0 1,1 0,-1 0,-1-2,2 0,0-1,-1 0,-1 1,4 1,-1 0,-3 0,-2 0,-4-1,0-1,-15 1,-6-2,-5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7:49.8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2017 9292,'34'0,"-1"0,0 0,4 0,2 0,1 0,-8 0,1 0,1 0,0 0,-1 0,4 0,-1 0,1 0,0 0,2 0,2 0,-1 0,-1 0,-5 0,-1 0,0 0,0 0,2 0,1 0,-1 0,-1 0,7 0,-2 0,-1 0,-5 0,-1 0,-1 0,7 0,0 0,-1 0,0 0,-8-2,1 0,1 0,1 1,0-2,-5-2,0 0,0-1,5 2,2 0,-1 0,-4-1,-1-1,-2 1,3 1,-2 2,-3-1,-2 1,-1 2,-6 0,-7 0,25-5,-9 5,4-1,-1-2,4 0,2-1,1 1,-3 0,2 2,0-1,0 0,1 1,1-1,0 0,0 0,0 0,0 0,-1-1,1 0,-1 0,-1 0,-4 2,4 0,-4 1,-2-1,11-4,-7 0,-10 5,-4-4,-10 4,-1 0,-43 0,11 0,-7 0,-4 0,14 0,1 0,-3 0,-1 0,4 1,0-2,1-1,-2 0,-6-1,-4-1,4 1,-3-1,-1 1,-1 0,2 1,-1 0,0 0,-2 0,-2-1,-1 0,-2-1,2 1,3 0,-7 0,4 0,-3 0,7 0,-3 0,0-1,1 0,2 1,-3-2,3 1,-2 0,5 0,-2 2,1-1,3 0,-7-1,8-1,12-1,5 1,10 0,-34-7,-2 9,-7 2,15-2,-1-2,-2 1,-1 0,-1 2,-2 0,0 1,0-1,1 1,-3-1,1 0,1 0,1 0,-4-2,2 0,2 1,-3 2,6 0,11-3,2 4,12 0,-25 0,12 2,-3 1,-4 1,-4 0,0 1,-2 1,0 0,0 1,3 1,-1-1,2 1,-9 2,5 0,1 3,16-6,11-4,0-3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7:51.8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1988 8425,'40'0,"-1"0,0 0,1 0,-3 0,2 0,0 0,-1 0,-3 0,-1 0,-2 0,-1 0,1 0,4 0,1 0,-1 0,-1 0,3 0,-2 0,-3 0,1 0,-4 0,-2 0,-4 0,3 0,-5 0,-7 3,5 1,8 3,-3-4,2-1,-1 2,2 0,8-3,1-1,-2 2,-2 1,-5-1,-1 0,8-2,1 1,-9 1,1 0,9-1,1-2,-10 1,0 0,0 0,1 0,-1 0,1 0,-1 0,1 0,0 0,1 0,1 0,0 0,8 0,-1 0,1 1,-2-2,-6-1,-2 0,-1 0,0-2,-5 0,0-1,5 2,0 0,-5-1,0 0,5 3,0 1,-5-4,-1 0,16 3,-3-2,-6 3,9-4,-16 4,0 0,3-2,0 0,1 2,0 0,3 0,0 0,-6 0,-1 0,1 0,-3 0,2 0,-3 0,-11 0,13 0,18 0,-11 0,2 0,0 0,3 0,-2 0,3 0,-1 0,3 0,-2 0,2 0,-6 0,-9 0,-4 0,-11 0,-4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8:27.2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2705 3624,'37'0,"0"0,0 0,0 0,1 0,0 0,2 0,0 0,-2 0,1 0,0 0,2 0,1 0,-7 0,1 0,1 0,0 0,0 0,-1 0,-1 0,4 0,-1 0,-1 0,0 0,4 0,-8 0,3 0,1 0,1 0,-1 0,0 0,-1 0,-1 0,1 0,-2 0,-1 0,0 0,1 0,1 0,-1 0,1 0,0 0,1 0,0 0,0 0,-1 0,5 0,-1 0,1 0,-1 0,0 0,0 0,-1 0,1 0,0 0,0 0,-1 0,-1 0,2 0,-1 0,-1 0,-1 0,0 0,4 0,0 0,-2 0,1 0,-1 0,0 0,0 0,1 0,-6 0,1 0,0 0,1 0,2 0,-1 0,1 0,1 0,1 0,0 0,1 0,-4-1,1 1,0 0,1 0,0 0,-1 0,-1 1,3 0,0 0,-1 0,0 1,0 0,0-1,-3 1,1-1,0 0,-1 1,1-1,-1 1,0 0,2 0,-1 1,0 1,0-1,0 1,2-1,-2-1,0 1,1-1,0 0,0 0,0 1,-1-1,5 0,-2 1,1-1,-1 1,1-1,0 0,-4 0,1 0,0 0,0 0,0-1,-1 1,1 0,-1 0,0 1,0-1,-1 1,1-1,-2 1,0-1,8-1,-2 1,-1-1,1 1,0-1,-5 1,1 0,0 0,-1 0,0-1,-1 0,6 0,-1-1,0-1,0 1,-4 0,0 0,1 0,0 0,-1 0,-2 0,0 0,0 0,-1 0,1 0,0 0,1 0,0 0,-2 0,0 0,9 0,-1 0,1 0,-4 0,3 0,-1 0,-1 0,3 0,-1 0,1 0,-6 0,1 0,0 0,0 0,-1 0,-1 0,1 0,-2 0,-1 0,0 0,-1 0,0 0,9 0,-1 0,1 0,-9-1,1 0,-1-1,1 1,6-1,1-1,-1 0,-6 1,-1-1,1-1,-1 0,1 0,0-1,0-1,1 1,-1 1,0 1,0-1,0 0,2-2,0-1,0 0,0 1,-2 0,0 1,0 0,0-1,2 0,1-2,-1 1,1 1,0 0,-1 1,1 0,-1-1,1-1,0 0,0 0,-2 2,4 1,-1 2,-1-1,-1-4,0 0,-2 2,2 4,1 1,-6-4,1-1,1 1,0 2,0 0,2-1,5-1,1-1,0 1,-4 1,1 1,-1 0,-1-2,1 0,-1 1,1 2,-1 1,1-1,3 0,1-1,0 0,0 0,1 0,-1 1,-7 0,-1 1,1 0,-1 0,8-2,0 0,-1 0,1 2,0 1,-1-2,-2 0,-1-1,0 0,3 2,0 0,0-1,-6-2,0-2,0 2,2 3,1 0,-1-1,-1-2,-2-1,-1 1,3 2,-1 0,4-4,-1 1,-12 3,-1 1,1-3,-1 1,17 2,-10 0,-12 0,3 0,-9 0,-3 0,0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8:29.0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12334 3476,'33'0,"-1"1,1 0,-1 0,2-1,0 1,0-1,1 0,0 0,-1 0,4 0,-2 0,3 0,-4 0,4 0,0 0,0 0,-4 0,3 0,-2 0,2 0,-2 0,3 0,1 0,0 0,-3 0,-2 0,-2 0,0 0,2 0,0 0,1 0,1 0,1 0,-2 0,-2 0,-1 0,1 0,-1 0,0 0,1 1,-1 0,1 0,-1 1,-2-1,10 1,-2 1,0 0,2 1,-1 0,0 1,-8-1,-1 0,1 0,0 0,1 0,0-1,-1 1,-1-1,-1 1,9 1,-2 0,-2 0,-2 0,-2 1,-2-1,-6-2,-2-1,11 2,-11-4,-9 0,-4 0,1 0,4-3,2 2,10-2,-6 3,2 0,-6 0,-7 0,-20-13,-9-3,-7-1,6 1,0 1,1 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8:46.4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3559 4709,'31'0,"0"0,3 0,-1 0,-9 0,1 0,3 0,3 0,-1 0,3 0,1 0,-3 0,2-1,-1 2,-4 1,0 2,-1 0,11 1,0 1,-10 1,0 1,0 0,11 2,0 1,-9-3,1 0,0-1,0 2,0-1,2-1,5 0,0-1,2 0,-6-1,1 1,1-2,-1 0,0-1,0-1,1-1,-1 1,2 0,1 0,0-1,-1 0,1 0,-1-1,1-1,-1 1,-2 0,0 0,0 0,1 0,5 0,0 0,0 0,-2 0,-2 0,-2 0,3 0,-6 0,3 0,1 0,-1 0,1 0,-3 0,0 0,-1 0,2 0,1 0,2 0,2 1,0-1,1 0,0 0,-1-1,-3 0,-1-1,1-1,-1 1,1-1,1 1,3 0,1 1,0 0,0-1,0 0,-3-1,1-2,-2-1,0-1,-1 1,1 0,-3 2,1 1,0 0,-1 1,1-1,-1 0,4 0,1 0,-2 0,1 0,-2 0,4-1,-1 1,-1 0,1 0,-1 2,1 1,-1 0,-1 0,-5-2,0 1,-1-1,-1 1,7 0,-1 1,-1 1,-2-1,0 0,-3 0,8 0,-4 0,-9 0,-2 0,3 0,-13 0,-5 0,14 0,19 0,-7 0,3 0,-6 0,2 0,0 0,-1 0,1 0,0 0,-1 0,0 0,-1 0,9 0,-4 0,-8 0,-2 0,-5 0,0 0,16 0,-16 0,2 0,6 0,1 0,4 0,0 0,0 0,0 0,-1-1,0 2,-7 1,1 1,4-2,2-1,6 3,3-1,-5-1,1-1,3-1,-7 1,2 0,0 0,0 0,-1 0,0 0,-1 0,0 0,8 0,-2 0,-2 0,4 0,-5 0,-11 0,-4 0,5 0,-15 0,-44-3,5-6,-9 3,-4-2,4-6,-3-1,6 5,-4 2,-1-1,8 1,-1 0,-1 0,-1 1,-2 1,2 2,-1 1,-1 0,-1 1,-1 1,-1-1,-2 1,5-1,-2 0,0 0,-1 0,-1 1,-1-1,0 1,-1-1,0 1,-1 0,5 1,0-1,-1 1,-1-1,0 1,0 0,-1 0,0 0,0 0,0 1,0-1,-1 1,1-1,1 1,0 0,-1 0,0 1,0-1,0 0,0 1,-1 0,1-1,0 1,0 0,0 0,0 0,0 0,1 0,0 0,-1 1,1-1,-1 0,1 1,-1-1,1 1,0-1,1 1,0 0,1 0,0 0,1 0,-7 1,1 0,1 0,0 0,0 1,2-1,-1 1,2 0,-1 0,1 1,0-1,0 2,0-1,1 1,0 0,2 0,0-1,1 0,1 0,-3 0,0 0,3 0,0-1,1 1,0-1,-9 3,0 1,2-1,2 0,-1-1,2-1,2 0,-6-2,2-1,5 0,1-1,2 1,2-2,-1 0,0 0,2 0,1 2,-6-1,-1 1,-2 0,-1 1,5-2,-1 0,-1 0,-1 0,-2 0,0-1,5 1,0 0,-1-1,0 0,-8 0,0-1,2 1,3 1,2 0,0 0,-8-2,5 0,0 0,10 0,19 0,0 0,-18 0,-11 1,-9-2,16-1,-4-1,-1-1,-2 0,0 0,3 1,-1 0,-1-1,0 1,0-1,-1-1,-3-1,-1-1,-1-1,0 1,2-1,1 1,2 1,1 0,2 0,1 1,1-1,-9-3,3-1,5 3,2 1,8 2,8 0,12 2,27 2,-15 0,14 2,-22-1,-2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9:25.6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2859 3771,'34'0,"1"0,-1 0,0 0,1 0,-2 0,2 0,2 0,1 0,1 0,1 0,1 0,1 0,-6 0,0 0,1 0,1 0,1 0,0 0,1 0,0 0,1 0,0 0,1 0,-1 0,-4 0,-1 0,1 0,1 0,0 0,0 0,1 0,-1 0,1 0,0 0,1 0,-1 0,1 0,-1 0,0 0,1 0,-2 0,1 0,0 0,0 0,0 0,1 0,-1 0,1 0,-1 0,1 0,-1 0,1 0,-1 0,1 0,-1 0,0 0,0 0,2 0,0 0,-1 0,1 0,0 0,-1 0,1 0,-1 0,1 0,-1 0,0 0,0 0,0 0,0 0,0 0,-1 0,1 0,1 0,-1 0,0 0,0 0,-1 0,1 0,-1 0,1 0,-1 0,0 0,0 0,-1 0,1 0,-1 0,3 0,0 0,0 0,0 0,0 0,-1 0,0 0,0 0,-1 0,0 0,-2 0,0 0,-1 0,5 0,-2 0,-1 0,0 0,-1 0,-1 0,0 0,1 0,-1 0,5 0,0 0,0 0,0 0,-1 0,-1 0,0 0,-3 0,1 0,-1 0,-2 0,0 0,0 0,0 0,2 0,0-1,0 1,1 0,-2 0,1 1,4 0,-1 0,1 0,-2 1,-1-1,3-1,-2 0,0 0,-2 1,-3 3,-2 1,0 0,0-1,8-3,-1 0,1 0,-8 1,0 1,1 1,0-2,0-1,-1-1,1-1,1 1,4 0,1 0,0 0,-1 0,-1 0,-1 0,0 0,0 0,0 0,1 0,-1 0,-1 0,6 0,-1 0,-2 0,-4 0,-1 0,-1 0,-3 0,0 0,0 0,6 0,-1 0,-5 0,-3 0,-3 0,-2 0,9 0,7-4,1 3,-13-4,2 1,-1 3,2 1,5-2,2 0,-1-1,1 0,-6 3,0 0,0-1,1-1,-1 0,1 1,2 0,0 2,1-1,2 0,1 0,-1 0,2 0,-1 0,0 0,-1 0,-2 0,1 0,-1 0,0 0,-3 0,0 0,-2 0,-3 0,-2 0,-1 0,-9 0,-4 0,-5-22,0 10,-3-12,0 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9:28.7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2894 4817,'40'0,"-1"0,0 0,1 0,-1 0,-2 0,0 0,1 0,1 0,2 0,2 0,3 0,-13 0,2 0,1 0,2 0,0 0,2 0,0 0,0 0,2 0,-1 0,0 0,1 0,-1 0,0 0,-2 0,0 0,0 0,0 0,0 0,1 0,0 0,0 0,0 0,1 0,-1 0,1 0,0 0,0 0,0 0,1 0,-3 0,0 0,1 0,0 0,0 0,0 0,1 0,-1 0,1 0,0 0,-1 0,1 0,0 0,0 0,0 0,0 0,-1 0,1 0,-1 0,-1 0,1 0,-1 0,1 0,0 0,0 0,0 0,0 0,0 0,0 0,-1 0,1 0,0 0,-1 0,1 0,-1 0,0 0,0 0,2 0,1 0,-1 0,-1 0,1 0,0 0,-1 0,0 0,1 0,-1 0,0 0,1 0,-1 0,1 0,0 0,-1 0,2 0,-2 0,0 0,0 0,0 0,1 0,0-1,-1 1,1 0,0 0,0 0,-1 0,1-1,-1 2,1-1,-1 0,0 0,0 1,0-1,0 1,1 0,-1-1,0 1,1 0,-1 0,0 1,0-1,0 0,0 0,-1 1,1-1,-1 1,0 0,-1-1,1 1,-1 0,4 0,0 0,0 0,0 0,-1 1,1-1,-1 1,-1-1,0 1,0 0,-1 0,-1 0,-1 0,0 1,4 0,-2 0,-1 1,0 0,-1-1,-1 1,1 1,-1-1,1 1,1-1,1 1,2 1,0 0,0 0,0 0,-1 0,0 0,-2 0,-1-1,-3 0,4 2,-3-2,-2 1,0-1,1 1,2 0,-2 0,3 0,0 0,1 1,0 0,-1-1,-1 0,-3-1,5 1,-3-1,-1 0,0 1,-1-1,2 1,-1 1,1 0,-2 0,-1-1,10 2,-2-1,-2 0,-10-1,-2 1,-1-1,5 2,-2 1,10 3,-1-5,-1-4,2-1,0-2,-17 0,0 1,17-2,-16-1,0-1,16-3,-17 1,0 0,10-8,-9 5,-1 1,6-6,4 1,-14 5,2-1,-7-1,8-6,-4 1,6-8,3 3,-2-4,-3 4,-5 6,-6 4,-4 2,-2-3,-3-3,-9-2,-7-3,-16 1,13 8,-1 0,2 0,-2 0,-1-1,0 1,-11-5,11 7,-1 0,-3-1,-2 0,0-1,-3-1,-3 0,2 2,-3 0,0 0,-1 0,2 0,-1-1,-1 1,-1-1,3 1,-2 0,-2 0,1 0,0 1,1 0,0 1,2 1,-1 0,1 0,-3-1,1-1,-1-1,-2-1,1 1,0 0,2 2,-1 0,1 2,0 0,2 0,0 0,-2-2,0-1,2 1,2 1,0 1,2 2,4-1,2-2,3 1,-3 2,0-1,-4-1,6 2,-2 1,-3-2,-2 0,-1 0,-2 0,-2 2,0-1,7-1,1 0,-1 2,1 0,-12-5,13 5,-1-1,3-1,-1 0,-9 2,-2 0,1 0,-1 0,-5-2,2 0,5 1,2 1,3-2,2-1,-8 0,15 2,6-4,7 4,1-1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9:29.7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1958 5381,'0'0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9:32.3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1976 5377,'27'0,"0"0,2 0,1 0,-3 0,2 0,1 0,1 0,1 0,1 0,3 0,2 0,0 0,-6 0,1 0,1 0,1 0,-2 0,2 0,0 0,0 0,-2 0,4 0,-2 0,0 0,3 0,-5 0,2 0,2 0,-1 0,-1 0,-1 0,7 0,-2 0,1 0,1 0,-5 0,2 0,1 0,0 0,-2 0,-4 0,0 0,-4 0,0 0,4 0,5 0,4 0,1 0,-1 0,-3 0,-4 0,-3 0,0 0,5 0,-6 0,3-1,2 1,0 0,2 0,0 0,0 1,-2 0,2 1,0 1,1 0,0 0,0 0,0-1,1 1,-2-2,0 1,0-1,0 0,1 1,0-1,0 1,1 0,1 0,-3 1,1 1,0-1,1 1,1 0,-1 1,1-1,0 0,-1 1,0-1,0 0,-1 1,0-1,0 0,0 0,0 0,0 1,0-1,-1 0,2 1,-1-1,1 0,-2 0,0 0,1 0,0 0,0 0,0 0,1 0,-1 0,-1 1,1-1,-1 1,0 0,0 0,-1 1,1 0,-1 0,0 0,0 1,-1-1,1 0,0 0,-1 0,1-1,3 0,1 0,-1 0,0 0,1-1,-1 0,-1 1,1-1,-1 1,0 0,0 0,0 1,0 0,-1 0,0 0,0 0,-1-1,1 1,0-1,3 1,0-1,1 0,-1 0,0 0,-1 0,-1-1,0 1,-2 0,0 1,-2-1,0 0,0 0,1 0,1 0,1 0,1-1,1 1,1 0,-1 0,0 0,-2 0,-2 0,0 0,-2 0,-2 1,1-1,1 0,1 1,-1-1,2-1,1 1,1 0,0-1,-2 1,-2 0,-2-1,9 3,-3-1,-2 0,3 0,-1 0,2 1,1-1,-2 1,-3-2,4 1,-3-2,1 2,-1 0,1 1,0 1,-2-2,1-1,-3-2,1 2,-4-1,-1 1,1 0,1 0,1 0,0 0,0 0,2 0,2-1,2 0,-1 0,2 0,-7 0,0 1,1-1,0 1,0-2,-1 0,0-2,0 1,0-1,-1 1,7 1,0 0,-1 1,-1-2,-3-1,-1-1,-1 0,-1 1,6 1,-2 0,-1 0,-3-2,0 0,-1 0,-1 0,0 0,0 0,5-1,1-1,0-1,2-2,-1-2,-1 0,-6 1,-1 0,1-2,8-5,3-2,-5 1,-4-1,-2 1,-5 2,2 0,-1 0,4-3,0-1,-2 1,-4 0,1 1,0 1,3-1,1 0,7-4,1-1,1 1,-1 4,0 0,2 0,-5-1,1-1,0 0,-1 2,5-1,-1 1,-1 1,-4 1,0 1,-2 0,7-3,-2 1,2 2,-2 0,3-2,-18 9,-7 1,1 3,-2-4,18 3,9-7,-8 5,2 1,2-1,0 0,-5-1,0 1,11 3,-2-1,-16-2,-2-1,14 3,-2 1,-3-5,1 2,2 0,-12 1,0-2,12-1,3-1,4 0,0-1,-10 2,-1 1,10 0,-2 0,-13 0,-2 1,10 2,5-7,-3 3,5-4,-7 2,-1-1,-9 1,9-2,-9 2,-2 3,-4 0,-5 1,0-1,-3 0,-27 3,-22 4,0-1,6-2,-1-1,-4 1,10 1,-3 1,-1 0,-2 1,-3-1,-2-1,8 0,-2 0,-2-1,-1 0,-2 0,-1 0,0 0,-1 0,0 0,0 0,1 0,0 0,2 1,-1-1,1 1,-1-1,0 1,0 0,0-1,0 1,0-1,0 1,-1 0,1-1,-1 0,2 1,0-1,-1 0,0 0,0 0,0 0,1 0,-1 0,0 0,0 0,0-1,1 1,0 0,1 0,-2 0,-1 0,0 0,0 0,0 0,1 0,-1 0,2 0,1 0,2 0,1 0,2 0,2 0,-15 0,5 0,3 0,2 0,-1 0,-4 0,0 0,2 0,4 0,-10 0,10 0,17 0,-10 0,-9 0,-4 0,7 0,-2 1,-2-1,-1 0,0-1,4 1,-1-2,0 1,0 0,-2-1,1 0,1 1,-2-1,0 0,0-1,1 1,1 0,3-1,-7-1,2 0,3 0,1-1,1 1,1-2,4 2,3-1,4 2,7 3,-10-3,-9 0,1-1,-5-2,-3-1,8 3,-3 1,-1-1,0 0,-1-2,0-1,0 0,1 1,4 2,1 1,0-1,-1 1,-6-2,-1 0,1 0,1 0,-1 1,1 1,3 0,-3 0,5 0,-5 0,27 1,8 2,2-2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0:01.7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3927 3062,'33'0,"1"0,-1 0,1 0,-1 0,5 0,-1 0,2 0,0 0,1 0,-2 0,1 0,2 0,-1 0,0 0,-1 0,-4 0,1 0,-2 0,1 0,0 0,0 0,2 0,2 0,-1 0,0 0,-3 0,-2 0,8 0,-4 0,-2 0,-4 0,-1 0,-4 0,13 0,-2 0,-7 3,7 5,-16-5,2 0,-1 3,1 0,3-5,-2-1,10 4,-7-4,-14 0,-6 0,11 0,21 0,-13 0,4 0,-1 0,10 0,2 0,-8 0,2 0,-3 0,-3 0,1 0,-2-2,2 0,-1 0,5-2,0 1,6 0,-1-1,-16-1,-2 2,4 2,-16-1,-2 2,-4-13,-22 10,11-10,-26 13,15 0,-18 0,-1 0,16 0,0 0,-16 0,1 0,17-2,-2 0,-8 1,-2 0,4-3,-2-2,0 1,1 2,-1 1,1-1,0-4,0-1,1 1,0 2,0 1,0 0,-7-1,0 0,-2-1,2 2,7 4,4-1,-1-2,6 3,13 0,-8 0,-24-5,10 4,-3 0,-7 0,-4-1,0 0,2 2,0 0,-2 0,6 0,-1 0,1 0,1 0,0 0,1 0,3 0,-7 0,4 0,0 0,18-2,6 2,-7-2,-4 2,-9 0,6 0,0 0,10 0,1 0,5 0,-1 0,-14 0,-15 0,9 0,-1 0,0 0,0 0,-1 0,2 0,6 0,2 0,-11 0,13-3,7 3,9-5,11-9,-6 8,9-8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1:05.2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2214 4806,'35'-2,"-1"1,3 0,3 0,2 1,-4-1,2 1,2 1,0-1,-8 0,0 0,2 0,-1 0,1 0,-1 0,5 0,-1 0,0 0,1 0,2 0,-6 0,0 0,2 0,0 0,0 0,0 0,-2 0,3 0,-2 0,0 0,0 0,0 0,1 0,-2 0,1 0,0 0,0 0,0 0,0 0,-2 0,1 0,-1 0,0 0,-1 0,-1 0,0 0,2 0,-1 0,0 0,-1 0,-2 0,10 0,-2 0,0 0,-5 0,0 0,-1 0,-1 0,-2 0,-2 0,2 0,7 0,2 0,-2 0,-7 0,-2 0,0 0,0 0,0 0,0 0,10 0,-1 0,1 0,0 0,-1 0,2 0,-6 0,2 0,0 0,-4 0,0 0,1 0,0 0,1-1,-1-1,0 1,4-2,-5 1,3 0,1-1,0 0,0-1,-2 1,3-2,-1 0,0 0,1 0,1 0,-3 0,0 1,2 0,1 0,0 0,0 1,-1-1,0 0,0 0,0 0,0 0,0 0,1 1,0 0,-2 0,1 0,1 1,-1-1,1 1,-1 0,0-1,-2 1,7 0,-2 0,-1 0,1 1,0-1,0 0,-2 1,1-1,1 1,-1-1,0 1,0 0,-2 0,0 1,0 0,-1 0,-1 0,0 0,0 0,3 0,0 0,0 0,-1 0,-1 0,7 0,0 0,-2 0,-5 0,2 0,-5 0,9 0,-31 0,-5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0:44.8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2579 3877,'36'0,"1"0,0 0,-1 0,1 0,0 0,-1 0,0 0,0 0,2 0,0 0,2 0,0 0,0 0,1 0,1 0,1 0,-7 0,1 0,0 0,1 0,1 0,-1 0,2 0,-1 0,2 0,-1 0,1 0,0 0,0 0,1 0,-5 0,0 0,0 0,1 0,0 0,1 0,-1 0,1 0,1 0,-1 0,1 0,0 0,0 0,0 0,0 0,1 0,0 0,0 0,-2 0,1 0,0 0,0 0,1 0,0 0,0 0,0 0,1 0,-1 0,1 0,0 0,-1 0,1 0,-1 0,0 0,1 0,-2 0,1 0,-1 0,0 0,1 0,-1 0,0 0,0 0,0 0,0 0,-1 0,0 0,1 0,-1 0,0 0,0 0,0 0,1 0,-1 0,1 0,0 0,0 0,0 0,-1 0,-1 0,1 0,0 0,0 0,1 0,-1 0,0 0,1 0,-1 0,1 0,-1 0,1 0,-1 0,0 0,0 0,0 0,0 0,-1 0,0 0,0 0,2 0,1 0,-1 0,0 0,0 0,-1 0,1 0,-1 0,1 0,-1 0,0 0,0 0,-1 0,1 0,0 0,0 0,0 0,0 0,1 0,0 0,0 0,0 0,0 0,0 0,0 0,0 0,0 0,0 0,-1 0,1 0,-1 0,1 0,-1 0,1 0,-1 0,1 0,0 0,1 0,-1 0,0 0,0 0,0 0,0 0,0 0,0 0,-1 0,0 0,1 0,-1 0,-1 0,1 0,2 0,0 0,0 0,-1 0,0 0,0 0,0 0,0 0,0 0,-1 0,1 0,-1 0,0 0,0 0,2-1,-1 1,0-1,0 1,0-1,-1 0,1 0,-1 0,1 0,-1 0,0 0,0 0,0 0,0-1,-1 1,1-1,-1 1,1-1,-1 0,1 0,-1 0,-1 0,0 0,0 0,-1 0,-1 0,4 0,0 0,-2 0,0-1,0 1,-1 0,0-1,0 0,0 0,0 0,4-1,0 0,0-1,1 1,-2-1,1 0,-2 0,-1 1,-1 0,5 0,-1 1,-2-1,-1 1,1 0,1-1,-3 0,0 0,1 0,0 0,-1 0,-1 0,-1 1,1 0,-2 1,-1 1,0-1,1 0,4-1,1 0,-1 0,0 0,-4 1,7-1,-4 1,1-1,-5 0,0 0,1-1,-3 1,4 1,-2 0,-2-1,8-4,0 0,-11 4,0 2,1-3,10-5,1-2,-5 4,1 1,0 0,0-1,0 1,1-1,3 1,0-1,-1 1,-2 2,-1-1,0 1,0 0,0-1,-1 2,-5 0,-1 1,1 0,-1-1,0-1,-1 2,8 1,-2 0,-2-3,-2 0,-7 3,-1 1,1-4,-1 0,0 3,1 1,18-3,-13 3,0 0,13 0,-12 0,0 0,-2 1,0 2,6 2,2 1,3 2,1 1,1 1,0 1,-8-1,0-1,-1 1,9 1,0 1,-1 1,0 0,-8-3,-1 0,-6-2,-2 1,11 6,-13-5,-7-3,-7-5,9 1,17-3,1 1,4 1,-7-2,1 0,1 0,-1 0,2-1,0 1,0 1,8 0,-1 2,0-1,-2-2,0 1,-3-1,8 4,-4-2,-13-1,-2-2,3 1,-10 0,-6 0,-2 0,6 0,4 0,8 0,11 0,-5 0,-5 0,-7 0,-12 0,-43 0,16 0,-4 0,-10 0,-7 0,-5 0,13 0,-4 0,-1 0,-3 0,-1 0,0 0,0 0,5 0,1 0,-1 0,-1 0,0 0,-1 0,-2 0,-1 0,-1 0,7 0,-2 0,0 0,-1 0,-2 0,1 0,-2 0,0 0,-1 0,0 0,0 0,0 0,-1 0,1 0,0 0,3 0,0 0,0 0,0 0,-1 0,0 0,0 0,0 0,0 0,-1 0,1 0,-1 0,0 0,0 0,-1 0,1 0,0 0,-1 0,4 0,0 0,0 0,1 0,-1 0,0 0,-1 0,1 0,0 0,-1 0,0 0,1 0,-2 0,1 0,-1 0,0 0,0 0,0 0,-1 0,-1 0,1 0,3 0,0 0,-1 0,0 0,0 0,-1 0,0 0,0 0,-1 0,0 0,1 0,-2 0,1 0,0 0,0 0,-1 0,1 0,0 0,-1 0,1 0,0 0,0 0,1 0,-1 0,1 0,0 0,1 0,-2 0,0 0,1 0,0 0,0 0,0 0,0 0,0 0,0 0,0 0,1 0,-1 0,0 0,1 0,-1 0,1 0,-1 0,1 0,-1 0,0 0,1 0,-1 0,0 0,0 0,0 0,0 0,0 0,0 0,0 0,0 0,0 0,0 0,0 0,0 0,0 0,0 0,0 0,0 0,0 0,-1 0,1 0,-1 0,1 0,-1 0,0 0,0 0,0 0,0 0,-1 0,1 0,2 0,0 0,-1 0,0 0,0 0,-1 0,1 0,-1 0,-1 0,1 0,0 0,-1 0,1 0,0 0,0 0,-1 0,1 0,1 0,-1 0,1 0,0 0,0 0,1 0,0 0,0 0,2 0,-1 0,1 0,1 0,-8 0,1 0,1 0,0 0,2 0,0 0,0 0,1 0,0 0,0 0,0 0,0 0,0 0,-1 0,1 0,-2 0,0 0,0 0,-2 0,5 0,0 0,-1 0,-1 0,0 0,-1 0,0 0,0 0,-1 0,0 0,0 0,0 0,1 0,-1 0,1 0,0 0,1 0,0 0,1 0,0 0,2 0,0 0,1 0,2 0,0 0,-10 0,1 0,2 0,0 0,2 0,1 0,0 0,1 0,1 0,0 0,0 0,0 0,0 0,-4 0,-1 0,1 0,0 0,1 0,1 0,1 0,0 0,2 0,1 0,-8 0,2 0,1 0,2 0,1 0,0 0,-6 0,1 0,1 0,0 0,0 0,0 0,1 0,1 0,5 0,0 0,2 0,5 0,-3 0,6 0,6 0,10 0,-17 0,-1 0,-8-1,-5 1,-1 1,5 2,-2 1,-1 1,-3 1,-1 0,-2 0,9-1,-2 0,-2 1,-1 0,0 0,-2 0,0 1,0-1,-1 1,1-1,1 1,1-1,-1 0,0 0,0 0,0 0,-1 1,1-1,-1 1,1-1,0 1,0 1,0-1,1 1,0 1,0 0,0 0,0 1,0 0,1-1,-1 1,2-1,-1-1,2 0,0 0,-5-1,1-1,-1 0,2 0,0-1,1 0,1 1,2-1,1 1,-3 2,1 1,2 0,2-1,1 0,1-2,-10 1,3-2,1 0,7 1,0 0,3 0,1 2,2-1,-15 4,28-4,11-4,14 2,12 2,11 2,-13-5,0 0,-2 1,0 0,1 1,2 1,3 1,0 0,-5-1,1 1,5 0,0 0,-7 0,1 1,0 0,2 1,1 1,6 3,1 1,2 1,-2-1,1 1,1 0,1 0,-1-1,2 1,-1-1,0 0,1 0,0 0,-1 0,0-2,-4-2,-1 0,0-2,-1 1,1-1,0-1,-1 0,0-1,8-1,-1-1,1-2,-2 1,1-1,0 0,0-1,-1-1,0-2,0 1,3 0,-8 0,1 0,2 1,-1-1,1 0,0-1,0-1,0 0,0-1,1 0,0 0,1 0,0-1,0 1,1-1,1-1,0 1,1-1,0-1,-3 0,0-1,1-1,0 0,0 0,1 0,1 0,1 0,-5 2,1 0,2-1,-1 1,2 0,-1 0,1-1,-1 1,0 0,-1-1,-1 0,3 0,0-1,-2 0,1 0,-1 0,0 0,0 0,1 1,1 0,-1 1,1 0,1 0,0 1,0 0,0 0,-1 1,0-1,-1 0,0 0,2 0,-2 0,0 0,-1 0,0 0,1 0,1 1,1-1,-5 1,2 0,0 1,0-1,1 0,1 1,0-1,-1 1,1 0,0 0,0-1,-3 2,1-1,-1 0,1 1,0 0,0-1,0 1,0 0,0-1,1 1,-1 0,1-1,-1 0,0 1,1-1,-1 0,1 0,0 0,0 0,0 0,0 0,-1 0,0 1,-1-1,0 1,5-1,-1 0,1 1,-2-1,1 1,-1 0,-1-1,1 1,-1 0,-1 0,1 1,0-1,-1 1,0-1,0 1,-1 0,-1-1,0 1,-1 0,3-1,-1 1,-1-1,-1 1,0 0,0-1,-1 1,3 0,0 0,0-1,-2 1,0 1,-2-1,7 0,-2 1,-2 0,-2-1,-2-1,-2 0,-3 0,-4 2,-3 0,6 0,-17-2,-4 5,-34 14,-6-5,6-5,-6 0,-3-2,2-2,-3-3,-3 0,-4 0,13 1,-2-1,-2 0,-2 0,-1 0,-2 0,0-1,-1 1,-1 0,7 0,0 0,-2 0,0 0,-1 0,-1 0,0 0,-1 0,0 0,0 0,-1 0,1 0,0 0,0 0,3 0,0 0,-1 0,1 0,0 0,-1 0,1 0,-1 0,0 0,-1 0,1 0,-1 0,0 0,-1 0,0 0,0 0,3 0,0 0,-2 0,0 0,0 0,-1 0,0 0,-1 0,1 0,0 0,-1 0,1 0,0 0,1 0,0 0,1 0,1 0,0 0,2 0,0 0,-5 0,0 0,2 0,0 0,1 0,1 0,0 0,1 0,-1 0,1 0,0 0,-1 0,-1 0,0 0,-1 0,-1 0,0 0,0 0,0 0,0 0,1 0,2 0,1 0,2 0,2 0,2 0,-12 0,5 0,3 0,0 0,-1 0,-6 0,-1 0,1 0,2 0,4 0,2 0,4 0,0 0,-7 0,0 0,4 0,5 1,7-2,11-2,20-12,6-2,-8 6,8-5,-1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0:51.6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1697 3691,'37'-1,"0"1,1 0,-1-1,0 1,0 0,-2-1,0 1,0 0,0-1,2 1,0 0,1 0,-2 0,1 0,0 0,2 0,-1 0,2 0,-1 0,0 0,-1 0,1 0,0 0,0 0,0 0,0 0,0 0,1 0,-1 0,1 0,-2 0,1 0,-1 0,1 0,1 0,-2 0,1 0,-1 0,-1 0,-1 0,2 0,0 0,-2 0,0 0,0 0,-1 0,0 0,0 0,3 0,0 0,-1 0,0 0,-1 0,-1 0,-1 0,4 0,-2 0,-2 0,0 0,0 0,3 0,-2 0,0 0,1 0,1 0,0 0,0 0,-1 0,0 0,-1 0,-1 0,1 0,1 0,-1 0,0 0,1 0,1 0,1 0,0 0,-2 0,6 0,-3 0,-1 0,-9 0,-1 0,0 0,8 0,-2 0,-11 0,-1 0,10-3,2 0,3 0,2 0,-11 1,0-1,1 1,2 0,0 0,1 1,2 1,1 0,0 0,-3 0,0 0,0 0,5 0,1 0,1 0,-1 0,0 0,1 0,-7 0,0 0,0 0,1 0,1 0,1 0,0 0,-1 0,-1 0,-1 0,0 0,-1 0,9 0,-2 0,0 0,-2 0,-2 0,0 0,-5 0,0 0,-2 0,10 0,-3 0,-7 0,-2 0,-2 3,-1-1,4-1,0 0,1 3,1 1,-1-4,-1-1,8 7,-14-4,-12 0,-3 2,15-3,-3 1,13-1,-6-2,-8 0,-3 0,-23-17,-2 2,-6-5,8 10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1:16.5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2504 4744,'36'0,"0"0,1 0,-4 0,2 0,2 0,2 0,1 0,-3 0,1 0,1 0,2 0,0 0,1 0,1 0,-7 0,1 0,1 0,0 0,1 0,0 0,0 0,0 0,-1 0,0 0,0 0,-1 0,0 0,-1 0,1 0,0 0,0 0,0 0,1 0,-1 0,3 0,-1 0,2 0,-1 0,0 0,1 0,-1 0,0 0,-1 0,0 0,0 0,0 0,-1 0,0 0,0 0,-1 0,1 0,0 0,1 0,0 0,1 0,0 0,-1 0,1 0,0 0,0 0,-1 0,1 0,-2 0,1 0,-1 0,0 0,0 0,0 0,0 0,0 0,1 0,1 0,0 0,0 0,0 0,0 0,1 0,-1 0,0 0,1 0,-1 0,0 0,0 0,0 0,1 0,-1 0,0 0,0 0,0 0,1-1,-1 0,1 0,0 0,0 0,-1-1,0 1,-1 0,0 1,-1-1,-1 1,0 0,-1 0,0-1,0 1,1 0,-1-1,2 0,0 0,0 0,0 0,0-1,-1 1,-1 0,-1 0,2 1,-2 0,0 0,-2 0,0 0,0 0,2 0,-1 0,-1 0,0 0,-2 0,1 0,-2 1,1-1,-1-1,2 0,1 0,0-1,0 0,1 0,1 0,0-1,1 1,-2-1,1 0,1 0,0 0,0-1,2 1,0 0,0-1,-1 1,0 0,3-2,-1 1,0 0,0 1,-4 0,1 2,0 0,-1-1,0 0,2-3,-1 0,-1 0,0 1,-3 3,1 1,-1 0,-2-2,6-3,-2-1,0 1,-3 2,0 1,1 0,2-1,0-1,1-1,-5 1,1-1,0 0,1 1,2 0,2 0,-1 1,2-1,2-1,2 0,-1-1,0 1,-1 1,-1 1,0-1,0 1,-2-1,0 1,-1-1,-2 1,0 1,-2-1,0 1,5-2,1 0,-2 1,3 2,0 1,-9-1,2-1,1 1,-1 0,8 1,0 0,2 0,-8-1,2-1,0 0,0 1,-1 0,1 1,0 0,-1-1,6-1,-1 0,0 0,-8 1,1 1,-1 1,-1-1,2 0,0 0,0 0,2 0,1 0,0 0,-1 0,0 0,1 0,0 0,0 0,1 0,-5 0,1 0,0 0,-1 0,9 0,-1 0,0 0,0 0,0 0,-1 0,-2 0,0 0,-4 0,2 0,-3 0,0 0,-4 0,-4 0,5 0,9 5,-1-4,4-1,-10 4,0 0,3 0,-2-2,1 0,2 0,-2-1,1 1,-1 0,0 0,0 0,8 2,0 0,-2-1,-4-1,-1 0,-2 0,1 3,-3 0,5 0,-6-2,0 0,4 2,-5 1,3 1,-3-2,1 0,6 3,0-1,-10-4,-1-1,-2 2,-1 0,3 0,14 5,-6-1,-6-2,-1 1,9 5,-11-5,-1 0,1 1,-3-5,-10-1,-2-1,7 1,-4 1,7-3,-6 3,-3-3,-1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1:18.7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9450 4735,'36'0,"-1"0,1 0,-6 0,2 0,2 0,0 0,3 0,-3 0,2 0,1 0,1 0,1 0,-1 0,0 0,-1 0,1 0,-1 0,1 0,0 0,1 0,0 0,-2 0,2 0,0 0,0 0,1 0,-2 0,1 0,-2 0,-1 0,-1 0,0 0,-1 0,1 0,0 0,2 0,1 0,1 0,1 0,1 0,-1 0,1 0,-1 0,-2 0,2 0,-1 0,0 0,-1 0,0 0,-1 0,0 0,1 0,-1 0,0 0,0 0,-1 0,2 0,2 0,1 0,0 0,0 0,-1 0,0 0,0 0,0 0,-2 0,1 0,2 0,-4 0,1 0,1 0,-1 0,1 0,1 0,-5 0,1 0,0 0,0 0,-1 0,0 0,-1 0,8 0,-2 0,-1 0,0 0,0 0,-2 0,0 0,0 0,-1 0,0 0,-2 0,-1 0,0 0,0 0,-2 0,3 0,-1 0,-1 0,-1 0,9 0,-1 0,-2 0,-4 0,-1 0,-1 0,-2 1,-1 1,-1-1,1 0,-1-1,0 2,-3 1,2 0,9 1,5 5,-17-7,1 0,-2 2,-1 1,1-2,1 0,7 2,0 1,2-1,1 0,6 1,-2-1,-11-2,-3-1,14 3,-20-5,-7 2,-3-2,7 5,6-5,2 5,1-4,-11 1,-1 1,-2-3,1 6,4-5,22 6,-13-3,1-1,9 2,2 0,3 1,0-1,-10-2,-1 1,-2 0,-3-1,-2-2,-5 5,-8-6,-3 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1:21.4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1636 5163,'41'0,"0"0,0 0,-1 0,-6 0,0 0,1 0,1 0,-1 0,1 0,2 0,0 0,0 0,0 0,1 0,1 0,-1 0,1 0,0 0,0 0,2 0,-1 0,1 0,-3 0,1 0,0 0,1 0,-1 0,1 0,0 0,-1 0,-1 0,0 0,0 0,0 0,1 0,-1 0,1 0,0 0,0 0,0 0,1 0,0 0,1 0,-1 0,-1 0,1 0,-2 0,1 0,0 0,0 0,-1 0,0 0,-1 0,-1 0,0 0,0 0,-1 0,-1 0,0 0,-1 0,1 0,0 0,6 0,1 0,0 0,-1 0,-2 0,-1 0,5 0,-3 0,-1 0,0 0,-5 0,1 0,-1 0,0 0,-2 0,10 0,-2 0,-3 0,1 0,-3 0,-4 1,-4-2,4-8,-9 8,1 0,8-7,0 4,3 2,3-1,1-1,-4 0,2-1,0 1,3-1,0 1,-1-1,-2 1,-1-1,0 1,-2 0,-1 0,-1-1,-2 1,-1 0,-1 1,7-1,-1 1,4-2,0 0,0 4,2 0,-5-2,2-2,1 1,-4 3,0 1,1 0,1-1,-3 0,1-1,1 1,0-1,0 1,1 1,-1 0,1 0,0 0,1 0,4 0,2 0,0 0,-2 0,-1 0,-2 0,-1 0,-1 0,1 0,1 0,1 0,1 0,-2 0,-1 0,0 0,-1 0,0 0,-3 0,-1 0,0 0,3 0,-1 0,3 0,2 0,0 0,0 0,-2 0,5 0,-1 0,0 0,0 0,1 0,-4 0,0 0,0 0,1 0,1 0,-1 0,-2 0,1 0,0 0,0 0,0 0,1 0,-1 0,2 0,0 0,0 0,0 0,1 0,0 0,2 0,-6 0,2 0,0 0,0 0,1-1,0 1,0 0,0 1,1-1,-3 1,1 0,0 0,0 0,1 0,-1 1,0-1,0 0,-1 1,-1-1,4 0,-1 0,0 0,-1 1,0-1,0 0,0 1,0 0,3 0,0 1,1 1,-1-1,1 1,-2-1,-1 0,-1-1,1 1,-2-2,0 1,-2-1,1 1,1 0,1 1,0 0,1 0,-1 1,0-1,-1-1,3 0,-1 0,0-1,-1 1,-1 0,3 1,-2 1,0 0,-1 0,-2 0,0 1,0 1,0-1,-1 0,1 1,-1-1,-1 0,0 0,-1 0,0-1,2 3,0-1,-2 0,2-2,1 0,-3 2,1 1,2-1,3 0,2-1,1 0,-7 0,1 0,0 1,2-2,-3-2,2 0,-1-1,1 0,-2 0,4 1,-2 0,0-1,1 1,-3-2,2 0,0 0,-1 0,0 0,1 0,0 0,-1 0,0 0,1-1,-1 1,0 0,0 1,-3 0,0 0,-1 1,-1-1,6-1,0 0,-2 1,1 1,0 0,-1-1,-2 0,-1-2,0 1,-3 0,1 0,0 0,4 0,2 0,-2 0,8 0,-1 0,1 0,-2 0,-9 0,0 0,4 0,1 0,1 1,3-2,-9 0,2-1,1 0,-2 0,1 0,0 0,0-2,-1 0,0 0,0 0,1 0,-1 0,-2 2,0 0,-2-1,9-2,-2 1,-4 3,-2 1,-5-2,-2 0,13 2,-3 0,-15-3,-3 2,-7-1,-4 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1:22.0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13965 5227,'39'0,"0"0,0 0,0 0,-1 0,2 0,0 0,0 0,-2 0,4 0,-3 0,1 0,-1 0,2 0,2 0,-3 0,-3 0,-7 0,-3 0,-2 0,-2 1,-4-2,-2-5,-13 5,-4-5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1:23.3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1734 5550,'35'0,"0"0,1 0,-1 0,1 0,-1 0,3 0,-1 0,1 0,0 0,1 0,-1 0,1 0,1 0,-1 0,1 0,-1 0,0 0,-1 0,1 0,-1 0,-1 0,-1 0,-4 0,12 0,-4 0,-3 0,-4 0,-3 0,-4 0,4 0,-18 0,-7 0,-33-20,22 15,-24-15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1:27.8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3911 6319,'40'0,"0"0,-1 0,1 0,-2 0,0 0,2 0,0 0,2 0,-5 0,2 0,0 0,1 0,1 0,0 0,0 0,-2 0,1 0,0 0,1 0,0 0,0 0,0 0,0 0,-3 0,0 0,0 0,0 0,0 0,0 0,1 0,0 0,-1 0,2 0,0 0,0 0,0 0,0 0,0 0,1 0,-1 0,1 0,-4 0,1 0,0 0,0 0,0 0,0 0,0 0,0 0,0 0,0 0,3 0,-1 0,1 0,-1 0,0 0,1 0,0 0,0 0,0 0,-2 0,1 0,0 0,1 0,0 0,-1 0,0 0,-1 0,0 0,-2 0,2 0,-2 0,0 0,-2 0,1 0,0 0,1 0,1 0,0 0,2 0,1 0,0 0,0 0,0 0,-1 0,0 0,-1 0,-2 0,0 0,-2 0,1 0,-1 0,1 0,0 0,2 0,0 0,1 0,1 0,0 0,1 0,0 0,0 0,-1 0,1 0,-3 0,0 0,0 0,0 0,0 0,0 0,0 0,0 0,0 0,-1 0,4 0,0 0,-1 0,1 0,-1 0,0 0,1 0,0 0,0 0,-2 0,1 0,0 0,0 0,0 0,0 0,0 0,0 0,-1 0,0 0,1 0,1 0,-1 0,-1 0,1 0,-1 0,0 0,0 0,0 0,2 0,-1 0,1 0,-1 0,-1 0,1 0,-1 0,-1 0,3 0,-1 0,0 0,0 0,-1 0,-1 0,-1 0,0 0,-1 0,-1 0,0 0,0 0,-1 0,5 0,0 0,0 0,-1 0,0 0,-2 0,0 0,-1 0,0 0,-1 0,5 0,0 0,-1 0,-1 0,-1 0,-1 0,0 0,-1 0,6 0,-1 0,-2 0,-4 0,0 0,-3 0,2 0,-1 0,-2 0,-1 0,11 0,-10 0,2 0,8 0,3 0,-10 0,0 1,2-2,4-2,1-2,0 1,0 2,0 2,-1-1,-2-3,-1-1,0 1,0 3,-1 2,1-1,-4 0,0 0,0 0,3 0,0 0,2 0,-4 0,0 0,2 0,-1 0,3 0,-1 0,1 0,1 0,-2 0,1 0,1 0,-1 0,0 0,-1 0,-1 0,-1 0,2 0,0 0,4 0,2 0,1 0,-1 0,-2 0,-3 0,-1 0,-1 0,1 0,0 0,3 0,1 0,1 0,-2 0,-3 0,8 0,-4 0,1 0,2 2,0 0,-3 0,-4-2,-2 1,3 4,-3-1,4-3,-11 4,-18-5,2 0,13 0,-3 0,3 0,10 0,3 0,3 0,0 0,-11 0,1 0,-2 0,8 0,-2 0,-5 0,-3 0,14 0,-8 0,-5 0,12 0,-12 0,3 0,5 0,2 0,-3-2,0 0,1 0,-4 0,-1 0,0 0,2-2,1 0,-1-1,8-2,-3-1,-4 2,-2 0,-5 0,-2-1,4 0,-12 4,-7 0,0 3,3 0,0-3,6 2,-2-2,3 3,-5 0,0 0,-7-5,-4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1:30.1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1834 6856,'41'0,"-1"1,1-1,0 0,-1 1,1-1,-6 1,0-1,1 0,0 1,1-1,1 0,0 0,1 1,-1-1,1 0,1 0,0 0,1 0,0 0,1 0,0 0,0 0,0 0,-4 0,0 0,1 0,0 0,0 0,0 0,1 0,-1 0,1 0,0 0,0 0,0 0,-1 0,0 0,1 0,-1 0,1 0,0 0,0 0,0 0,0 0,0 0,0 0,0 0,0 0,-2 0,0 0,0 0,0 0,0 0,1 0,-1 0,0 0,1 0,-1 0,0 0,1 0,0 0,-1 0,2 0,0 0,0 0,0 0,0 0,0 0,0 0,0 0,0 0,0 0,0 0,0 0,0 0,0 0,-1 0,0 0,-1 0,1 0,0 0,-1 0,1 0,-1 0,1 0,0 0,-1 0,1 0,0 0,0 0,1 0,0 0,0 0,0 0,1 0,-1 0,1 0,-1 0,0 0,0 0,0 0,0 0,-1 0,-1 0,4 0,-1 0,-1 0,1 0,-1 0,0 0,0 0,-1 0,1 0,-2 0,1 0,-1 0,4 0,-2-1,0 1,0 0,-1 0,1 0,0 0,0 0,1 0,0 1,-4-1,1 1,0 0,2 0,-1 1,1-1,0 1,-1-1,0 0,-2 1,0-1,-2 0,-1 1,10-1,-4 0,-1 0,-1 0,0 1,2-1,4 1,-10-1,4 1,0 0,3 0,-1 0,2 0,-2 1,0-1,-1 0,-2 0,-2 0,-3 0,14 1,-6 0,-2 0,0 0,3-1,-4 0,2-1,1 1,0-1,0 0,-3 0,-2 0,8 1,-4 0,-1 0,1-1,-4 0,1-1,0 0,0-1,-2 1,2 0,-1 0,-1 0,-1 0,8 0,-1 0,0 0,-2 0,0 0,-1 0,-2 0,-1 0,1 0,2 0,2 0,1 0,-7 0,2 0,0 0,2 0,-3 0,2 0,1 0,0 0,1 0,1 0,0 0,1 0,0 0,-1 0,-1 0,-1 0,0 0,1 0,2 0,-4 0,2 0,1 0,0 0,-1 0,-2 0,-2 0,4 0,-4 0,0 0,2 0,0 0,4 0,-1 0,-1 0,-5 0,0 0,-4 0,2 0,1 0,3 1,1-1,1-1,-6 0,2 0,0-1,0 1,2-1,-1 0,1 1,1-1,1 0,0 0,0 0,-2 1,1 0,1 0,0-1,0 1,-1 0,-1-1,7-1,-3 0,1 0,0 0,1 1,-6 1,1 1,1 0,-1 0,1 0,-2 0,-1 0,2-1,0-1,-2 1,0 0,0 0,2 1,0 0,1 0,-2 0,-1 0,3 0,-2 0,0 0,-2 0,8 0,-3 0,-1 0,-6 0,-2 0,-1 0,10 1,-2-2,-7-1,0 0,-3 2,-1-1,4-3,-1-1,11 4,-9-3,2 0,-5 0,1 1,9-1,2-2,-1 1,0-1,-4 1,-1 0,1 0,-2-1,-6 2,0-1,2-2,0 0,-5 2,0 0,4-2,2 0,0 3,2-1,6-3,2 0,-1 3,1-1,-8 1,0-1,-1 0,9-1,0-1,-9 4,2-1,-2 1,2-1,1 0,-4-1,1 1,-1 0,4 2,-1-1,-4-2,0-2,0 1,7 1,-2 1,-8-2,-1 0,9 2,-20 1,-8 2,-3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1:34.5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2094 7308,'36'0,"1"0,-1 0,1 0,-1 0,1 0,-1 0,1 0,1 0,0 0,-1 0,0 0,1 0,2 0,2 0,-6 0,2 0,2 0,1 0,1 0,0 0,0 0,0 0,0 0,-2 0,-1 0,3 0,-1 0,-1 0,-1 0,1 0,-1 0,1 0,0 0,0 0,-1 0,1 0,0 0,1 0,-1 0,0 0,1 0,-1 0,-1 0,0 0,0 0,0 0,-1 0,0 0,0 0,0 0,0 0,0 0,0 0,0 0,0 0,0 0,-1 0,1 0,0 0,0 0,-1 0,1 0,2 0,0 0,0 0,0 0,0 0,0 0,0 0,1 0,-1 0,0 0,1 0,1 0,-1 0,0 0,-2 0,0 0,-3 0,5 0,-3 0,-2 0,1 0,1 0,2 0,-3 0,1 0,3 0,0 0,1 0,-1 0,-1 0,-3 0,-3 0,6 0,-4 0,-2 0,1 0,1 0,3 0,1 0,2 0,-1 0,-2 0,-3 0,2 0,-2 0,-3 0,-3 0,7 0,-7 0,3 0,-21 0,2 0,6 0,6 0,5 0,5 0,2 0,-1 0,1 0,2 0,1 0,-5-1,2 1,0-2,0 1,-1 0,-2 0,1-1,-1 1,-1-1,-1 0,0 0,0-1,-2 0,-2 0,1 1,-2-1,-3 1,-2 0,-4 0,-2-1,-11 1,-4-8,-2-2,-9-11,-9-2,-6-2,3 1,-1 0,-2 2,2 1,-2-6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1:07.3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1933 4518,'33'0,"0"0,1 0,0 0,-6 0,2 0,-2 0,4 0,1 0,2 0,3 0,-1 0,-8 0,-1 0,3 0,3 0,4 0,0 0,-1 0,-3 0,-2 0,0 0,2 0,5 0,2 0,0 0,-1 0,-1 0,-2 0,1 0,1 0,-3 0,1 0,0 0,1 0,-2 0,-2 0,0 0,-1 0,1 0,1 0,3 0,2 0,0 0,-1 0,-1 0,2 0,-1 0,-1 0,1 0,2 0,0 0,-1 0,0 0,-7 2,-1-1,-1 1,1 0,0-2,0 0,-1 0,0 1,5 1,-1 0,0 0,0-1,-1-2,0 1,-2 0,0 0,-2 0,7 0,-1 0,-7 0,1 0,0 0,0 0,1 0,0 0,4 0,1 0,2 0,-5 0,1 0,1 0,-1 0,5 0,0 0,1 0,-7 0,1 0,1 0,-1 0,-2 0,1 0,-1 0,1 0,1 0,0 0,1 0,0 0,5 0,1 1,1-1,-1-1,-8 0,1 0,-1-1,1 1,0-1,1 1,1-1,0 1,0-1,0 0,-3 0,1-1,-2 0,1 0,-1-1,7 0,-2-2,0 1,0 0,-2 1,0 1,-1-1,0 0,1-1,0 0,-1 0,1 0,-3 1,1 0,-1 1,-1 0,2 0,-1 1,-2-1,6 0,-2 0,-11 0,-1 1,-1 1,1 1,2-3,-1 0,17 3,-13 0,-15 0,-4 0,-21-15,-2 3,-5-6,7 10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2:31.8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6983 9201,'39'-1,"0"0,1 1,-1-1,-3 1,2-1,1 1,2-1,1 1,2 0,-10 0,1 0,2 0,0 0,1 0,0 0,1 0,0 0,0 0,1 0,-4 0,1 0,0 0,1 0,0 0,1 0,-1 0,0 0,0 0,0 0,-1 0,0 0,4 0,0 0,-1 0,0 0,0 0,0 0,0 0,-1 0,1 0,0 0,0 0,1 0,0 0,0 0,-1 0,1 0,-1 0,-2 0,0 0,-1 0,3 0,0 0,-2 0,-1 0,0 0,-1 0,0 0,1 0,0 0,-1 0,-1 0,-1 0,-2 0,4 0,-2 0,-3 0,-3 0,2 0,-5 0,2 0,-14 0,-6 0,15 0,11 0,-5 0,3 0,2 0,2 0,-1 0,-1 0,-5 0,-2 0,12 0,-17 0,-6 0,-50-11,-5 3,13 3,-5 1,0 0,3 2,1 0,-1 1,-5 1,-2 0,2 0,4 0,1 0,0 0,0 0,0 0,1 0,-9 0,0 0,9 0,0 0,-2 0,-1 0,-1 0,-3 0,3 0,-4 0,-1 0,-1 0,3 0,-5 0,2 0,-1 0,-2 0,8 0,-3 0,0 0,0 0,2 0,3 0,-10 2,3 0,1-1,-3 0,1-1,6 1,10 1,3 1,-2-3,2 0,3 0,10 0,0 0,-12 0,-6 0,-6 3,-5 0,7-2,-3-1,-1 0,-1 1,-1 0,-1 0,0 1,0 0,2-1,0 1,1-1,1 0,-3-1,2 0,4 1,1 2,6-1,9-4,8-1,-4-6,-13-2,0 2,-5 1,2 0,-2 1,0 0,-2-1,-1 0,0 1,-2 1,-1 0,2 0,-5-2,3 1,10 3,2 0,-5 0,18-1,0 5,-12-6,4 2,-17-4,18 2,-1 2,13-1,35 5,-16-3,13 3,4 0,-1 0,-4 0,1 0,-6 2,-1 0,3 2,0 0,0 1,1 0,3 2,1 0,7-4,2-1,-11 2,0 0,2-1,4-2,0-2,1 2,1 2,-1 2,1-2,2-1,2-3,-2 2,-7 1,-1 0,-1 0,11-2,-3 0,3 0,-9 0,-10 0,3 0,3 0,3 0,1 0,1 0,3 0,1 0,2 0,0 0,2 0,-9 0,1 0,1 0,-1 0,2 0,1 0,0 0,-1 0,7 0,-2 0,0 0,-3-1,0-1,-3 1,6 0,-2 1,0-3,0 1,-4 2,2 0,-8 0,1 0,0 0,11 0,0 0,0 0,-2 0,-6 0,-2 0,10 0,-14-2,-11 1,-8-1,-21 1,-11 2,-9-1,7 0,-6 0,2 0,-8 0,2 0,1 0,1 0,1 0,2 0,10 0,-1 0,-6 0,0 0,6-2,0 1,-13 0,-3 1,11-2,-1 1,-1 0,-5 2,-2 2,-2-1,1 2,-2-1,0 1,0 1,2 0,0 1,0 0,0 0,6-1,-2 1,1 0,1 1,1-1,0 0,0 1,2-1,2 0,-3 2,2-1,3 0,1-1,4-1,3 2,7-7,-9 4,-20 1,10 1,-5 1,-2-1,7-2,-1-1,-1 0,-1 1,-2 2,-1-1,-1 2,0-1,2-1,-3 1,1 0,1-1,1 0,0 1,1-1,1 1,3 0,-9 2,5 0,11-5,4 0,2 0,55-6,-9-3,2 2,6 1,-10 1,2 0,1 0,4 1,2 0,2 0,-2 1,2 0,2 0,3 0,-7 0,3-1,2 1,0 0,-1 0,0 1,-2 1,-2 0,1 1,0 0,1 0,1 0,-3-1,2 1,0-1,1 0,0 1,-1-1,0 1,-3 1,4 1,-2 0,0 1,-1 0,0 0,0-1,3 1,0 0,1 0,-1-1,-1 1,-1 0,-1 0,-1 0,-2 0,1 0,-1 0,7 0,-1-1,0 1,-3-1,4 2,-3 0,-2-2,2-1,-3-2,-9 0,-2 0,14 2,-8-4,1 1,0 0,1 1,-4-2,2 0,-1 0,8 2,-2 0,-2-1,-3-1,10 5,-19-5,-18 0,-27 0,-3 0,4-1,-5-1,0-1,-10-2,0-2,7 1,-1 1,0-2,2-1,0 0,-1 1,-4 0,-3 1,-1 1,5 1,-2 1,-1 1,-3 0,7 0,-3 1,-1 0,0 0,-1 0,0 0,3 1,-1 0,0 0,0 1,0-1,0 0,0-1,-1 1,1-1,-1-1,1 1,-1-1,1 1,0-1,0 1,0 0,0 0,1-1,0 1,1-1,1 0,-6-1,1 0,1-1,2 0,0 1,-1 0,0 1,3 0,2 0,-10-2,7 1,5 3,21-2,7 0,33-13,-4 6,0 2,2 2,-5 2,2 1,1 2,2 0,2 0,-1 0,1 0,1 0,1 0,4 0,1 0,1 0,3 0,-9 0,2 0,1 0,1 0,0 0,-1 0,-2 0,5 0,-3 0,0 0,1 0,2 0,-3 1,2 0,2 0,0 0,-1 0,-3 1,-2-1,2 1,-4 0,-1 0,2 0,5 0,2 0,-2 1,-5 0,-1 3,-2-1,7-4,-1 0,-15 1,-1 1,14-1,-17-1,-12 3,-30-2,-16 0,4 0,-3-2,12 0,-1 0,0 0,-2 0,0 0,-1 0,2 0,-1 0,-1 0,0 0,-3 0,-1 0,-1 0,-2 0,2 0,-1 0,-3 0,0 0,-1 0,1 0,3 0,1 0,-1 0,-1 0,1 0,0 0,-1 0,1 0,0 0,0 0,0 0,-1 0,0 0,-1 0,0 1,-1 0,0 0,-2 0,1 0,1 0,1 1,2-1,-3 1,2-1,2 1,0 0,-1 0,-2 0,0 1,-1-1,-1 1,0 0,0 0,2-1,2 1,-3-1,2 0,1 0,2 0,0 0,-4 1,2 1,1-1,4-1,-11-2,7 1,14 1,5 0,5-2,6 0,44 0,-4 0,1 0,3 0,0 0,2 0,-4 0,2 0,1 0,-8 0,0 0,1 0,3 0,-1 0,3 0,2 0,1 0,-1 0,-2 0,4 0,-2 0,1 0,-1 0,2 0,-3 0,2 0,0 0,0 0,-1 0,-1 0,3 0,-1 0,0 0,-2 0,-2 0,1 0,-3 0,0 0,-2 0,8 0,-2 0,-3 0,-5 0,-3 0,3 0,-19 2,-2-1,-2 7,-37-6,8 1,-2 0,-3-3,-2 0,-1 0,0 0,-1 1,1-2,2-1,1-2,-1 0,1 0,0-2,0 0,0-1,0-1,-1 0,-6-2,-1 0,0 1,7 2,0 1,-2-1,0 0,-2-1,-1-1,1 1,3 0,1 1,-1-1,0 0,-5-2,-1-1,0 0,2 1,2 0,1 0,0 0,2 0,-3 0,2 0,3 0,1 0,4 0,-5-3,17 6,2-1,5 1,0-1,1-3,2 1,0 2,0-5,0 7,-3-8,-7-3,-15-3,-4-7,-3 3,7 9,9 5,3 8,6 2,43 4,-14 1,5-1,1 0,3 4,-5-4,2 4,-6-7,2-1,11 2,3 0,-9-2,1 0,2 0,1 0,4 0,2 0,0 0,1 0,-4 0,0 0,1 0,0 0,0 0,2 0,-1 0,1 0,-1 0,-1 0,-2 0,-1 0,-1 0,0 0,0 0,6 0,0 0,-1 0,-2 0,-1 0,-2 0,-1 0,9 0,-5 0,4 0,-13 0,-12 0,-4 0,15 0,-6 0,3 0,0 0,3 0,5 0,4 0,-1 0,-5 0,0 0,1 0,0 0,2 0,1 0,-2 0,2-1,0-1,-1 0,0 0,0-1,-3 1,0-1,-2 0,2-1,-1 2,3 2,-10-2,1 0,0 2,0-1,3-3,2-1,6 4,0 1,-6-2,-1 0,4 2,-2 0,6-3,-7 2,-14-3,-6 4,3 0,0 0,17 0,11 0,-9 0,1 0,1 0,-2 0,-1 0,-2 0,12 0,-17 0,-9 0,-6 2,-4 11,-4-6,-1 10,-2-11,0 4,-1-1,1 2,2 0,-2 0,2-1,-3 1,3 0,-2 0,5 0,-3-2,3 1,-2-2,1 2,-1 1,2-1,0 1,0 0,0 0,0-3,0 2,0-1,0 1,0 11,0-4,0 1,0-3,2-7,-1 3,1-2,0 0,1 8,2 3,2 11,0-5,-1-6,-3-5,2-7,-4-1,3 6,-3-3,1 7,-2-7,0-1,-10-4,-7-3,-16-2,-6 0,14-7,0-3,5 2,1-2,-7-10,1-2,8 6,2-1,-3-2,1 0,-9-7,-6 2,5 7,-6 5,13 4,7 3,5 5,1-4,-8 3,-12 0,-5 1,-1 0,-3 0,3 0,-3 0,1 0,-6 0,2 0,6 0,3 0,-2 0,14 0,12 0,1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3:12.1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3834 6287,'34'0,"1"0,-1 0,1 0,-1 0,0 0,1 0,1 0,0 0,2 0,1 0,-3 0,2 0,1 0,0 0,2 0,0 0,0 0,0 0,-5 0,0 0,1 0,0 0,0 0,1 0,0 0,0 0,1 0,0 0,0 0,1 0,0 0,1 0,1 0,-1 0,0 0,0 0,0 0,-2 0,0 0,2 0,-1 0,-1 0,0 0,-1 0,1 0,0 0,1 0,1 0,-3 0,2 0,0 0,1 0,0 0,1 0,-1 0,0 0,0 0,-2 0,0 0,3 0,-2 0,-1 0,0 0,0 0,1 0,-1 0,2 0,1 0,-5 0,0 0,2 0,0 1,0-1,0 0,1 0,0 0,-1 0,1 0,-1 0,-1-1,1 0,1-1,-1 1,0-1,0 0,0 0,0 0,-1 0,0 0,0 0,-1 0,4 0,-1 1,1-1,-2 1,1 0,-1-1,0 1,-1-1,1 0,2 0,0-1,1 0,-1 0,-1 0,-1 0,-1 0,-1 1,0 0,-2 0,0 1,-2-1,0 1,-1 0,11 1,-1 0,-1 0,-5 0,7 0,-6 0,-12 0,-4 0,-5 0,-4 0,-5 2,4 1,7-1,7 0,-1-2,2 0,9 0,3 0,-4 0,2 0,2 0,-4 0,1 0,1 0,-1 0,1 0,-1 0,0 0,0 0,1 0,-1 0,0 0,-1 0,7 0,-2 0,-3 0,7 0,-4 0,-7 0,-4 0,4 0,-11 0,-6 0,4 0,15 0,-12 0,2 0,9 0,0 0,-6 3,1-1,8-1,0 0,-8 3,-1 1,0-4,0-1,-5 4,-2 0,2-3,-5 2,-10-3,10 0,7 0,14 0,-4 0,-3 0,-17 0,-4-4,-27-19,12 13,-14-13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3:14.1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3815 6777,'36'0,"-1"0,1-1,0 1,0-1,-3 1,1-1,2 1,1 0,1 0,1-1,1 1,1 0,-7 0,2 0,1 0,0 0,1 0,1 0,0 0,1 0,0 0,0 0,0 0,1 0,-5 0,1 0,0 0,0 0,1 0,-1 0,2 0,-1 0,1 0,-1 0,1 0,1 0,-1 0,1 0,-1 0,0 0,-1 0,2 0,-1 0,1 0,0 0,0 0,0 0,0 0,1 0,-1 0,0 0,0 0,0 0,-1 0,0 0,0 0,2 0,0 0,0 0,0 0,0 0,-1 0,0 0,1 0,-1 0,-1 0,1 0,-1 0,-1 0,0 0,0 0,4 0,0 0,-1 0,0 0,-1 0,0 0,0 0,-1 0,0 0,-1 0,0 0,-1 0,5 0,-1 0,0 0,0 0,-1 0,-2 0,0 0,-2 0,-1 0,9 0,-1 0,-3 0,-2 0,0 0,2 0,-2 0,-2 0,-1 0,0 0,-2 0,-4 0,0 0,-6 0,-6 0,-9 0,-2 0,27 0,-10 0,1 0,6 0,1 0,-2 0,2 0,1 0,0 0,0 0,-1 0,1 0,1 0,7 0,3 0,-1 0,-4 0,-5 0,-3 0,-1 0,12 0,-4 0,0 0,-11 0,-22 0,-18-7,-9-4,5-1,-1 1,-6-1,2 1,-2-8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3:17.8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10029 7445,'-24'0,"1"0,-5 0,-3 0,-3 0,1 0,2 0,1 0,-1 0,-3 0,1 0,-3 0,-1 0,-2 0,1 0,2 0,1 0,0 0,1 0,-1 0,0 0,-2 0,1 0,-2 0,0 0,-1 0,0 0,-1 0,1 0,1 0,0 0,0 0,0 0,-1 0,0 0,0 0,-1 0,1 0,-1 0,-1 0,0 0,0 0,0 0,1 0,0 0,1 0,1 0,0 0,1 0,1 0,0 0,-1 0,1 0,0 0,-1 0,0 0,0 0,0 0,1 0,0 0,0 0,2 0,-4 0,2 0,0 0,1 0,-2 0,-1 0,4 0,-2 0,0 0,-1 0,-1 0,1 0,-1 0,0 0,2 0,0 0,0 0,-1 0,0 0,0 0,0 0,-1 0,0 0,1 0,0 0,-2 0,1 0,-1 0,1 0,-1 0,0 0,0 0,1 0,0 0,-1 0,1 0,-1 0,1 0,-1 0,1 0,1 0,0 0,1 0,-4 0,2 0,0 0,0 0,1 0,-1 0,1 0,0 0,-1 0,0 0,-1 0,1 0,0 0,1 0,1 0,1 0,-3 1,1-1,2 0,0 0,0 0,0-1,0 1,0-1,0-1,0 1,1 0,1-1,-1 1,0-1,1 1,1-1,0 0,-2 0,2 0,0 0,0 0,-7-2,1 0,1 0,5 3,1 2,0-2,3 0,-1-1,1 0,-1 0,1 0,1 1,-8 0,2 0,6-1,1-1,-2 1,1 0,4 1,1 1,-4-5,0 1,4 4,0-1,-15-7,16 7,3-4,11 2,-1 0,0-2,-7 2,-2-3,-4 0,5 3,3-1,8 0,-2-2,3-2,-9-1,3 1,-4-2,6 6,3-3,31 4,0 0,2 4,3 1,-5 2,-1 1,4 1,0-1,3 2,2 1,-7-2,1 0,3-1,2-2,3-1,2-1,0 1,1 1,0 0,1 0,3-1,-7-1,3-1,1 0,0 0,-1-1,-1 1,1 0,-2 0,1 0,-1 0,2 0,-4 0,1 0,1 0,0 0,-1 0,-1 0,0 0,0 0,-1 0,0 0,-1 0,7 0,-1 1,-1-1,0-1,-5 0,-1 0,0 0,-2-1,7 0,-2 0,-3 0,2-2,-3 1,3 0,-2 1,7 2,-7-3,3 1,-8 1,0 1,2-1,5-2,2-1,0 0,-5 2,0 0,1 0,0 0,0 0,0 1,0-1,0-1,2 1,1-2,0 1,-1 0,6 1,-1 0,0-1,1-1,-1-1,-2 1,-8 1,0 1,-1 0,12-1,-1 0,-4 0,-3 1,-8 2,-1-1,5-1,-1 0,12 2,-7-2,1-1,-3 2,1 1,5-3,1 0,-7 2,1-1,1 0,2 0,1-1,1 1,-5-1,1-1,0 1,1 0,4 0,1 1,-1 1,1-1,0 0,0 0,1 1,-1 0,-5 0,0 1,0 1,0-1,0 0,3 0,0 0,0 0,-1 0,-2 0,-1 0,0 0,-2 0,4 0,-2 0,-2 0,9 0,-2 0,-7 0,0 0,-5 0,0 0,13 0,0 0,-7 0,-8 0,-6 0,-5 0,-5 0,14 0,4 0,-4 0,2 0,10 0,2 0,3 0,2 0,-12 0,1 0,-1 0,11 0,-2 0,-6 0,-2 0,-6 0,-2 0,11 0,-11 0,-6 0,-4 0,0 0,4 0,6 0,4 0,11 0,-14 0,0 0,17 0,-17 0,-1 0,0 0,-1 0,-12 0,-37-16,22 11,-27-11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3:46.4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1810 3962,'36'-1,"0"1,0-1,0 1,1-1,-2 1,1 0,1-1,0 1,2 0,1 0,-6-1,2 1,0 0,1 0,0 0,1 1,0-1,-2 0,0 0,2 0,-2 0,0 0,-1 0,1 0,1 0,2 0,1 0,-5 0,1 0,2 0,1 0,0 0,1 0,0 0,0 0,0 0,0 0,-1 0,0 0,0 0,0 0,-1 0,1 0,-1 0,0 0,0 0,2 0,0 0,1 0,2 0,-8 0,1 0,0 0,2 0,0 0,0 0,1 0,1 0,-1 0,1 0,0 0,0 0,0 0,-1 0,1 0,-1 0,0 0,1 0,1 0,0 0,-1 0,1 0,0 0,-1 0,1 0,-1 0,1 1,0-1,-1-1,1 1,0 0,0 0,-1 0,0-1,-1 1,1-1,0 1,0-1,1 1,-1-1,0 0,0 0,0 1,0-1,-1 0,0 0,0 0,-1 0,0 0,0 0,4 0,0-1,0 1,-1-1,0 0,0 1,-1-1,0 0,-1 0,0 1,1-1,-2 0,1 1,3-1,0 1,1-1,-1 1,-1 0,1-1,-2 1,-1-1,0 1,-2-1,-1-1,5 0,-2 0,-2-1,0-1,-2 2,0 0,1 0,1 2,0 1,0 0,-1 0,-2 0,-2 0,10-2,-3-1,-1 2,0 0,-1 1,0 1,-2-1,0 0,3 0,-8 0,2 0,2 0,0 0,1 0,-1 0,1 0,0 0,1 0,1 0,0 0,0 0,1 0,1 0,0 0,1 0,0 0,0 0,0 0,0 0,2 0,-1 0,1 0,-1 0,-1 0,-1 0,-2 0,0 0,-2 0,1 0,-1 0,2 0,0 0,2 0,1 0,1 0,1 0,-1 0,0 0,-1 0,-2 0,0 0,-3 0,1 0,-2 0,1 0,1 0,1 0,0 0,0 0,2 0,-1 0,1 0,0 0,0 0,0 0,0-1,1 0,0-1,0 1,0-1,-1 1,0-1,-2 1,5-1,-2 1,-1 0,0 0,1 0,0-1,-4 0,1-1,1 0,0 0,-1 0,-1 0,-2 1,6-1,-3 0,0 0,-1 0,1 0,2 0,0 0,0 0,0 0,-2-1,3 1,-1-1,-1 0,0 0,-5 1,-1-1,0 1,-2 0,3 0,-1 0,-1 1,0 0,-1 0,1 1,0 1,0 0,2 0,3 0,2 0,1 0,1 0,-4 0,1 0,0 0,2 0,1 0,-5 0,2 0,1 0,1 0,1 0,0 0,0 0,-3 0,1 0,0 0,1 0,1 0,-1 0,0 0,-1 0,0 0,0 0,-1 0,0 0,-1 0,0 1,2-2,1 1,1 0,-5-1,2 1,1-1,0 0,2 0,-1 0,1 0,0 0,0 0,0-1,-2 1,0 0,4 0,-2-1,0 1,0 0,0-1,0 1,0-1,0 1,2 0,0-1,-4 1,1 0,1 0,1 0,0 0,0 0,0 0,0 0,0 0,-1-1,0 1,-2 0,0 0,4-1,-1 0,0 0,-1 0,0 0,-1 1,-1-1,1 0,-1 1,0 0,1 0,0 1,0 0,-1 0,0 0,-1 0,-1 0,-1 0,-3-1,9-1,-2-1,-2 0,-2 1,-1 0,9 1,-2 1,-4-1,7-2,-8 0,-8 3,-11 0,-10 0,0 0,30 0,1 0,-2 0,2 0,-8 0,0 0,-3 0,-1 0,8 0,-17 0,-9 0,-2 16,5 14,1 6,-1-12,1 0,-1-1,0-2,2-1,-1 0,-1 0,0-2,5 3,-9-6,0-6,-35-13,10-3,-7-2,-2 0,-5-3,6 7,-7 2,-5 1,-3 0,9 0,-2 1,-2 1,-2-1,-2 1,-1 0,-3 0,-1-1,11 1,0 0,-2-1,-1 1,-1 0,-1 0,0 0,-2-1,0 1,-2 0,0 0,-1 0,-1-1,-1 1,0 0,-2 0,15 0,-2 0,0 0,-2 0,0 0,0 0,-2 0,0 0,0 0,-1 0,-1 0,1 0,-2 0,1 0,-1 0,0 0,0 0,0 0,0 0,-1 0,1 0,0 0,0 0,0 0,1 0,0 0,0 0,0 0,1 0,1 0,0 0,0 0,-2 0,0 0,1 0,0 0,0 0,1 0,0 0,0 0,0 0,0 0,1 0,-1 0,1 0,-1 0,1 0,-1 0,0 0,0 0,0 0,0 0,-1 0,0 0,0 0,-1 0,0 0,0 0,-1 0,4 0,0 0,-1 0,0 0,-1 0,0 0,0 1,-1-1,-1 0,1 0,-1 0,0 0,0 1,0-1,0 0,0 0,0 0,0 0,0 1,0-1,0 0,1 0,0 0,0 0,1 0,0 0,0 0,1-1,0 1,1 0,1 0,0-1,1 1,0 0,2-1,-11 0,2 0,0 0,2 0,0 0,0 0,2 0,0 0,0-1,1 1,0-1,0 1,1 0,-1-1,1 1,-1-1,1 1,-1-1,0 1,0-1,-4 1,1 0,-1-1,0 1,0-1,0 1,0 0,1-1,-1 1,1-1,0 1,1-1,0 0,0 0,2 1,-1-1,2 0,0-1,-7 1,0-2,2 1,1 0,0 0,0-1,1 1,1-1,0 0,0 1,0-1,0 0,0 0,0 1,-1-2,1 1,0 0,0 0,1 0,2 0,0 0,2 0,2 1,-9-1,3 1,2-1,1 1,1-1,-1 1,-6-2,0 0,1-1,2 1,5 1,-11-2,7 1,14 2,3 0,-12 1,8-2,-2 1,1 3,-3 0,-2-1,-4-2,-4-1,-1 0,1 2,4 1,-1 1,1 0,-2-1,1-1,-2-1,0-1,1 1,3 1,-2 1,2 1,1-1,-1-2,0-2,5 2,-9-1,7-1,18 1,-13 3,-8-5,11 5,-4 1,-3-2,-3 1,-1-1,5 2,-1 0,-1 0,-6 0,-1 0,0 0,7 0,1 0,3 0,-1 0,4 0,-7 0,18 0,7 2,-21 6,-17 4,-3 1,14-3,-1 0,-2 2,-1-1,-3 1,8-3,-1 0,-1 1,-2-1,0 1,-1 0,-2 0,0 2,4-1,-2 0,0 1,-2 1,0 0,-1 0,-1 0,1 1,-1-1,-1 1,1-1,0 0,4-1,-1-1,0 1,-1-1,1 1,-1 0,0-1,0 1,0 0,-1 0,1 0,-1 0,0 0,-1 1,4-2,0 1,0 0,-1 0,0 0,0 0,-1 1,1-1,-1 1,1-1,-1 1,1-1,-1 0,2 1,-1-1,1-1,0 1,-2 0,0 0,1 0,-1 0,1 0,0 0,0 0,0-1,0 1,1-1,0 1,0-1,1 0,0-1,1 1,-7 2,-1-1,2 0,-1 0,1 0,0 0,2-1,0 1,1-2,1 1,2-1,-7 2,2 0,1-1,2 0,1-1,1 0,0 0,-2 0,1 0,2-1,1 0,3-1,-4 2,2-2,7 0,0 0,13-4,-3-4,-4-7,-4 5,0-8,7 6,-3-6,3-2,4 0,6-1,5-3,0 3,0 2,0 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3:51.4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2265 4618,'-26'-19,"-3"-3,2 4,-3-5,4 5,1 0,8 8,-2-2,7 6,-4-3,5 3,0-2,3 5,0-5,-2 5,1-2,-2 2,3-2,-4 4,3-1,-7 2,8 0,-2 0,2 0,-3 0,2 0,-2-16,7 2,-1-13,5 13,34 5,-2 7,6 2,-4-1,3 2,2-1,-3 0,2 0,0 0,0 0,0-1,-1-1,1 0,2 0,-8 1,2 0,1-1,0 1,0-1,-1 1,1-1,0 1,0 0,1-1,0 1,1 0,2 0,0 0,2-1,0 1,1 0,0 0,0 1,-4-1,0 1,1 0,0 0,0 1,0-1,-1 0,0 0,4 0,-1 0,1 0,-1 0,-1 0,1 0,-2 0,3 0,0-1,-1 1,-1 0,0 0,-3 1,0 0,-1 0,-1 1,-2 0,-1 0,7 0,-3 1,1 1,-4 2,0 1,0 1,-2 0,4 1,-1-1,-1 2,-1 0,0 0,-2 0,6 3,-4-2,6-1,-15-4,2 0,4-5,4-1,1 1,5 1,1-1,-6-2,2 0,1-1,1-1,-5 1,1 0,1-1,0 0,1 0,0-1,0-1,1 0,-1-2,2 1,-1-1,1 1,-3 1,0 0,1 0,-1-1,1 1,0 0,0-1,1 0,0-1,0 0,0 0,-1 1,1-1,0 2,-1 0,0 0,0 1,0 0,0 0,0 0,0 0,1 0,0 0,0 0,0 0,1 0,-1 1,0-1,-1 1,0 0,0 0,0 0,0 1,-1-1,0 0,1 0,-1 0,-1 0,1-1,0 1,1 0,0 0,1 1,0-1,0 0,1 1,-1-1,-1 0,3 0,-1-1,0 0,-1 1,2 0,1 0,-4 1,1 0,1 1,0 0,0 0,1 0,0-1,-1 1,2-1,1-1,-1 1,1 0,-1-1,1 1,0 0,-1 0,-3 0,-1 1,1-1,-1 1,1 0,0-1,-1 1,1 0,-1 0,5-1,-1 1,1 0,0-1,-1 1,1-1,-1 1,1-1,-1 0,0 0,1-1,-1 0,0 0,0 1,0 0,-1 0,-2 1,0 1,-1 0,0 0,0 0,0 0,1 0,-1-1,2-1,0 0,0 0,1-1,-1 1,0-1,-1 1,0 0,1 1,0-1,-1 1,0 1,-1-1,2-1,0 1,-2-1,2-1,-1 0,1 0,0 1,0-1,-1 0,-1 1,3 1,-1-1,0 1,-1 0,1 0,0 0,1 0,-2-1,1-1,1 1,-1-1,1 0,-1 1,0 0,-1 0,2 0,-1 1,-1 0,0 0,0 0,0 0,0-1,2 1,0-1,0 1,0-1,-1 1,-1-1,-2 1,2-1,-2 1,-1 0,-1-1,1 2,-1-1,1 2,0-1,-2 0,0 0,1-2,-1 1,-1-1,-2 0,12 2,-2-1,-8-1,0-1,-6 2,2 1,-15 0,-5 0,5 0,17 0,-2 0,4 0,6 0,3 0,-6 0,1 0,0 0,3 0,1 0,0 0,-3-1,0 1,1 1,1 1,0 2,-1 0,-5 0,-1 0,0 1,-1 2,-1 1,-2 0,2 0,-1 0,-2-1,-4 0,-7-1,2-2,-9 0,-1 1,29 12,-10-4,3 2,1 0,5 2,-1 1,0 0,-1 2,1-1,0 0,0 1,-2-2,4 3,-3-2,-8-5,-3-1,0 0,-9-6,-7 0,11 2,5 3,0 4,3 2,0-3,3 1,-1-1,4 5,-3-1,-6-6,-2-1,0-2,-14-2,-2-4,-21 3,-7-4,-13 1,1-4,5 0,10 0,-3 0,11 0,1-2,2-1,4-1,-6-1,6 2,-4-1,1-2,3 0,-8-1,8 2,-6-3,6 3,-16-2,-13 2,-5-1,10 2,-3 0,-3 0,-2 0,-3 0,-2 0,-3 0,15 2,-2-1,-1 1,-1-1,-1 1,-1 0,-2 0,0-1,-1 1,-1 0,-1 0,0 0,0 0,-1 0,-1 0,1 0,-1 0,8 1,0 0,-1-1,0 1,-1 0,0 0,-1 0,-1-1,1 1,-2 0,1 0,-1 0,0 0,0 0,0 0,0 0,-1 1,1-1,-1 0,1 0,-1 0,1 0,0 0,0 1,1-1,0 0,0 0,-1 0,0 0,1 0,-1 0,0 1,1-1,-1 0,0 0,1 0,-1 0,0 1,1-1,-1 0,1 0,-1 1,1-1,-1 0,1 0,-1 1,1-1,-1 1,1-1,0 1,-1-1,1 1,0-1,0 1,0 0,-1-1,0 1,0 0,0 0,0 0,-1-1,1 1,-1 0,1 0,0 0,0 0,0 0,1 0,0 0,0 0,1 1,0-1,1 0,1 0,0 0,1 0,1 1,1-1,0 0,-12 1,1 0,1-1,1 1,1 0,1 0,1 0,1 0,0 0,1-1,1 1,-1 0,1 0,-7 0,0 0,1 0,0 0,1-1,2 1,2 1,1-1,2 1,-5 1,2 1,3-1,1 1,1-1,-4-1,1 0,3 0,4 0,2 1,6-2,9-1,7 0,-17 0,-18 0,2 0,-4 0,10 0,-1 0,0 0,-3 0,0 0,2 0,3 0,1 0,3 0,-3 0,2 0,-9 0,12 0,-1 0,-4 0,1 0,0 0,-7 0,5 0,-8 0,2 0,-2 0,0 0,3 6,-2 0,8-5,0 0,2 3,-2 0,2 0,0-2,3-1,-14 0,21 2,6-3,8 0,-24 0,2 0,-6 0,-3 0,4 0,-3 0,-2 0,-1 0,0 0,2 0,-1 0,0 0,-1 0,0 0,-1 0,1 0,-2 0,0 0,0 0,1 0,0 0,2 0,-5 0,2 1,1-1,0 0,2-1,-3 0,0 0,3 0,3 0,-7 1,9-1,8-5,-8 5,-6 1,5-1,-2 1,-5-1,7 1,-3 0,-4 0,-1 0,-1 0,1 0,2 0,0 0,1 0,1 0,0 0,-2 0,-1 0,3 0,-2 0,-1 0,-1 0,1 0,0 0,2 0,3 0,-5 0,2 0,2 0,1 0,1 0,-3 0,1 0,3 0,1 0,-13 0,8 0,11 0,11-2,10 1,-8-3,-7 1,-9 0,2-3,1 3,11 0,4-2,42-1,-4 3,-1 0,6-1,-1 0,-4 4,-1 0,2-1,8-2,3-1,-1 1,-3 2,-1 1,0-1,-5 0,0-1,-2 0,4 2,-3 0,9 0,-9 4,-17-2,1 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4:42.7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2703 4006,'38'0,"0"0,-10 0,2 0,2 0,0 0,-1 1,1 0,1 1,1-1,0 1,-2 0,1 1,1-1,0 1,1 0,1 0,-2 1,1 0,0 1,2 0,0 0,-1 0,1 0,-2 0,3 0,0 0,-1 1,0-1,0 0,0 1,0 0,1 0,0 0,0 1,0 0,-1-1,-1 0,-1-1,5 0,-2-1,-2 0,0 0,0-1,5 1,0-1,-2 0,-1-1,-6-1,-1-2,-1 1,2 0,5 1,2 1,0 0,-2-1,-5 0,0-1,-1 0,0 1,0 0,1 1,-1 0,1-1,7-1,0 0,1 0,-9 1,1 1,0 0,-1-1,8 0,-1-1,1 1,-8 0,0 1,0 0,2-1,2-1,1 0,0 0,0 0,2 0,1 0,-1 0,1 0,-6 0,1 0,0 0,0 0,0 0,-1 0,0 0,0 0,0 0,-1 0,7 0,-1 0,0 0,0 0,0 0,0 0,0 0,0 0,-3 0,-1 0,0 0,1 0,5-1,1-1,0 0,-2 1,-5-1,-1 0,0 0,1 0,2-1,2 0,-1-1,-2 1,5-1,-2-1,0 1,-7 2,1 1,-1 0,1-1,0-1,0 0,0 0,0 0,3 1,0 0,0 0,0 0,0 0,-1 0,1 0,0 0,3-2,0 0,0 0,0 2,0 1,0 1,0 0,1-1,-7-1,1-1,1 0,-1-1,-1 2,7-1,-1 2,0-1,0 0,-2-1,-1-1,0 0,-1 1,-2 0,0-1,-1 1,0 0,8 1,-1-1,1 2,-8-1,1 1,-1 0,1-1,8 1,0-1,-2 0,-6 2,-1 0,1-1,4-2,1-1,-2 0,-6 4,-1-1,1 1,8-2,2 0,1 1,-9 0,0 1,1 1,0-1,7 0,0 0,1 0,-7 0,1 0,1 0,-1 0,-2 0,0 0,0 0,0 0,2 0,1 0,0 0,-1 0,-1 0,-1 0,0 0,-1 0,9 0,-2 0,0 0,-2 0,-1 0,-2 0,6 0,0 0,-12 0,1 0,-1 0,3 0,-1 0,5 0,-2 0,-9 0,0 0,2 0,-2 0,2 0,16 0,-9 3,-8-3,2 1,-1 3,1 0,3-4,0 1,4 3,0 1,4-4,2 0,-1 1,2 1,-7-3,1 0,0 0,-4 1,-2 1,2 0,7-2,2 0,-1 1,-3 2,0 2,1-2,-5-3,1 0,-1 0,1 1,8 2,-1 2,0-2,0-2,0-1,-1 1,-2 2,-1 2,-2-2,5-2,-3 0,-4 3,-3 1,-5-5,-1 1,4 4,0 0,5-5,1 1,-5 2,1 1,1-1,5-2,1-1,1 1,-4 0,0 0,1 1,1-1,2-1,2 0,1 0,0 0,-1 0,1 0,0 0,1 0,-2 0,-3 0,-2 0,1 0,0 0,2 0,2 0,1 0,2 0,0 0,-2 0,-2 0,4 0,-4 0,1 0,3 0,-6 0,1 0,2 0,0 0,-1 0,-1 0,-1 0,0 0,-2 0,1 0,0 0,3 0,1 0,0 0,0 0,0 0,-1 0,0 0,1 0,-2 0,0 0,0 0,0 0,-1 0,0 0,3 0,0 0,0 0,-3 0,0 0,-2 0,0 0,-2-1,0-1,-3 0,0 2,-4-1,9-3,-13 4,-7-2,-6 1,1-1,10 2,16 0,-14 0,1 0,5 0,-1 0,8 0,-2-3,-14 3,-2-3,-7 3,0 0,9-2,-2 1,10-4,0 4,1-1,0 0,-6-2,0 1,7-3,-4 5,4-6,-12 4,-2 0,-4-2,7 4,-9-4,8 2,-9-5,2 0,-5-3,-1 2,3 0,7 2,4 2,2-1,-2 6,-1-6,1 3,0-4,-3 4,-5 1,-34-14,8 9,-7-4,-2 1,-5 6,-5-1,9 5,-7 0,-2 0,0 0,3 0,0 0,-1 0,-4 0,6 0,-3 0,-3 0,0 0,1 0,1 0,3 0,-8 0,3 0,1 0,-1 0,4 0,-1 0,0 0,2 0,4 0,-9 0,1 0,6 0,-4 0,0 0,3 0,-3 0,2 0,-1 0,3 0,-2 0,0 0,2 0,1 0,1 0,2 0,-6 0,4 0,-8 0,19 0,9 0,-15 6,-5-3,-8 0,0 0,6 1,0 1,-3-1,-4-1,-4-1,0 0,5 1,5 0,4 1,1-1,-10 1,6-1,1 3,17 2,9-7,-10 1,-12-1,-12-1,-4-1,4 1,-1 0,1 0,-4 0,12 0,-4 0,-2 0,-1 0,0 0,3 0,3 0,-5 0,2 0,3 0,-1 0,-7 0,0 0,5 0,8-1,5 0,0 0,19-3,-7 3,-14 1,-14-1,-5 1,3 0,5 0,1 0,-1 0,-4 0,4-2,-4 0,-3 0,0-1,-1 1,2-1,3 1,-4 0,0 0,3 0,0 0,1-1,-3-2,0-2,3 1,2 2,1 0,3 2,6-1,-5-1,17 2,12 0,34 3,-17-1,5 1,1 1,1-2,13 0,-9 2,1 1,2-2,2 0,1 2,4 1,0-1,0-2,2-1,2 0,-7 1,1 0,2 1,0-1,-1-1,-1 1,0-1,-1 0,1 0,1-1,1 1,1 0,1 0,-1 0,-1 0,3 0,0 0,-1 0,-2 0,4 0,-2 0,-1 0,-4 0,-1 0,-4 0,-4 0,-2 0,16 0,-17 0,-9 0,-4 0,-1 0,-1-11,-2-6,-2-7,-2-1,-7 4,-4 3,-7-3,-7 13,6-5,-8 8,-9-8,14 8,-1 0,-3-2,0 0,1 4,0 1,2 0,2 1,-17 1,6 0,11 0,5 0,8 0,-2 0,-13 0,2 1,-1 2,-5 2,0 0,-1-1,2 2,-12 5,19-4,5-2,-16 3,-5 0,0 0,-2 0,-1 1,-2 0,2-1,7-2,1 0,3 0,-4 2,4-2,-6-1,23-1,3-3,-19 2,-15 1,2 0,10-1,1 0,-5-1,1 0,-4 0,-3 0,-1 0,2-1,3 1,-2 0,2-1,1 1,-2-1,-2-1,-2 0,-1 0,0 0,3 0,-1 0,1 0,1 0,1 0,2 0,1 0,1 0,2 0,-4 0,2 0,4 0,-6 0,17 2,10-1,-16 2,-6 1,2-1,-3 1,0-1,-3 0,2 1,-3 1,3 0,8-2,4 0,2 0,12-1,-34-1,8 1,5 0,-7 0,-3 0,2 0,-1 1,2 0,-5 0,4-1,-4 0,-1 0,0 0,2 0,-1 1,1 1,1 0,1-2,2-1,1-1,0 0,3 1,-15 2,6 0,0-3,20 0,7 0,6 0,-6 0,-13 2,-8 1,7 1,-2 1,-4 0,-3 0,-5 0,-2 0,-2 0,2 0,7-1,-1 0,0 1,0-1,1 0,0 0,-2 0,-1 0,1-1,1 1,-1-1,0 1,-1-1,1 0,2 0,4 0,-10 2,2 0,6 0,-4 1,-1 0,2-1,-3-1,1-1,0 1,1 2,0 1,2-3,-4-3,6-1,4 5,11-5,-14 0,-3 0,-5 0,7 0,-3 0,-3 0,4 0,-3 0,-2 0,-1 0,1 0,0-1,-1 0,0 0,0 0,-1-1,2 0,0 0,-1-1,0 0,1 0,0 0,1 1,2 0,-1 0,0-1,1 0,0-1,0-1,1-1,0-1,0-1,-1 1,1 0,-2 0,-1-1,0 1,1-1,0 0,1 1,0-1,1 0,0 1,0-1,-1 0,3 0,-2 0,0 0,0 0,1 0,1 0,0 1,1 1,1-1,-1 1,0 0,-2-1,0 1,-1 0,1 0,0-1,0 0,0-1,1 1,0-1,2 1,-3 0,1 0,0 1,3-1,-5-1,3 0,1 1,-8-2,4 1,8 1,2 1,3 1,0 1,-15 0,11-3,1 6,5-2,-1 3,0 0,5 0,-2 0,9 0,-5 0,-3 0,-7 7,-8 1,1 7,9-6,-1-1,1 1,-1 0,-6 0,0 1,0-1,0 1,0-1,0 1,-4 3,0-1,3-2,0 0,-7 4,0-2,3-4,0-1,1-1,-2-1,8-2,0 1,-1-2,-7-1,1-1,-2 3,1 0,-1-3,2 0,9 0,0 0,-9 0,-1 0,3 0,1 0,-1 0,2 0,3 0,2 0,3-2,1-1,-7-8,8 1,2-3,-6-15,4 4,6 6,11 11,1 0,16-7,-4 0,25-6,-3 4,-8 8,2 2,2-1,3 1,0 2,2 0,1 1,-2 1,1 0,3 1,-5-1,1 1,3 0,0 0,0 0,-2 1,1 0,0 0,1 0,0 0,1 0,2 0,1 0,0 0,0 0,2 0,0 0,-6 0,0 0,1 0,0 0,1 0,-1 0,0 0,0 0,4 0,-1 0,1 0,-1 0,0 0,0 0,-1 0,1 1,0 0,-1 1,1-1,-1 1,2-1,-4-1,2 0,0 0,0 0,-1 0,0 1,-2-1,7 1,-3 1,0 0,0-1,2 0,-5 0,2-1,1 0,0 0,-1 0,0-1,-1 1,-2 0,0 0,-1 0,0 0,0 0,1 0,4 0,1 0,1 0,-1 0,-1 0,-2 0,4 0,-1 0,-3 0,0 0,-5 0,-2 0,0 0,2 0,7 0,2 0,0 0,-2 0,1 1,-2-1,3-1,-7 0,2 0,2-1,-1 0,-2 1,0 1,-2 0,0 0,-2-2,5-1,-2-2,-2 1,3 4,-4-1,-8-4,-1 1,5 3,3-5,-9 1,9 1,-9 1,4 3,-9 0,0 0,-8 0,-1 0,6 0,11 3,10 6,-12-3,0 1,0 1,0 1,-2-2,0 0,12 5,-9-5,-11-3,-6 1,-4-3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4:48.6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2727 4364,'33'0,"-1"0,1 0,-2 0,1 0,1 0,2 0,2 0,2 0,1 0,0 0,1 0,-4 0,0 0,1 0,0 0,1 0,0 0,-2 0,1 0,1 0,0 0,0 0,0 0,0 0,-2 0,0 0,0 0,1 0,-2 0,1 0,-1 0,2 0,0 0,-1 0,1 0,0 0,1 0,-1 0,1 0,1 0,0 0,-1 0,0 0,-3 0,2 0,-2 0,-1 0,1 0,2 0,-3 0,2 0,0 0,2 0,-2 0,0 0,-2 0,4 0,-1 0,-1 0,-1 0,0 0,1 0,0 0,-1 0,0 0,0 0,5 0,-1 0,0 0,0 0,1 0,0 0,-1 0,0 0,-4 0,-1 0,1 0,1 0,0 0,2 0,0 0,0 0,0 0,-5 0,-1 0,0 0,1 0,1 0,-1 0,1 0,1 0,0 0,0 0,-1 0,6 0,0 0,-1 0,0 0,0 0,0 0,-1 0,0 0,0 0,-1 0,-3 0,0 0,0 0,-1 0,-1 0,6 0,-1 0,-1 0,-1 0,-3 0,-1 0,-1 0,1 0,3 0,-1 0,1 0,-3 0,1 0,-1 0,1 0,-2 0,2 0,0 0,0 0,-2 0,-1 0,1 0,0 0,6-1,1 1,1 0,1 1,-3 0,2 0,0 1,0 0,1 0,-6-1,1 0,0 0,0 0,-1 0,0 1,5 0,-2 1,1 0,-1 0,2 0,-5 0,2-1,0 0,-1 0,0 0,-1 1,1 0,-1 0,-1 0,1-1,0 1,1-1,2 0,-1 0,0-1,-1 1,5 0,-1-1,-1 1,0 0,-3-1,0 1,-1-1,-1 0,7 0,-2-1,0 0,1 2,0 0,-1-1,1 0,-1-1,1-1,-8 1,1 0,0 0,-1 0,9 0,0 0,-2 0,-2 0,-2 0,1 0,2 0,0 0,0 0,-2 0,-1 0,2 0,-5 0,1 0,1 0,-1 0,3 0,0 0,-1 0,1 0,-3 0,0 0,0 0,0 0,7 0,0 0,-1 0,0 0,0 0,-1 0,-1 0,-1 0,0 0,1 0,0 0,-1 0,-3 0,1 0,-3 0,6 0,-2 0,-6 2,-2 1,6 0,-9 2,-13 0,4-5,-6 2,22 2,-8-3,2-1,5 2,3 1,-5-1,2-1,-1 1,11-1,0-1,-11 2,0 0,-1-1,8 0,-2-2,-2 1,-2 0,-3 0,-2 0,-2 0,0 0,7 0,0 0,2 0,0 0,-4 0,1 0,1 0,-1 0,1 0,0 0,2 0,1 0,-2 0,4 0,-3 0,2 0,0 0,7 1,1-2,-7-1,2 0,-2 2,2 0,-2-1,6-1,-4 0,-5-1,0 1,-1 2,-2-1,-6-1,0 0,0 2,0 0,0 0,0 0,3 0,0 0,1 0,0 0,-3-2,0 1,15 0,-9-3,-3 4,0 0,-8 0,-3-2,-7 1,0-1,-34 2,13 0,-27 0,25 0,-7 0,3 0,-6 0,0 0,2-7,-2 5,3-7,1 9,-2-2,-3 1,-3 1,-2 0,3 0,-3 0,0 0,-3 0,-2 0,-1 0,0 0,-2 0,-1 0,2 0,4 0,2 0,-1 0,0 0,-4 0,0 0,0 0,3 0,2 0,3 0,2 0,2 0,3 0,-10 0,22 0,5 0,-6-4,5 1,-7-4,-11 4,-9 3,1 0,4-1,-1 1,-2-1,-2 0,-4-1,0 1,2 0,2 0,2 1,3-1,-1-2,4 1,-11 2,22 0,-2 0,9-2,-2 2,-25-1,-9 0,10 1,-2 0,-4 0,-2 0,3 0,3 0,4 0,6 0,4 0,5 3,7-1,5 5,-20-5,-9-2,5 2,-3 0,-1-2,-3 0,1 0,-2 0,3 0,9 0,4 0,-3 0,16 0,-17 0,-14 0,-2 0,9 0,-2 0,-2 0,-1 0,0 0,1 0,-2 0,0 0,-1 0,1 0,-1 0,0 0,-2 0,0 0,2 0,0 0,4 0,-4 0,3 0,2 0,3 0,-13 0,7 0,-3 0,12 0,-5 0,4 0,-3 0,-2 1,-2-2,-1-1,-2-1,-2 0,-1-1,-1 0,7 0,-1 1,-1-1,0 0,0 0,0-1,2 1,-3-2,-1 1,2-1,0 0,1-1,2 1,-8-2,1 0,3 0,2 1,3 1,3 1,5 1,-5 0,20 2,8 0,22-6,-6 5,22-3,-9 6,3 0,0 0,0 0,0 0,-6 0,5 0,5 0,-1 0,4 0,-6 0,4 0,1 0,0 0,2 0,1 0,0 0,1 0,-7 0,2 0,-1 0,0 0,1 0,0 0,1 0,0 0,-1 0,-1 0,5 0,0 0,-2 0,1 0,0 0,0 0,-1 0,0 0,-2 0,0 0,-1 0,0 0,-1 0,-1 0,0 0,0 0,7 0,0 0,-1 0,-6 0,0 0,-1 0,-2 0,-1 0,-1 0,7 0,0 0,-1 0,0 0,-6 0,-1 0,-4 0,-1 0,16 0,-16 0,0 0,1 0,1 0,1 0,-1 0,16 0,-17 0,-6 0,-10 1,-1 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4:59.0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2604 5692,'40'0,"0"0,0 0,-2 0,1 0,2 0,1 0,-3 0,0 0,2 0,0 0,-1 0,0 0,0 0,-1 0,1 0,-1 0,-1 0,0 0,0 0,-1 0,-2 0,2 0,-2 0,0 0,0 0,3 0,0 0,2 0,1 0,-6 0,1 0,2 0,0 0,0 0,0 0,0 0,1 0,-1 0,1 0,0 0,1 0,-5 0,1 0,-1 0,1 0,0 0,0 0,-1 0,5 0,0 0,0 0,0 0,0 0,-1 0,1 0,0 0,-1 1,1-1,-1-1,-1 1,-3-2,0-1,-1 1,0-1,0 0,0 1,3 1,1 1,0 0,-1 0,-1-1,-1 0,6-2,-2-1,-2 0,1 1,-4 1,-1 0,0 1,0 0,-1 1,0 0,-1 0,-1-1,2-1,-1 0,0 1,0 0,0 2,0-1,1 0,-1 0,0 0,3 0,1 0,0 0,3 0,2 0,-2 0,-6 0,0 0,1 0,-1 0,1 0,1 0,-2 0,4 0,-1 0,1 0,-4 0,0 0,0 0,1 0,-2 0,1 0,-1-1,0 2,8 0,0 1,-1 0,1 0,0 1,-1 0,1 0,-1 1,1 0,-8 0,1-1,0 1,-1-1,1 0,0 1,0-1,0 0,1-1,-1 0,0-1,0 2,-1 0,1 0,0 0,-1 0,8-2,-1-2,1 2,-1 3,1 1,0-1,-8-3,0-1,1-1,-1 2,1 2,0 0,0 1,1-2,1 0,0-2,1 0,0 0,0 1,0 1,-1 0,0-1,2 0,-1-2,1 1,5 0,0 0,-2 0,-10 0,-2 0,2 0,8 0,1 0,0 0,-1 0,-1 0,1 0,-3 0,0 0,1 0,1 0,-4 0,1 0,1 0,-1 0,1 0,-1 0,1 0,0 0,0 0,0 0,5 0,1 0,0 0,-1 0,-1 0,0 0,-2 0,0 0,0 0,1 0,1 0,0 0,-2 0,3 0,-1 0,1 0,-6 0,2 0,0 0,0 0,1 0,1 0,-1 0,1 0,0 0,0 0,0 0,0 0,-5 1,1 0,1 1,-1 0,-1-1,5 1,1 0,-2 1,0-1,5 1,-1 0,1 0,-8-1,1 0,-1 0,-1-1,4-1,-2 0,1 0,-4 0,0 0,2 0,0 0,4 0,2 0,0 0,0 0,-1 0,0 0,0 0,1 0,-3 0,0 0,1 0,-1 0,-1 0,5 0,-1 0,-1 0,1 0,2 0,0 0,-1 0,-1 0,-5 0,-2 0,0 0,-1 0,8 0,-1 0,1 0,-1 0,0 0,-1 0,-1 0,-1 0,0 0,4 0,0 0,-1 0,-2 0,-1 0,0 0,3 0,1 0,-2 0,-4 0,-1 0,-1 0,7 0,-1 0,-2 0,-4 0,0 0,-3 0,1 0,-6-2,1 0,12 1,2 1,-4-3,0 1,3 2,2 0,-1 0,-1 0,-2 0,-2 0,-2 0,-2 0,11 0,-5 0,-9 0,4 0,-9 0,1 0,17 0,-13 0,-2 0,10 0,1 0,-9 0,3 0,-8 0,1 0,0 0,1 0,3 0,0 0,-2 0,-2 0,11 0,-11 0,-10 0,-8-3,-4-1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5:01.0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2464 6165,'37'-2,"0"1,-8 0,2 0,3 1,3-1,4 1,0 0,-1 1,-5-1,-1 0,-1 0,3 0,1 0,2 0,0 0,0 0,-2 0,-3 0,-1 0,0 0,1 0,6 0,1 0,0 0,-2 0,2 0,-1 0,-2 0,-2 0,0 0,-3 0,4-3,-4 1,-6 2,-2-1,7-3,-11 4,-6 0,-6 0,-2 0,6 0,5 0,8 0,0 0,-5 0,-6 0,-4 0,-3 0,-1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1:13.2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2869 4656,'40'0,"-1"-1,1 0,-1 1,-6 0,1-1,1 1,1 0,1-1,1 1,-1 0,0 0,0 0,1 0,0 0,1 0,0 0,-1 0,0 0,0 0,0 0,0 0,0 0,0 0,0 0,0 0,-1 0,5 0,1 0,0 0,-1 0,-2 0,-1 0,-4 0,4 0,-5 0,-1 0,2 0,6 0,3 0,-3 0,-6 0,-2 0,-2 0,7 0,0 0,-13 2,0 0,4 3,1 1,7 0,2 0,-5-2,2 0,2-1,-4-1,1-1,2 0,1 0,0-1,1 1,2-1,0-1,-1 1,-1-1,-1-1,0 1,0-1,1 0,-5 0,1 0,0-1,0 1,-1-1,0 0,1-2,-1 1,0-1,-2-1,1 1,4-2,-1 0,-1 0,0 0,6 0,0 0,-3 1,-9 0,0 0,-2 1,12 2,-4 0,-12-1,1 0,14 1,3 0,-10-1,1 0,1-1,3-1,1 0,2-1,-1 2,2-1,1 0,-1 0,-6 1,-2 0,1 0,-1-1,-1 0,1 0,-2-1,-1 2,1 1,-2 0,-3 0,1-1,-5 0,-1 1,-8 4,10 0,5 0,-1 0,4 0,6 0,5 0,0 0,-1 2,0 0,1 0,-9 0,1-1,-1 1,1 0,7 2,0 0,-2 0,-8-2,0 0,-2 0,3 1,-3-2,2-1,-18 3,-6-2,-25-25,5-4,-10-3,13 10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5:21.3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1851 3804,'37'0,"-1"0,-7 0,1 0,2 0,7 0,2 0,1 0,-6 0,2 0,0 0,-2 0,-4 0,-2 0,1 0,2 0,2 0,3 0,0 0,0 0,-3 0,6 0,-3 0,3 0,-8 0,3 0,0 0,-2 0,-2 0,-1 0,-2 0,0 0,5 0,0 0,-2 0,3 0,-1 0,-5 0,1 0,1 0,0 0,0 0,2 0,-3 0,1 0,2 0,-1 0,3 0,1 0,0-1,1 2,-5 1,0 1,1 0,1 0,0 0,0 0,0 0,1 0,1 0,-1 1,2 0,2 1,1 1,0 0,1 0,-1 0,0 0,-1 0,-1-1,0 1,1 0,-1 0,1-1,-4 1,1-1,1 0,-1 0,0 0,-2 0,0 0,5 0,-2 0,-1 0,0-1,1 1,1 0,1-1,0 1,-1 0,-3-1,1-1,-3 1,-1-1,1-1,-1 1,0-1,-1-1,-1 1,2 0,-1 0,0-1,0 0,1-2,-2 1,-1 0,-2 0,0 0,8 0,0 0,-5 0,1 0,0 0,-3 0,0 0,3 0,4 0,4 0,1 0,0 0,-1 0,0 0,0 0,1 0,-5 0,1 0,0 0,0 0,1 0,0 1,1 0,0 1,0 0,-1-1,-3 1,-1-1,0 1,1 0,-1 0,2 1,1 0,0 0,-1 0,-1 0,6 1,-1 0,-1-1,-2 1,6-1,-1-1,-2 0,-2 2,-2 0,-3-1,0-2,-2-1,-1 2,0 0,-4-2,0 0,-2 0,0 0,5 0,0 0,-5 0,-1 0,16 0,3 0,-10 0,-7 0,2 0,-1 0,2 0,5 0,2 0,3 0,1 0,1-2,0-1,-11 1,0 0,0-1,10-4,0-2,-4 4,-1-2,-3-2,0 0,2 3,0 1,-1-4,0-1,7 2,0-1,0-2,0 0,0 3,0 0,0 0,-1 0,-9 3,-1 0,2 1,-1-1,9-5,1 2,-2 3,-14-1,-2 6,-12-3,-2 1,9-2,8 2,14-6,-12 5,1 1,-3-1,-1 0,18-5,-12 8,-12-4,-32 4,-9 0,-2 0,-12 0,-2 0,2 0,3 0,9 0,3 0,6-4,-6 0,-6 2,-8 2,-2 1,0-3,2-1,0-1,-1-1,-2 1,6 2,-3 1,-2 0,1 0,1 0,3-1,-8-3,2 0,3 0,1 0,0 1,2 0,4 0,0-3,6 0,1 1,10-2,8 3,-8-3,-9 5,-12 2,-3 2,2-2,5 1,1-1,-1 0,-3 0,1 1,-2 0,-3 0,1 0,1 0,3 0,-2 1,2-1,2 0,-2-1,-2 0,-1-1,0-1,3 1,2 2,1 0,0-2,-8-1,-1-3,2 2,0 2,2 0,6-2,0 1,0 1,0 1,2 1,0 0,-3 0,0 0,-10 0,14 0,13 0,-8 0,-2 0,-3 0,-7 0,-2 0,-2 0,0 0,6 0,2 0,-1 0,10 0,-3 3,-6 2,-4 0,1 1,-3 0,-3 1,-3 0,-1 0,9-1,-2 0,-1 0,-1 0,-1 0,-1 0,0 0,-1 0,-1 0,6 0,-2-1,-1 0,0 0,-1 0,0 0,0 0,0 0,0 0,0 0,1 0,1 0,-1 0,0 0,0 1,0-1,1 0,-1 1,1-1,0 0,1 0,-1 0,1-1,-3 1,1-1,-2 1,1-1,1 0,0 0,1 0,2 0,1 0,2 0,-11 2,3 1,3-1,1 0,2-1,-11 2,4-2,6 1,-4 3,23-9,11 0,-3-8,4 1,-1-4,0 1,4 5,-11-2,2 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5:23.4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1770 5020,'24'0,"1"0,5 0,4 0,2 0,-3 0,0 0,2 0,2 0,-5 0,2 0,1 0,1 0,0 0,1 0,-2 0,1 0,0 0,0 0,1 0,0 0,0 0,1 0,1 0,0 0,-1 0,1 0,1 0,-1 0,-4 0,1 0,0 0,0 0,0 0,0 0,0 0,0 0,0 0,1 0,-1 0,0 0,0 0,0 0,0 0,-1 0,1 0,-1 0,-1 0,1 0,0 0,0 0,1 0,0 0,1 0,1 0,0 0,0 0,-1 0,-1 0,-1 0,7 0,-3 0,0 0,0 0,1 0,-5 0,1 0,0 0,1 0,0 0,-2 0,-1 0,4 0,-1 0,-1 0,0 0,0 0,0 0,0 0,0 0,0 0,-1 0,-1 0,-1 0,0 0,-1 0,1 0,5 0,-1 0,0 0,1 0,0 0,1 0,0 0,-2 0,-6 0,-2 0,1 0,3 0,0 0,3 0,2 0,0 0,-1 0,-3 0,1 0,-2 0,0 0,3 0,-1 0,4 0,0 0,1 0,-1 0,-2 0,4 0,-2 0,-1 0,1 0,-6 0,0 0,1 0,-1 0,-1 0,4 1,-1 0,0 1,-1 0,6-1,-2 1,0 1,-3 1,-1 0,0 0,1 0,-1-1,1 1,0 1,0-1,1 0,2 0,1 1,0-1,0 0,-1 1,1-1,0 0,-1 1,1-1,0 0,0 0,-1 0,-2 1,-1-1,0 0,3 0,1 1,-2-1,0-1,1 0,-3 1,2 1,-1-1,-7-2,-2 1,2-1,9 3,1-1,0 1,-3 0,-1-1,0 0,3 1,1-1,-2 0,-4-2,-2 0,1 0,1 1,-1 1,-1-1,5-1,-2 0,-7 1,-2-1,2 2,-7-4,-32-27,12 21,-19-20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5:25.2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1630 4497,'33'0,"-1"-1,1 1,0-1,2 1,2-1,2 1,1-1,2 1,-8 0,1 0,1 0,1 0,1 0,0 0,1 0,-1 0,1 0,0 0,1 0,1 0,0 0,0 0,0 0,0 0,0 0,-3 0,0 0,0 0,1 0,0 0,-1 0,1 0,-1 0,0 0,0 0,4 0,-1 0,1 0,0 0,-1 0,0 0,-1 0,0 0,-1 0,-1 0,0 0,-1 0,-1 0,0 0,-1 0,1 0,-1 0,2 0,0 0,0 0,-1 0,-1 0,-1 0,-1 0,10 0,-3 0,0 0,-1 0,-2 0,0 0,-1 0,-2 0,1 0,-2 0,-2 0,7 0,-2 0,-3 0,0 0,4 1,2-2,-8 0,1-1,0 0,-3 2,0 0,-1-1,13-5,-2 1,-10 5,-2-1,-3-4,-1 0,16 3,-10-3,0 0,-9 2,1 0,3 0,-1 0,8-2,-14 3,-5 1,-2-1,12 2,13 0,-3 0,4 0,-5 0,1 0,2 0,-2 0,0 0,2 0,-1 0,-1 0,1 0,0 0,0 0,0 0,1 0,-2 0,-2 0,10 0,-4 0,-4 0,-5 0,-8 0,3 0,-14 0,3 0,-33-33,-7 6,13 8,1 1,-10-1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5:55.2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4391 7322,'33'0,"1"0,-1 0,0 0,1 0,0 0,1 0,0 0,1 0,1 0,1 0,-1 0,2 0,0 0,1 0,0 0,1 0,0 0,-5 0,0 0,0 0,1 0,0 0,0 0,0 0,0 0,-1 0,3 0,-1 0,1 0,-1 0,0 0,0 0,-1 0,-1 0,6 0,0 0,0 0,-2 0,-1 0,-2 0,0 0,-1 0,-2 0,0 0,-2 0,1 0,-2 0,0 0,0 0,2 1,0 1,0 0,-1-1,8 0,-2-1,-1 1,-2 2,-2 1,-3-1,2-2,-4-1,4 7,-19-6,-6 1,1 2,1-3,1 2,0-3,1 0,0 2,-1 1,0 3,-2-3,3 2,0-2,0 0,-2 2,-1-2,1 2,-2-2,4 1,1-1,-4-1,3 1,-2-1,-1 0,1 3,-1 0,0-2,-11-21,1 8,-13-17,7 19,-2-2,4 6,-1-3,-3 6,2-1,-6 2,3 0,0 0,-4 0,3 0,-8 0,-1 0,0 2,-9 2,13 0,-7 1,12-2,-4 0,10 2,-4-2,4 0,-9 0,-2-3,-3 0,-1 0,0 0,1 0,-1 0,-10 0,-3-4,9 0,0-1,-1 0,0 0,3-2,0 1,-15 1,17-1,8 3,5 0,-17-4,-9 2,5 0,-4 0,-5 0,0-1,3 2,0-1,4 0,1 0,7 1,3-1,-6-2,6 2,-2 1,2 2,-1 0,-11-3,-2 0,0 5,0-1,0-4,0 0,6 3,3 0,-14-3,18-1,9 5,-7-1,-1 2,0 0,-2 0,-1 0,0 0,-6 0,0 0,3 0,0 0,0 0,2 0,-14 0,16 0,1 0,-17 0,16 0,0 0,0 0,0 0,-1 0,1 0,-16 0,17 0,0 0,-11 0,2 0,-5 0,10 0,4 0,-1 0,-16 0,0 0,2 0,-1 0,5 0,0 0,7 0,9 0,3-2,43 1,-18 2,27-1,-31 3,-4-3,8 7,-4-2,4 8,-3-3,1 5,3 6,4 5,3 4,-1 1,-1-5,-5-1,-5-9,-3-3,-5-6,-14-4,7-3,-17-3,13-10,-6 9,-1-16,-1 7,-8-6,4-3,2 8,4-4,5 6,3 2,4 3,22 32,-2-7,0 3,2 2,5 3,-5-5,-2-6,-6-4,-4-3,-29-34,4 7,-1-5,-1 0,-5-3,5 1,6 9,6 4,3 6,4 2,19 0,-6 2,15 0,-17 1,-1 2,-3-2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5:58.1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6543 7233,'-34'-13,"3"0,17 3,4 2,7 1,21 2,-4 0,19 3,-7 2,0 0,4 0,-13 0,7 0,-8 0,0 0,0 0,-5 0,-3 0,2 0,-3 0,-29-5,18 4,-27-2,29 8,-3 3,2 5,-3-1,3 1,-2 2,5-3,-5 4,4-5,-1 0,2 0,0-3,-3 1,-6-31,4 18,-4-25,9 24,0 0,-14 0,9 2,-9 0,12 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6:05.6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2917 4024,'38'0,"1"0,0 0,0 0,0 0,-5 0,3 0,1 0,1 0,2 0,0 0,0 0,0 0,1 0,-6 0,0 0,0 0,1 0,0 0,0 0,0 0,2 0,0 0,0 0,2 0,-5 0,1 0,1 0,1 0,0 0,0 0,1 0,1 0,-1 0,1 0,-1 0,1 0,-1 0,1 0,-1 0,0 0,1-1,0 1,0 0,0 0,0 0,0 0,0 0,0 0,0 0,0 0,0 0,0 0,0 0,-1 1,0-1,-1 1,1-1,-1 1,1 0,-1 0,1 0,-1 0,0 0,0 0,0 0,0-1,-1 1,0 0,0-1,3 1,0-1,0 0,0 0,0 0,0 0,-1 0,0 0,-1 0,0 0,-1 1,0-1,-1 1,3 1,-1-1,0 1,-2 0,0 0,0 1,0-1,-1-1,0 1,1-1,1 0,1-1,-1 1,1-2,-1 1,-1 0,-1 0,-2 0,-2 1,7 0,-3 0,-3 1,1-1,0 0,1-1,1 0,-1 0,-1 0,-3 0,5 0,-3 0,-2 0,8 0,-2 0,-3 0,0 0,-6 0,2 0,1 0,1-1,1 0,1-1,2 0,3-2,2 0,0 0,-1 0,-2 2,-2 0,1 0,3-2,-4 0,2-2,1 0,1 0,-2 1,-2 1,3 2,-2 2,-1-1,4 0,-7-2,2 0,2-2,0 1,0 0,-1 0,-2 2,5 0,-1 2,-2 1,1-1,0-1,1-2,1 0,0-1,0 1,-1 1,-4 1,0 0,-1 2,0-1,-1-1,5-1,-2 0,0 0,-1 1,6 0,-1 2,0-1,-2 0,1 0,0 0,-7 0,1 0,0 0,1 0,6 0,1 0,1 0,1 0,-4 0,0 0,1 0,0 0,2 0,-2 0,1 0,0 0,1 0,1 0,1 0,-8 0,0 0,1 0,1 0,-1 1,1-1,0-1,1 1,-3-1,1 0,0 0,1 0,-1-1,1 1,0 0,0 0,0 0,3 0,0 1,1 0,0 0,0 1,0-1,-1-1,-1 1,0-2,-1 1,-1-2,0 0,-1 1,0-1,-1 0,1 0,-1 2,3 0,-1 0,1 1,-2 0,1 0,-2 0,-1-1,3 0,-1-1,-1-1,0 1,0 0,0 0,0 1,0-1,1 0,-1 1,3 1,0 0,1 0,-1-1,1 0,-4-1,0-1,0 0,1 0,-1 0,-1 1,4 1,0 1,-1 0,-1 0,0-1,4-1,1 0,-3 0,-2 0,-1 2,-2 0,-3 0,3 0,-5 0,6 0,-14 0,-1 0,15 0,-5 0,4 0,2-1,4-1,0 0,-2 1,-1 1,3 0,0-2,3 1,0-1,-2 1,-6 1,0 0,-2 0,0 0,5 0,-1 0,0 0,2 0,0 0,-4 0,-4 0,-1 0,10 0,-2 0,-9 0,-2 0,0 0,-2 0,14 0,-10 0,-8 0,-10 0,-3 2,-15 14,-4-5,-12 9,-1-10,-1-4,0-1,-4-2,9-3,2 0,0 0,5 0,-2 0,1 0,-1 0,4 0,-7 0,-6 0,-2 1,-5 0,-3 2,2-1,3 1,0 1,0-1,-3 1,-4-1,-2 0,-2 0,2 0,4 1,-2 4,4 0,0-1,4-4,0-1,4 1,-9 6,15-9,12 0,-1 0,-12 0,-12 0,-8 0,1 0,6 0,4 0,2 0,-4 0,-4 0,-6 0,-3 0,-1 0,3 0,4 0,4 0,4 0,0 0,0 0,-3 0,-1 0,1 0,2 0,0 0,1 0,4 0,0-1,5-1,5 0,11-3,-12 0,-6 1,-7 2,-4 0,2 0,-3 0,0 0,5 2,-1 0,2 0,-12 0,4 0,2 0,15 0,-4 0,-8 0,-6 0,-1 0,3 0,-1 0,-9 0,18 1,-4-1,-3 1,-2 1,-3-1,-1 0,-1 1,0-1,-1 1,2 0,0-1,3 1,-3-1,1 1,1 0,0-1,0 1,0 0,-1 0,-2-1,-1 1,-2 0,11 0,-2-1,0 1,-2 0,-1-1,-1 1,0 0,-1 0,0-1,0 1,0 0,0 0,0 0,0-1,2 1,0 0,1-1,2 1,0-1,-7 1,1-1,1 1,0-1,2 0,0 1,0-1,1 0,-1 1,1-1,-1 0,-1 1,-1 0,0 0,-1 0,-1 0,0 0,1 0,0 0,2 0,0 0,2-1,2 1,2-1,-9 0,3-1,2 0,2 0,1 0,2 1,-6 1,2 1,2-1,5 0,-2-2,7 0,9 0,11 0,-23 0,-15 0,16 0,-4 0,-2-1,-3 1,-1 1,4 0,-2 0,-2 0,0 0,-3 1,1 0,-2-1,1 1,4-1,0 0,-1 0,-1 0,0 0,-1 0,1 0,0 1,0-1,0 1,2-1,-5 1,1 1,0-1,0 1,1 0,0 0,0-1,1 1,0-1,-2 0,-1 0,0-1,1 1,1-1,2 1,1-1,4 1,-10 0,5 1,2-1,3 0,-12-2,8 0,5 0,23 0,7 0,2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6:11.1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2627 4628,'36'0,"1"0,-1 0,-3 0,1 0,1 0,2 0,-5 0,2 0,1 0,1 0,1 0,0 0,-2 0,1 0,1 0,0 0,1 0,0 0,1 0,-2 0,1 0,0 0,1 0,0 0,0 0,-1 0,0 0,3 0,0 0,-1 0,0 0,0 0,0 0,0 0,0 0,1 0,0 0,0 0,-1 0,0 0,-2 0,-1 0,0 0,-1 0,-1 0,0 0,0 0,5 0,-1 0,1 0,-2 0,0 0,4 0,0 0,-2 0,-3 0,1 0,-4 0,2 0,4 0,1 0,-2 0,-3 0,-2 0,1 0,4 0,1 0,0 0,-9 1,1-1,0 0,-1-1,8 0,-1-2,1 1,-8 2,1 0,-1 0,1-1,7-3,0-1,1 1,-9 3,1 1,-1 0,1 0,-1-1,1-1,0 0,-1 1,5 0,0 2,0-1,-5 0,0 0,1 0,-2 0,2 0,0 0,0 0,2 0,1 0,-1 0,-2 0,-1 0,0 0,0-2,0 0,1 1,2 0,1 1,-1-1,-4 0,-2-2,0 2,12 1,0 0,-7 0,0 0,-4 0,1 0,1 0,4 0,1 0,1 0,-6-1,1-1,1 1,-1 0,0 0,-1 1,1 0,-1-1,8 0,0-1,-1 0,-2 2,-1 0,0 0,-3 0,0 0,0 0,-2 0,1 0,-1 0,2 0,-1 0,2 0,4 0,2 0,1 0,-9 0,1 0,0 0,1 0,1 0,1 1,0-1,-1-1,1 0,-1-1,0 0,1 1,2 0,1 1,0 0,-1-1,2 0,0-1,-1 1,-1-1,5 2,-2 0,0 0,-1 0,-1 0,-3 0,0 0,-1 0,-2 0,3 0,-2 0,7 0,-1 0,-6 0,0 0,-3 0,-4 0,-3 0,10 0,-18 0,-7 0,33 0,-17 1,4-2,9 0,5-2,-2 1,-10 2,0-1,1 1,1-2,2 1,1-1,-4 0,9 0,-3-1,1 3,-2-1,-13-2,-4 1,-2 2,-50 0,13 0,-10 0,-1 0,-1 0,10 0,1 0,-6 0,-9 0,14 0,-3 0,5 0,-1 0,4 0,-5 0,-4 0,-5 0,-3 0,1 0,-2 0,1 0,0 0,1 0,1 0,-6 0,4 0,9-2,3 0,2 1,8-2,6 1,-4-1,-20 1,-14 2,2-1,9 0,1 1,-4-1,3 1,-4 0,-1 0,0 0,3 0,-1 0,2 0,0 0,-2 0,-2 1,-2 0,-2 1,1-1,3 1,0 0,2-1,0 1,-2 0,1 0,-2 1,0-1,-2 1,1 1,4-1,-2 1,1 0,0 1,2-1,3 0,-6 1,3 0,-3 0,6-1,-4 0,-2 1,0 0,2-1,4 1,-6 2,3 0,0 0,-2-1,-2 0,-2 0,6-1,-3-1,-1 1,0 0,4 0,-6 2,2 0,-1-1,3-1,-2-1,1 0,3-1,-7 4,5-1,11-3,4-2,-5-1,-2 3,-4-1,-5-1,-5 0,11 0,-4 1,-3 1,-1 0,0-1,2 0,0 0,-1 0,-1-1,0 1,-2 0,5-1,-2 0,0 0,-1 0,0-1,0 1,-1 1,1-1,2 0,0 1,0 0,0 0,-1-1,1 1,-1 0,1 0,0-1,-1 0,1 0,0 0,-1 0,1 0,0-1,1 1,0 0,0 0,-5 0,1 0,1 0,-1-1,2 2,-1-1,1 0,3 1,0 0,0 0,0 0,1 0,1 0,1-1,-5 0,0-1,2 0,1 1,1-1,-1 2,2 0,1 0,-2-1,-4 0,-1-1,-1-1,3 1,-4 0,2 0,-3 0,10 0,-2 0,-1 0,-1 0,1 0,1 0,0 0,2 0,0 0,-1 0,-1 0,0 0,-2 0,-1 0,1 0,-1 0,2 0,-2 0,0 0,1 0,-1 0,1 0,-1 0,0 1,1-1,-1 0,1-1,1 1,0-1,1-1,1 1,2 0,-7 0,2-1,4 0,-4-1,6-2,6-2,12 2,9 0,-1-4,3-1,-1-2,2-1,0 5,2-2,5 4,11 0,1 4,17 2,-3-3,5 2,-14-2,1-2,5-1,3-1,3-3,4-2,-2 0,-7 2,0 0,0-1,0 0,2 0,0 0,-3 0,-1 1,-3 0,3 0,7-2,4-2,0 1,0 1,-7 3,-2 1,2 0,1-2,2 0,3-2,1 0,0 0,-4 2,-1 2,-2 1,0 0,-1 0,1-1,1-1,-2 0,-1 2,0 1,-2 2,-1 0,8-5,-2 3,-9 5,0 1,-3-3,0 1,11 2,-6 0,-12 0,-4 0,21 5,-11-5,3 1,3 1,4 2,0-1,1-2,1-1,1 1,5 0,1 1,0 0,-2-2,1 0,0 0,-1 0,1 0,-1 0,1 0,0 0,-1 0,1 0,0 0,-1 0,1 0,0 0,-1 0,1 0,0 0,-1 0,-2 0,-1 0,0 0,0 0,0 0,-1 0,-5 0,0 0,-1 0,10 0,0 0,3-1,-1 2,-5 1,0 1,-7-3,0 0,0 1,7 4,-2 0,-6-5,-1 1,2 1,-2 0,13 2,-17-3,0-1,0 5,-1-1,0-3,2-1,6 5,2 0,5-4,3-1,-8 2,2 0,-1-1,0-1,0 0,0 0,1 0,-1 0,-1 0,8 0,-2 0,-9 0,-3 0,13 0,-17 3,-9-3,-5 3,24-3,-12-1,4 2,4 0,3 2,0-1,-1-2,0 1,2-1,6 2,2 0,-2 0,-4 0,-2 0,1 0,3-2,0 0,-1 1,-5 2,0 1,-1-2,10-1,0-1,-5 2,-1 1,-2-1,-2 0,1-1,0-1,4 2,0 0,-3-1,0-2,-3 1,-1 0,-4 0,-2 0,1 0,-1 0,-13 0,0 0,11 0,13 0,-1 0,3 0,5 0,2 0,-6 0,1 0,0 0,-3 0,0 0,0 0,-2 0,-1 0,0 0,6 0,-3 0,6 0,-8 0,-16 0,-1 0,1 0,10 0,15 0,-10 0,2 0,2 0,2 0,3 0,0 0,-10 1,-1-2,-2 0,-4 0,0 0,-9-1,-5 0,16 2,-4-2,17-1,-6 2,-8-5,-3 5,-10-1,-4 0,-2-1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6:20.9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7968 5443,'34'0,"0"0,0 0,-7 0,0 0,1 0,6 0,3 0,2 0,-1 0,-6 0,0 0,1 0,1 0,1 0,3 0,1 0,1 0,1 0,1 0,-1 0,-3 0,1 0,0 0,0 0,1 0,-1 0,1 0,-4 0,-1 0,1 0,0 0,0 0,0 0,0 0,0 0,0 0,0 0,0 0,0 0,0 0,0 0,0 0,0 0,0 0,0 0,0 0,0 0,0 0,0 0,-1 0,1 0,3 0,0 0,0 0,-1 0,1 0,0 0,0 0,1 0,0 0,1 0,0 0,-1 0,1 0,-1 0,-1 0,0 0,-1 0,1 0,-1 0,1 0,1 0,-3 0,0 0,1 1,0-1,0 0,0 0,1 0,-1-1,0-1,0 0,0 0,0-1,0 0,0 1,1 0,0 0,-2 1,1 0,0 1,0 1,0-1,0 0,0-1,0 0,-1-1,0 0,0-2,-1-1,1 1,0-1,-1 0,0 1,-1 0,1 1,5 1,0 2,0-1,-1 1,0 0,0 0,0-1,0-1,1 0,0-1,-1 0,0 0,-1 0,-1 1,0 0,-2 1,0 0,-1 0,0 0,-1 0,1 0,0 1,-2 0,0 0,0-1,6 0,0-2,-1 1,-5 1,4 1,-2 0,-3 0,3 1,0-2,-1-1,1 0,1 0,2 1,2 1,0-1,-6 0,0-1,1 0,-2 1,3 1,0 0,0 0,-5-1,0 0,1-1,-2 1,3 0,-2 1,1 0,-2-2,-1 0,-1 0,10 2,-2 0,-7-2,0 0,4 2,0-1,0-1,2 0,-8 1,1 2,0-1,4 0,0 0,0 0,0 0,1 0,-2 0,-2 0,-2 0,0 0,11 0,-3 0,-11 0,-2 0,4 0,-1 0,13 0,-2 0,0 0,-8 0,3 0,-15 0,0 0,-10 4,-25 7,-6-1,2-2,-2-1,3-2,0-1,-3-2,-1 0,1 1,-1-2,-1-1,-4 0,3 2,-4-1,-2 1,-2 1,2-1,0 1,1 1,-1 0,-1 0,-2 0,1 0,-3 0,-1 1,-1-1,1 1,0-1,2 0,0-1,1 1,0-1,2 0,0 1,1-1,-1 0,1 1,2 0,0-1,2-1,-9-1,2-2,6 1,9 0,2 0,-12 0,21-3,-16 1,-7-1,0 1,-3 1,8 0,-5-1,0 1,2 1,-5-1,2 1,-2 1,1-1,-3 0,1 0,2 0,1 0,1 0,1 0,-6-1,0 1,3 1,3 0,5 1,-6-1,16 2,11-3,0 0,1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6:25.2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3225 5778,'30'0,"1"0,-1 0,2 0,2 0,1 0,2 0,0 0,1 0,2 0,1 0,1 0,-5 0,0 0,2 0,0 0,1 0,-1 0,0 0,0 0,1 0,-1 0,1 0,-1 0,1 0,-1 0,-2 0,1 0,-1 0,0 0,0 0,1 0,0 0,-3 0,1 0,1 0,0 0,0 0,-1 0,-1 0,0 0,5 0,-1 0,0 0,-1 0,1 0,0 0,-4 0,2 0,-1 0,1 0,-1 0,0 0,-1 0,1 0,-1 0,-1 0,0 0,0 0,-1 0,4 0,-2 0,0 0,0 0,0 0,-1 0,-1 0,1 0,-1 0,1 0,0 1,-1-1,1 0,-1 0,-2-1,2 0,-2 0,0-1,0 0,5 1,0 0,0-1,-1-1,1-3,-1-2,1 2,-5 1,2 2,0 0,-2-1,6-1,-1 1,-1 0,-2 0,-2 0,-1 2,5 1,-2 1,-3-2,-1 0,0-1,-1 1,-3 2,1-1,7-1,0 0,4 2,2 0,-11 0,0 0,2 0,3 0,2 0,0 0,4 0,-1 0,1 0,1 0,-1 0,1 0,-1 0,-1 0,1 0,0 0,-1 0,-2 0,2 0,0 0,-8 0,1 0,-2 0,3 0,-1 0,3 0,0 0,-4 0,-1 0,-6 0,-1 0,14 0,-6 0,-9 0,1 0,1 1,1 1,9 1,1 0,0 2,1 0,3 1,0-1,-3 1,-2-1,-5-3,-3 1,14 5,-19-8,-7 4,-5-4,1 2,5-1,14 1,-8 0,2 0,3 0,2 1,6-1,1 0,-3 0,-2 0,-1-1,-2-2,8 1,-15 0,-13 2,-24-1,-14 0,1 0,-4 0,-2 0,-5 0,1-1,4 1,-1-1,-3-1,8-2,-3-2,-2-1,-1 0,-1 0,1 2,4 2,-1 1,1 0,-1 1,-1 0,-1-1,-1-1,3-1,0 0,-1-1,-1-1,-1 1,0-1,0 1,-1 0,1 0,0 1,-2 1,0 0,0 0,0 1,-1 0,1 0,0 1,0-1,2 0,-1 0,2 0,0-1,1 1,0 0,1-1,-1 1,1 0,0 0,-1-1,-4 1,-1 0,0-1,0 1,1-1,1 1,2 0,3 1,-3-1,3 1,2 0,1 0,1 1,-13-1,2 0,5 0,9 0,6 0,6 0,9 0,23 6,12 5,-3-2,2 2,-2-1,2 1,-1-1,5 1,-2 1,-6-1,-1-1,0-2,0 0,-2 2,0-1,4-1,1-1,0 2,2-1,10-1,5-1,-13-2,3 1,-1 0,1 0,-2-2,0 1,0-1,2 0,0 0,1 1,0-1,0 0,-1 0,2 1,-2-1,1 0,-1 1,3-1,1 1,-1 0,-1-1,6 2,-1-1,-2 0,-4 0,-1 1,-1-1,-2 0,-2 0,1 0,10 1,0 0,0 1,-1-1,-1 0,-2-1,-6-2,-2 1,11 0,-20-3,-5 0,-3 0,-45 2,10-2,0 1,-2 0,7-1,1 0,-11 0,-7-4,6 0,7-6,4-1,-6 2,-7 1,5 2,-3 1,-2 1,1 1,-2 0,-2 0,2 0,0 0,1-1,0 1,2 1,-8 0,2 1,4-1,2-1,4-1,-2-2,21 4,43 3,0 7,-1-1,0 1,-6-1,-2 1,1-1,-2 0,14-2,-14-2,1-2,-3 0,2-2,11 1,3 0,1 0,0 0,-10 0,0 0,-1 0,11 0,-2 0,-10 0,-1 0,12 0,-14 0,-8 0,-3 0,-6 0,14 0,4 0,-4 0,0 0,17 0,-6 0,-11 0,-6-2,-9-1,-1-8,-11-3,-9-11,-3 7,-2 0,0-2,-9-4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6:31.3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2724 3967,'35'-1,"1"1,-1-1,0 1,1-1,-1 1,2 0,2-1,3 1,0 0,1 0,0 0,0-1,-1 1,-3 0,-1 0,0 0,-1 0,2 0,0 0,1 0,2 0,2 0,3 0,-13 0,1 0,2 0,1 0,2 0,0 0,1 0,1 0,0 0,1 0,1 0,-1 0,1 0,-1 0,0 0,0 0,-1 0,-1 0,0 0,-1 0,-2 0,3 0,-1 0,0 0,-2 0,0 0,0 0,-1 0,1 0,-1 0,1 0,-1 0,1 0,1 0,0 0,1 0,1 0,1 0,-6 0,1 0,1 0,0 0,1 0,0 0,1 0,0 0,0 0,1 0,0 0,0 0,0 0,0 0,-1 0,1 0,0 0,-1 0,1 0,-2 0,1 0,-1 0,-1 0,0 0,3 0,-1 0,0 1,0-1,-1 0,0 0,0 0,0 1,-1-1,1 0,-1 0,0 0,0 0,1 0,-1 0,0 0,1 0,-1-1,1 1,-1-1,1 1,0-1,0 0,1-1,-1 1,0-1,0 1,0-1,1 1,-1-1,0 0,0 1,0-1,0 0,-1 1,1-1,-1 1,1 0,-1 0,0 0,2 0,0 0,0 1,-1 0,1-1,0 1,0 0,-1 0,1 0,-1 0,0 0,-1 0,1-1,-1 1,-1-1,1 1,-1-1,-1 0,5 0,-1-1,0 0,-1 0,0 0,0-1,-1 1,0-1,0 1,-1 0,0 0,0 0,-1 1,1 0,3 0,1 0,-1 1,0 0,0 0,-1 0,-1 1,-1-1,0 0,-2 0,0 1,5-1,-1 0,-1 0,-1 0,-2 0,0 0,-1 0,5 0,-1 0,-1 0,-1 0,-3 0,7 0,-3 0,-6 0,-8 0,-4 0,22 0,-12 0,5 0,-7 0,3 0,3 0,2 0,-3 0,2 0,2 0,1 0,2 0,1 0,-4 0,1 0,2 0,1 0,1 0,0 0,0 0,0 0,-1 0,0 0,0 0,-1 0,1 0,0 0,1 0,-1 0,2 0,0 0,-4 0,1 0,0 0,1 0,0 0,0 0,1 0,-2 0,1 0,-1 0,-1 0,3 0,0 0,0 0,-1 0,-1 0,1 0,0 0,-1 0,1 0,1 0,-1 0,1 0,-1 0,0 0,1 0,-1 0,0 0,-1 0,-2 0,0 0,0 0,-1 0,0 0,0 0,1 0,-1 0,1 0,0 0,0 0,1 0,-1 0,1 0,-1 0,0 0,-1 0,-2 0,4 0,-2 0,-1 0,0 0,0 0,0 0,1 0,1-1,0 1,1 0,0-1,-1 1,0 1,-2 0,6 1,-1 0,-1 2,-1-1,0 0,-1-1,0-1,-1 1,0 0,-1 0,7 3,-1 1,-1 0,-1-1,-6-2,-1-1,0-1,-1 1,1-1,0 1,-1 0,0-1,9 1,-2-1,0 1,-4 0,-1 0,-2 1,11 0,-4 0,-14 0,-3-1,5-2,-13 0,-2 0,9 0,7 0,-5 0,0 0,4 0,0 0,0 0,0 0,-3 0,-2 0,7 0,-9 0,-14 0,-34-3,-12-2,21 3,-18-2,1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31:14.9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2735 5346,'38'0,"-1"0,0 0,1 0,-1 0,0 0,1 0,-1 0,1 0,0 0,-1 0,-1 0,-1 0,3 0,2 0,4 0,-12 0,2 0,2 0,1 0,2 0,0 0,2 0,0 0,1 0,0 0,0 0,0 0,0 0,-1 0,-1 0,-1 0,0 0,0 0,-1 0,1 0,-1 0,-1 0,1 0,0 0,0 0,0 0,1 0,-1 0,2 0,-1 0,1 0,-3 0,1 0,0 0,0 0,0 0,1 0,0 0,0 0,0 0,0 0,1 0,-1 0,1 0,-1 0,0 0,1 0,-1 0,0 0,0 0,0 0,1 0,1 0,-1 0,0 0,1 0,-1 0,0 0,0 0,0 0,-1 0,0 0,0 0,-1 0,-1 0,-1 0,0 0,6 0,0 0,-2 0,0 0,-1 0,0 0,-1 0,0 0,0 0,0 0,1 0,-1 0,2 0,-1 0,1 0,0 0,1 0,-1 0,-1 0,0 0,-1 0,0 0,-2 0,-2 0,11 0,-2 0,-2 0,-1 0,-1 0,0 0,0 0,1 0,0 0,0 0,-2 0,-1 0,-1 0,4 0,-2 0,-2 0,-2 0,-3 0,-2 0,-4 0,-2 0,-4 0,0 0,-10 0,-2 0,15 0,7 0,4 0,-7 0,2 0,1 0,5 0,2 0,-1 0,1 0,1 0,1 0,0 0,-4 0,0 0,1 0,0 0,1 0,4 0,0 0,1 0,0 0,-2 0,-5 0,0 0,-2 0,1 0,-1 0,6 0,-1 0,1 0,2 0,-1 0,1 0,2 1,-1-1,-1-1,-4 0,-2-1,1 1,-1-1,2 1,-2 0,2 1,0 0,0 1,0-2,-2 0,3-1,-1-1,-1 0,0 0,0 1,-1 1,0 1,0 0,-1 0,0-1,4-1,-1-1,-1-1,0 2,7 1,-2 1,-2 0,1-3,-5 0,-11 2,-4 0,0 0,-12-1,-3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6:33.4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2339 4509,'40'0,"-1"0,1 0,-1 0,-6 0,1 0,1 0,0 0,0 0,0 0,2 0,0 0,0 0,1 0,3 0,-6 0,1 0,2 0,1 0,1 0,0 0,-1 0,0 0,0 0,-1 0,0 0,1 0,-1 0,1 0,0 0,1 0,-2 0,1 0,0 0,1 0,0 0,0 0,-1 0,0 0,0 0,2 0,0 0,0 0,-1 0,1 0,-2 0,0 0,-1 0,0 0,0 0,-1 0,-1 0,0 0,-3 0,-1 0,7 0,-4 0,-1 0,0 0,6 0,-1 0,-5 0,-8 2,-5 0,6 1,-7 1,-1-3,2 0,7-1,4 0,0 0,4 0,1 0,-6 0,2 0,0 0,0 0,5 0,0 0,1 0,-1 0,-1 0,-1 0,0 0,-2 0,6 0,0 0,-3 0,-6 0,0 0,-3 0,1 0,1 0,-2 0,2 0,-1 0,9 0,0 0,-2 0,3 0,-1 0,-2 0,-1 0,0 0,1 0,-1 0,1 0,-1 0,-1 0,0 0,-5 0,0 0,-1 0,0 0,0 0,0 0,6 0,-1 0,-2 0,-2 0,-6 0,-2 0,7 0,-8 0,-13 0,0 2,23 0,-10-1,2 0,15 0,4 0,-13-1,1 0,0 0,0 0,0 0,-2 0,7 0,-4 0,-8 0,-2 0,-1 0,-10 0,-2 0,-19-14,-8-3,6 2,-5-2,1 1,11 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7:42.7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3928 2957,'39'0,"-1"0,0 0,0 0,0 0,1 0,-1 0,0 0,0 0,1 0,-1 0,1 0,0 0,0 0,1 0,-1 0,2 0,0 0,1 0,1 0,1 0,-7 0,1 0,0 0,2 0,0 0,0 0,2 0,-1 0,1 0,0 0,0 0,-1 0,1 0,-1 0,0 0,0 0,-1 0,-1 0,0 0,0 0,0 0,-1 0,1 0,-1 0,0 0,0 0,0 0,1 0,0 0,0 0,0 0,1 0,1 0,-3 0,0 0,1 0,0 0,1 0,0 0,0 0,0 0,0 0,1 0,-1 0,0 0,0 0,0 0,0 0,-1 0,1 0,-2 0,0 0,4 0,-1 0,-1 0,1 0,-1 0,0 0,-1 0,1 0,-1 0,1 0,-1 0,0 0,1 0,0 0,-1 0,1 0,1 0,0 0,0 0,0 0,0 0,1 0,-1 0,0 0,1 0,-1 0,-1 0,1 0,-1 0,0 0,-1 0,0 0,3 0,0 0,0 0,-1 0,1 0,-2 0,1 0,-1 0,0 0,0 0,-1 0,0 0,0 0,3 0,0 0,0 0,0 0,-1 0,0 0,0 0,-2 0,0 0,-2 0,0 0,7 0,-1 0,-1 0,-2 0,0 0,-2 0,1 0,-1 0,0 0,0 0,-2 0,-2 0,-3 0,12 0,-5 0,-6 0,-9 0,-5 0,5 0,-18 0,1 0,14 0,8 0,7 3,5 0,-10-1,3 0,2 0,0 1,-3 1,1 0,1 1,-1 0,0-1,4 0,0 0,-1 0,0 1,5 1,-1 1,-4-1,2 0,-6-2,-4 0,-11 0,-12-2,-17-25,-6-5,10 17,-9-15,1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6:50.1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7050 3890,'34'0,"0"0,0 0,0 0,0 0,2 0,1 0,1 0,1 0,0 0,0 0,0 0,-1 0,1 0,0 0,2 0,1 0,-5 0,3 0,0 0,2 0,0 0,-1 0,0 0,-1 0,-2 0,2 0,-2 0,-1 0,-1 0,1 0,1 0,1 0,-4 0,2 0,0 0,2 0,-1 0,-1 0,0 0,-1 0,-3 0,5 0,-1 0,-2 0,-1 0,0 0,0 0,6 0,-1 0,0 0,0 0,-2 0,5 0,1 0,-4 0,-4 0,2 0,-5 0,9 0,-28 0,-12 0,-24 10,-13 1,11-5,-3 0,-2 0,1 0,0-1,-3 0,2-3,-1 0,-2-1,-1 0,2 1,-2-1,0 0,-1 0,1 1,-1-1,0 0,0 0,0 0,-1 1,2-1,0 1,0 0,-2 1,1 0,-1 1,0 1,-1 1,-1 1,0 0,1 0,2 0,3 0,-6 1,5 0,-1 0,-4 1,7-1,-3 1,-3 1,-1 0,0 0,2 0,2-1,4-1,-11 3,5-2,-3 2,4-1,-4 1,0 1,1-1,4-2,-3 1,4-3,3 1,2 2,3-2,-7 1,42-9,9 0,1 0,2 0,6-3,2 1,-1 2,2-1,2 1,-4-1,1 0,1 0,2 0,0 0,3 0,1-1,0 1,0-1,-3-1,-1 1,1-1,0-1,2 1,-2-1,2 0,1 0,0-1,-1 1,-1-1,2 1,0-1,-1 0,0 0,1 0,-1-1,1 0,0 0,-1 0,-1 1,0 1,0 0,-2 1,-2-1,1 0,-2-1,-3 1,-2 0,-2 0,8 4,-17-4,-2 4,-6 0,-34 0,4 0,1 1,-3-2,-2-3,-1 0,-2 1,-1-2,-6-7,-2 0,2 5,0 0,11 0,-1 0,0 1,-12 2,0 3,6-1,-2 0,0 1,-3 1,-1 0,1 0,2 0,1 0,0 0,3 0,-1 0,4 0,-1 0,4 0,-7 0,21 0,3 0,6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7:11.7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1877 5283,'40'0,"0"-1,-1 1,1 0,0-1,0 1,-1-1,-2 1,-1 0,1-1,1 1,0 0,1 0,0-1,1 1,0 0,-5 0,1 0,0 0,1 0,1 0,-1 0,1 0,0 0,1 0,-1 0,1 0,0 0,-1 0,1 0,0 0,0 0,1 0,0 0,0 0,-1 0,1 0,0 0,-1 0,0 0,0 0,1 0,0 0,0 0,0 0,-1 0,1 0,-1 0,0 0,1 0,-1 0,0 0,0 0,0 0,1 0,-1 0,0 0,0 0,0 0,0 0,0 0,0 0,-1 0,0 0,0 0,1 0,0 0,-1 0,1 0,-1 0,0 0,0 0,-1 0,1 0,0 0,1 0,-1 0,0 0,0 0,0 0,0 0,0 0,0 0,0 0,1 0,-1 0,1 0,1 0,0 0,0 0,0 0,0 0,0-1,1 1,-1 0,1 1,0-1,0 0,-1 1,0-1,1 1,-1-1,1 1,-1 0,1 0,1 0,-1 0,0 0,1 1,-1-1,-3 0,0 1,0 0,1 0,0 0,0 0,0 0,0 0,-1 0,1 0,-1 0,0 0,-1 0,1-1,1 1,0-1,0 1,-1-1,0 0,0 0,0 0,-1 0,1 1,-1-1,0 1,1 0,1 1,1 0,0 0,-1 0,1 1,-1 0,0-1,0 1,-1-1,0 0,-2-1,4 1,-2-1,-1-1,0 0,-1 1,1-1,0 1,1 0,1 0,-2 1,1 0,0 0,1 0,-1 1,2 0,-1 0,1-1,0 1,-1 0,1 0,-3-1,1 0,-1 1,1-1,0 0,-1 1,1-1,1 1,-1-1,0 1,1-1,0 1,0 0,1-1,0 1,0 0,1 0,0 0,0 0,-1-1,0 1,0 0,-1 0,0 0,-2 0,4 0,0 1,-1-1,0 1,-1-1,-1 0,1 1,-2-1,1 0,-1 0,5 0,1 1,-1-1,-1 0,0 0,-2 0,-1 0,-2-1,5 1,-3 0,-1 0,-1-1,0-1,-2 1,0-1,-1-1,0 0,-1 0,0 0,0-1,-1 0,-1-1,9 1,-1 0,1 0,-8 0,1 0,-1 0,1 0,0 0,0 0,0 0,0 0,5 0,1 0,0 0,-1 0,-1 1,-1-1,0 0,0-1,5 0,1 0,0-1,-1 0,-4 0,0 1,-1-1,-1 0,7-1,-1 0,-2 1,-3 0,-2-1,-1 2,2 0,1 2,0-1,2 0,3 0,-7 0,1 0,2 0,2 0,-3 0,2 0,1 0,1 0,-1 0,-1 0,1 0,-1 0,-1 0,1 0,3 0,-4 0,4 0,0 0,1 0,-1 0,-2 0,-2 0,6 0,-4 0,0 0,2 0,-4 0,3 0,0 0,1 0,-2 0,-1 0,-2 0,-1-1,-1 1,0 0,1 1,4 0,0 0,1 1,-1-1,0 1,-1-1,-1 1,0-1,-1 1,0 0,-1 0,0 1,-1 0,-1 0,0 0,2 1,0-1,-2 0,-2 0,2 1,-1 0,-2 0,5-1,-2 0,-9 0,-2-1,10-2,-7 0,-15 0,-1 0,16 0,11 0,-12 0,0 0,16 0,-12 0,-12 0,-10 0,-21-18,3 4,-15-9,18 10,0 7,2 0,2 1,30 5,9 1,0 1,4 0,-7 0,1-1,6 2,0 0,-2-3,-2 1,-8 2,-1-1,-2-2,-2 0,-5 0,9 0,0 0,3 0,13 0,-20 0,2 0,6 0,0 0,-4 0,-1 0,16 0,-19 0,-7 0,-32 0,-20 0,13 1,-5 2,-5-1,-4 2,-3-1,-1 1,-2-1,0 1,1-1,9-1,0-1,-1 1,-1 0,0 0,-1-1,0 1,-2-1,0 1,-1 0,-2-1,0 1,-2-1,-1 1,14-1,-1 0,-1 0,-1 0,0 0,-1 1,0-1,-1 0,-1 0,0 0,0 0,-1 0,0 1,-1-1,0 0,-1 0,1 0,-1 0,0 0,0 0,0 0,-1 0,1 0,-1 0,1 0,0 0,-1 0,1 0,0-1,4 1,-1 0,0 0,0-1,0 1,0 0,0-1,-1 1,1-1,-1 1,0 0,0-1,0 1,0-1,-1 1,1-1,-1 1,1-1,-1 1,0-1,0 0,0 1,0-1,0 1,-1-1,1 0,0 1,-1-1,0 0,1 1,-1-1,0 0,0 1,0-1,0 0,3 0,0 0,-1 1,1-1,-1 0,0 0,0 0,0 0,0 0,-1 0,0 0,1 0,-1 0,0 0,0 0,0 0,0 0,0 0,0 0,-1 0,1 0,0 0,0 0,0 0,0 0,0 0,0 0,0 0,0 0,0 0,1-1,-1 1,1 0,0 0,0 0,0 0,0 0,0 0,1 0,0 0,0 0,-3 0,0 0,1 0,-1 0,0 0,1 0,0 0,0 0,0 0,0 0,0 0,0 0,1 0,-1 0,1 0,-1 0,1 0,0 0,-1 0,1 0,0 0,0 0,0 0,0 0,0 0,1 0,-1 0,0 0,0 0,0 0,1 0,-1 0,0 0,0 0,1 0,-2 0,0 0,0 0,-1 0,1 0,-1 0,0 0,0 0,1 0,-1 0,0 0,0 0,0 0,1 0,-1 0,1 0,-1 0,1 0,1 0,-1 0,1 0,0 0,1 0,0 0,0 0,1 0,0 0,0 0,2 0,-1 0,2 0,0 0,0 0,-11 0,2 0,0 0,1 0,1 0,1 0,1 0,0 0,0 0,1 0,0 0,1 0,-1 0,0 0,0 0,0 0,0 0,-1 0,0 0,0 0,0 0,-1 0,0 0,0 0,0 0,0 0,1 0,0 0,0 0,1 0,0 0,2 0,0 0,1 0,1 0,1 0,-8 0,1 0,1 1,2-1,1 0,1 0,0 0,0 0,-1 0,0-1,-3 0,0 0,1-1,-1 0,1 0,0 0,-1 0,1-1,-1 0,0 0,-1 0,0-1,0 0,0 0,0 0,1-1,1 0,0 0,1 0,0-1,1 0,0 0,1 0,0-1,1 1,-1-1,-2 0,-1-1,1 1,0-1,2 0,2 1,2-1,-4-1,4 0,2 1,1 0,1 0,2 0,0 2,-11 0,0 3,9 1,-1 0,0 1,-11 0,2 2,11-1,1 0,-10 0,1 0,10 0,0 0,-9-1,0 2,11 0,2 1,-7-1,13 5,8-6,-2 10,-16-1,-2 7,-5-1,-4 1,9 2,-1-3,8 1,12-5,2 0,2-5,-10 2,-8 0,-7 2,1-1,2 1,-1 1,0-1,-5 2,-1 0,5-2,-2 2,3-1,-2 2,1-2,-5 1,4-8,-2-1,-3-2,-1 0,1-1,-2 0,1 0,-7 2,2-1,8 0,4-1,3 4,11-3,13 0,30-3,-1 2,0-2,3 0,-2 2,2 0,5 0,4 0,3 0,-11 1,0 0,2 1,1 0,1-1,-2 1,2-1,0 1,2-1,0 1,0-1,-1 1,0-1,0 1,0-1,0 0,0 1,0-1,1 0,0 1,2-1,-1 0,1 1,-2-1,0 0,-2 0,4 0,-1 1,-2-1,-1 0,-2-1,0 1,-2-1,-1 0,-4 1,7 2,-6-1,-7-2,-8 2,10-1,-3 2,3 1,5-3,5-1,3 0,-6 0,2 1,1 0,2 0,-1 0,2-1,1 0,0 0,1 0,2 0,-7 0,2 0,1 0,0 0,0 0,0 0,-2 0,7 0,-1 0,-1 0,0 0,1 0,-3 0,0 0,0 0,0-1,-1 2,-1-1,0 1,-2 0,0 0,0 1,0-1,2 0,0 1,-1-1,1 1,0 0,-2 1,0 0,0 0,0 1,1-2,1 1,1-2,-1 1,2-1,0 1,-2 0,2 0,-1 0,1 1,0-1,-1 0,2-1,0 1,-1-1,0 0,2 0,-2 0,2 1,1-1,-1 0,-1 0,-3 0,3 0,-3 0,-1 1,3-1,-2 0,2 1,1-1,-1 0,-2 0,0 0,-2-1,-1 0,2 1,3 0,2 1,-1-1,1 1,-1-1,0 0,0 1,0-1,-3 1,0 0,0 0,0 0,-2 1,0 1,0-1,-1 1,8 0,0 1,-3-1,-8-1,-1 0,-3-1,5 1,-4-1,0-2,-15-4,-27-15,11 11,-16-10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7:14.9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2372 6549,'36'0,"-1"0,1 0,-1 0,1 0,-2 0,2 0,0 0,0 0,1 0,-1 0,0 0,0 0,-1 0,2 0,0 0,1 0,-3 0,1 0,1 0,0 0,1 0,0 0,-1 0,0 0,4 0,0 0,-1 0,1 0,-1 0,2 0,0 0,-7 0,1 0,0 0,1 0,0 0,0 0,0 0,0 0,-1 0,5 0,-1 0,1 0,-1 0,0 0,1 0,0 0,-1 0,-3 0,1 0,-1 0,1 0,-1 0,1 0,-1 0,0 0,0 0,3 0,-2 0,1 0,0 0,-1 0,1 0,0 0,0 0,-1 0,0 0,0 0,1 0,0 0,-1 0,0 0,-2 0,0 0,3 0,-2 0,-1 0,0 0,0 0,0 0,0 0,2 0,0 0,1 0,-1 0,0 0,-2 0,-2 0,10 0,-4 0,-1 0,1 0,0 0,0 0,-2 0,0 0,1 0,-1 0,-2 0,-7 0,-1 0,1 0,4 0,1 0,0 0,5 0,1 0,1 0,-6-3,1-1,0 0,0 0,-3 3,1 1,-1-1,1 0,4-2,2-1,0-1,-1 3,-6 1,0 1,0 0,1 1,-2-1,1 0,0 0,1 0,-1 0,0 0,-1 0,1 0,0 0,1 0,2 0,1 0,0 0,0 0,0 0,-3 0,-1 0,1 0,0 0,0 0,3 0,0 0,1 0,-2 0,0 0,1 0,-2 0,0 0,1 0,1 0,1 0,-1 0,-2 0,3 0,-3 0,1 0,2 0,0 0,-1 0,-2 0,0 0,-1 0,1 0,0 0,1 0,-5 0,1 0,0 0,-1 0,6 0,-2 0,1 0,3 0,-1 0,-1 0,-7 0,-2 0,0 0,8 0,-1 0,-5 0,-1 0,-6 0,1 0,3 0,3 0,1 0,4 0,1 0,2 0,-2 0,2 0,1 0,1 0,-6 0,1 0,1 0,0 0,-1 0,1 0,0 0,-1 0,1 0,1 0,0 0,2 0,-1 0,1 0,-1 0,-2 0,-1 0,1 0,0 0,0 0,1 0,1 0,0 0,0 0,-1 0,-3 0,0 0,-1 0,1 0,-2 0,8 0,-1 0,0 0,-2 0,-3 0,-1-1,-1 1,-1 1,0 0,-2 1,-1-1,3-1,-3 1,5 3,-11-4,0 0,4 5,10-5,7 1,-12 2,1 2,1-2,3-2,1-1,2 1,-4 2,3 0,0 1,-2-1,4-2,0-1,-2 1,1 2,0 2,-1-2,-2-2,-2-1,0 0,-4 2,-2 0,0-1,8 0,-3-2,-7 1,-4 0,5 0,-14 0,7 0,-8 0,18 0,6 1,1-2,-13 0,1-2,3 2,2-1,-1 0,3-2,-2-1,-3 0,1 1,0 0,1 0,5 0,-2-1,-10 1,-1 1,7-2,1 1,-3-1,-1 0,-4 0,0 0,3 0,-2 1,6-1,-9 1,15-1,-9 4,13-5,-6 5,0-1,7-3,-4 3,4-1,-1-2,0 1,-9 3,0 1,8-3,3 0,-7 2,2-1,-3 1,-1 1,0-1,1 0,2-1,-5 1,11 1,-16-2,0-1,11-2,4 0,-7 0,-10 2,1 1,8 1,-6-4,0 1,13 3,-6-2,6 0,-8 2,-8-5,-3 5,-8-1,-2 2,0 0,-3-29,-2 22,-2-22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7:15.7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14288 6312,'24'0,"0"0,5 0,3 0,6 0,3 0,-3 0,2 0,2 0,-10 0,0 0,2 0,1 0,0 0,1 2,1 1,1 0,0 0,1 1,-1-2,2 1,0-2,0 1,1 0,0 0,0 1,-5 0,1 1,0 0,0 0,0 1,0-1,0 0,-1-1,1 0,-1-1,1 1,-1-1,-2 0,-1 1,4-1,-3 1,0-1,0 0,0 0,6 0,1 0,0-1,-2 1,-4-1,2-1,-4 0,0 0,2 0,1 0,-4 0,-4 0,-5 0,3 0,-18 0,-2-15,-9-7,-2-1,2-2,-2 4,0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7:17.4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2430 6758,'38'0,"-1"0,1 0,-4 0,3 0,2 0,0 0,-1 0,-1 0,1 0,-1 0,1 0,1 0,-1 0,1 0,0 0,0 0,-3 0,-3 0,6 0,-5 0,-1 0,-3 0,-1 0,-5 0,8 0,-11 0,7 0,-9 0,4 0,8 0,4 0,1 0,-6 0,1 0,0 0,2 0,4 0,2 0,0 0,-1 0,-5 0,1 0,-2 0,-1 0,1 0,-1 0,-3 0,4 0,-4 0,0 0,-4 0,17 0,-11 0,6 0,0 0,1 0,0 0,0 0,3 0,0 0,0 0,-1 0,0 0,0 0,-6 0,0 0,0 0,2 0,-4 0,2 0,1 0,-1 0,1 0,2-1,1 0,0-1,0 1,-3 0,2 0,-2 1,-1 0,-2-1,1-2,-1-1,-4 2,-2 1,-3 1,5-4,-16-1,-7-5,-4-25,0 19,0-12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7:19.9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2557 7380,'32'0,"1"0,0 0,-1 0,1 0,1 0,1 0,2 0,2 0,-4 0,1 0,2 0,2 0,0 0,0 0,1 0,0 0,-5 0,0 0,0 0,1 0,-1 0,2 0,-1 0,1 0,0 0,0 0,0 0,0 0,0 0,0 0,1 0,0 0,0 0,0 0,1 0,-1 0,1 0,-1 0,1 0,-1 0,0 0,0 0,1 0,0 0,1 0,0 0,1 0,0 0,2 0,-7 0,1 0,1 0,1 0,1 0,0 0,1 0,-1 0,1 0,0 0,-1 0,0 0,-1 0,-1 0,0 0,-2 0,-1 0,6 0,-1 0,-2 0,-2 0,0 0,0 0,0 0,1 0,2 0,1 0,2 0,-8 0,2 0,0 0,3 0,0 0,1 0,1 0,0 0,0 0,0 0,1 0,-2 0,1 0,-2 0,0 0,-2 0,-1 0,-2 0,-1 0,8 0,-2 0,-2 0,-2 0,-1 0,0 0,0 0,1 0,2 0,2 0,-5 0,2 0,1 0,1 0,1 0,0 0,0 0,0 0,0 0,-1 0,0 0,-1 0,-1 0,-1 0,5 0,-1 0,0 0,-1 0,-1 0,-1 0,1 0,-2 0,1 0,-1 0,5 0,-1 0,-1 0,0 0,-1 0,0 0,0 0,0 0,1 0,0 0,-1 0,1 0,-2 0,0 0,0 0,1 0,-1 0,-1 0,1 0,-2 0,1 0,5 0,-1 0,0 0,0 0,0 0,-1 0,0 0,0 0,-1 0,0 0,2 0,0 0,-2 0,1 0,1 0,-1 0,0 0,-2 0,-4 0,0 0,-2 0,0 0,2 0,-1 0,-2 0,-1 0,-1 0,-1 0,1 0,0 0,0 0,3 0,1 0,1 0,3 0,2 0,-2 0,-6 0,-2 1,1-2,1-3,0-1,2 1,6 3,2 0,3 0,-12-1,2 0,0-1,2 0,1 1,-1 0,2 0,0 1,1-1,0 1,0 0,-2 0,0 1,1 0,-1 0,0 0,-1-1,0-1,-1-1,0 0,1 0,-1 0,1 1,2 0,0 0,1 0,0 1,0-1,0 0,-1-1,1 0,0 0,-1 0,2 0,1 1,-2 0,2 0,0 1,1-1,0 1,0 0,1-1,-3 0,1-1,0 1,1-1,-1 1,1-1,0 1,-1 1,-3 0,-1 0,1 1,0 0,-1 0,1 0,1 0,-1 0,1-1,-1 1,1-1,0 0,1-1,0 1,0 0,-1 0,0 0,-1 0,-1 0,4 1,-1 0,-1 0,0 0,-1 0,0 0,0 0,0 0,5 0,-1 0,1 0,-1 0,0 0,-2 0,0 0,0 0,0 0,-2 0,0 0,0 0,0 0,-2 0,0 0,0 0,0 0,-1 0,0 0,3 0,1 0,-2 0,0 0,-2 0,0 0,-1 0,-1 0,0 0,9 0,0 0,-2 0,-7 2,-2 1,3-1,-3-2,2 0,1 1,-1-1,3 1,-1 1,1 0,2-1,-3 0,2-1,0 0,1-1,0 1,-3 0,1 0,1 0,-1 0,0 0,0 0,3 0,0 0,-1 0,1 0,1 0,-4 0,2 0,0 0,-1 0,0 0,-3 0,6 0,-2 0,-2 0,1 0,-1 0,0 0,-1 0,-2 0,-2 0,-1 0,-3 0,-1 0,-4 0,2 0,10 0,-3 0,-7-1,1-1,9-2,-2-1,-14 0,8 4,9-6,6 6,-15-1,0 0,7-2,-2 2,-8 1,-2 0,5-2,-2 0,-2 3,-8 0,0 0,-5 0,-48-3,3 2,-7 1,4 0,2-2,1 0,0 2,0 0,-1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7:22.3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2261 7681,'41'0,"0"0,-1 0,-5 0,0 0,1 0,1 0,1 0,0 0,2 0,0 0,-6 0,0 0,1 0,1 0,-1 0,-2 0,2 0,-1 0,0 0,-1 0,2 0,5 0,1 0,0 0,1 0,-3 0,-3 0,-1 0,-1 0,1 0,-1 0,1 0,0 0,0 0,0 0,0 0,1 0,0 0,1 0,-2 0,-1 0,1 0,-2 0,-1 0,-2 0,5 0,-3 0,-1 0,2-1,-5 2,6 1,-14-1,-12 1,-1-2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4:47:29.1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10664 8154,'28'-3,"0"1,-1 0,7-6,1-2,1-1,-1 3,1 1,1-1,0-2,-5 1,1-1,0-1,-1 0,0 2,5-1,-1 1,0 0,-2 0,-2 1,-1-1,-1 1,0 1,6 0,-1 1,-3 0,0 0,-2 1,-3 3,-2 0,7 2,-11 0,-6 0,6 0,14 0,-1-4,-10 3,1 1,-4-3,1 1,8 2,0 0,-6-1,-1-1,2 2,-3-1,-2-2,-5 3,-6 0,-2 0,13 0,6 0,10 3,-4 1,-12 5,-4-2,-8 1,-2-3,-1 3,0 3,1-3,-1 2,1-5,-2 2,5 3,-3-1,1 0,-2-2,1 2,-3 1,-1-1,-2 1,0-1,0 2,0 0,0 4,0-3,0 3,-2-4,-1 0,-3 0,1 0,-3-3,2 0,-2-2,0-1,0 0,-1 0,-3 0,5-1,-6 0,5-3,1 1,-5-2,4 0,-5 0,-2 0,-2-3,-4 0,1-7,-5 3,-3 0,0 1,-4 1,6 4,-2 2,0-2,-3-3,-1-1,-4 0,4 1,-4 1,-3 0,-1-1,-1 1,1-1,4 0,0 0,-1-1,-1 1,1-1,-1 0,0 0,2 1,-1-1,1 0,-1 0,0 1,0-1,0 0,1 0,-3 0,-1 0,1 0,0 0,1 0,3 0,2 0,-3-2,3 0,2 1,3 0,-13-3,7 1,5-4,21 9,5-2,25 3,-2 0,3 1,2 0,12 1,-15-2,1 0,9-4,4 0,-8 2,3 0,1-1,2 0,2 0,1 1,0-1,1 1,0 0,1 0,2 1,-2 1,2 0,0 1,0-1,-1 0,-5-1,-1 0,0 0,-1 0,2 1,1 1,0 1,1 0,-2 0,-1-1,9-1,-2-1,-3 1,-8 2,-2 0,-3 0,-2 0,-4 0,1 0,-12 0,2 0,-2 0,7 0,-3 0,3 0,-6 0,-4-11,-21-23,12 15,-15-12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295" y="1448816"/>
            <a:ext cx="5160010" cy="9814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0590" y="2617216"/>
            <a:ext cx="424942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3530" y="1074928"/>
            <a:ext cx="2640711" cy="3084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26359" y="1074928"/>
            <a:ext cx="2640711" cy="3084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530" y="186944"/>
            <a:ext cx="5463540" cy="747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530" y="1074928"/>
            <a:ext cx="5463540" cy="3084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64004" y="4346448"/>
            <a:ext cx="1942592" cy="233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3530" y="4346448"/>
            <a:ext cx="1396238" cy="233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0832" y="4346448"/>
            <a:ext cx="1396238" cy="233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customXml" Target="../ink/ink28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34.xml"/><Relationship Id="rId18" Type="http://schemas.openxmlformats.org/officeDocument/2006/relationships/image" Target="../media/image48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12" Type="http://schemas.openxmlformats.org/officeDocument/2006/relationships/image" Target="../media/image45.png"/><Relationship Id="rId17" Type="http://schemas.openxmlformats.org/officeDocument/2006/relationships/customXml" Target="../ink/ink36.xml"/><Relationship Id="rId2" Type="http://schemas.openxmlformats.org/officeDocument/2006/relationships/image" Target="../media/image40.jp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customXml" Target="../ink/ink32.xml"/><Relationship Id="rId1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customXml" Target="../ink/ink38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customXml" Target="../ink/ink42.xml"/><Relationship Id="rId10" Type="http://schemas.openxmlformats.org/officeDocument/2006/relationships/image" Target="../media/image61.png"/><Relationship Id="rId4" Type="http://schemas.openxmlformats.org/officeDocument/2006/relationships/image" Target="../media/image58.png"/><Relationship Id="rId9" Type="http://schemas.openxmlformats.org/officeDocument/2006/relationships/customXml" Target="../ink/ink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50.xml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69.png"/><Relationship Id="rId2" Type="http://schemas.openxmlformats.org/officeDocument/2006/relationships/image" Target="../media/image64.jp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5" Type="http://schemas.openxmlformats.org/officeDocument/2006/relationships/customXml" Target="../ink/ink51.xml"/><Relationship Id="rId10" Type="http://schemas.openxmlformats.org/officeDocument/2006/relationships/image" Target="../media/image68.png"/><Relationship Id="rId4" Type="http://schemas.openxmlformats.org/officeDocument/2006/relationships/image" Target="../media/image65.png"/><Relationship Id="rId9" Type="http://schemas.openxmlformats.org/officeDocument/2006/relationships/customXml" Target="../ink/ink48.xml"/><Relationship Id="rId1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5" Type="http://schemas.openxmlformats.org/officeDocument/2006/relationships/customXml" Target="../ink/ink53.xml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ustomXml" Target="../ink/ink55.xml"/><Relationship Id="rId7" Type="http://schemas.openxmlformats.org/officeDocument/2006/relationships/customXml" Target="../ink/ink57.xml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5" Type="http://schemas.openxmlformats.org/officeDocument/2006/relationships/customXml" Target="../ink/ink56.xml"/><Relationship Id="rId10" Type="http://schemas.openxmlformats.org/officeDocument/2006/relationships/image" Target="../media/image81.png"/><Relationship Id="rId4" Type="http://schemas.openxmlformats.org/officeDocument/2006/relationships/image" Target="../media/image78.png"/><Relationship Id="rId9" Type="http://schemas.openxmlformats.org/officeDocument/2006/relationships/customXml" Target="../ink/ink5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.xml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customXml" Target="../ink/ink66.xml"/><Relationship Id="rId18" Type="http://schemas.openxmlformats.org/officeDocument/2006/relationships/image" Target="../media/image94.png"/><Relationship Id="rId3" Type="http://schemas.openxmlformats.org/officeDocument/2006/relationships/customXml" Target="../ink/ink61.xml"/><Relationship Id="rId7" Type="http://schemas.openxmlformats.org/officeDocument/2006/relationships/customXml" Target="../ink/ink63.xml"/><Relationship Id="rId12" Type="http://schemas.openxmlformats.org/officeDocument/2006/relationships/image" Target="../media/image91.png"/><Relationship Id="rId17" Type="http://schemas.openxmlformats.org/officeDocument/2006/relationships/customXml" Target="../ink/ink68.xml"/><Relationship Id="rId2" Type="http://schemas.openxmlformats.org/officeDocument/2006/relationships/image" Target="../media/image86.jpg"/><Relationship Id="rId16" Type="http://schemas.openxmlformats.org/officeDocument/2006/relationships/image" Target="../media/image93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11" Type="http://schemas.openxmlformats.org/officeDocument/2006/relationships/customXml" Target="../ink/ink65.xml"/><Relationship Id="rId5" Type="http://schemas.openxmlformats.org/officeDocument/2006/relationships/customXml" Target="../ink/ink62.xml"/><Relationship Id="rId15" Type="http://schemas.openxmlformats.org/officeDocument/2006/relationships/customXml" Target="../ink/ink67.xml"/><Relationship Id="rId10" Type="http://schemas.openxmlformats.org/officeDocument/2006/relationships/image" Target="../media/image90.png"/><Relationship Id="rId19" Type="http://schemas.openxmlformats.org/officeDocument/2006/relationships/customXml" Target="../ink/ink69.xml"/><Relationship Id="rId4" Type="http://schemas.openxmlformats.org/officeDocument/2006/relationships/image" Target="../media/image87.png"/><Relationship Id="rId9" Type="http://schemas.openxmlformats.org/officeDocument/2006/relationships/customXml" Target="../ink/ink64.xml"/><Relationship Id="rId1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customXml" Target="../ink/ink70.xml"/><Relationship Id="rId7" Type="http://schemas.openxmlformats.org/officeDocument/2006/relationships/customXml" Target="../ink/ink72.xml"/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5" Type="http://schemas.openxmlformats.org/officeDocument/2006/relationships/customXml" Target="../ink/ink71.xml"/><Relationship Id="rId10" Type="http://schemas.openxmlformats.org/officeDocument/2006/relationships/image" Target="../media/image100.png"/><Relationship Id="rId4" Type="http://schemas.openxmlformats.org/officeDocument/2006/relationships/image" Target="../media/image97.png"/><Relationship Id="rId9" Type="http://schemas.openxmlformats.org/officeDocument/2006/relationships/customXml" Target="../ink/ink7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5" Type="http://schemas.openxmlformats.org/officeDocument/2006/relationships/customXml" Target="../ink/ink75.xml"/><Relationship Id="rId4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customXml" Target="../ink/ink76.xml"/><Relationship Id="rId7" Type="http://schemas.openxmlformats.org/officeDocument/2006/relationships/customXml" Target="../ink/ink78.xml"/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6.png"/><Relationship Id="rId5" Type="http://schemas.openxmlformats.org/officeDocument/2006/relationships/customXml" Target="../ink/ink77.xml"/><Relationship Id="rId10" Type="http://schemas.openxmlformats.org/officeDocument/2006/relationships/image" Target="../media/image108.png"/><Relationship Id="rId4" Type="http://schemas.openxmlformats.org/officeDocument/2006/relationships/image" Target="../media/image105.png"/><Relationship Id="rId9" Type="http://schemas.openxmlformats.org/officeDocument/2006/relationships/customXml" Target="../ink/ink7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customXml" Target="../ink/ink5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customXml" Target="../ink/ink80.xml"/><Relationship Id="rId7" Type="http://schemas.openxmlformats.org/officeDocument/2006/relationships/customXml" Target="../ink/ink82.xml"/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5" Type="http://schemas.openxmlformats.org/officeDocument/2006/relationships/customXml" Target="../ink/ink81.xml"/><Relationship Id="rId4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customXml" Target="../ink/ink88.xml"/><Relationship Id="rId3" Type="http://schemas.openxmlformats.org/officeDocument/2006/relationships/customXml" Target="../ink/ink83.xml"/><Relationship Id="rId7" Type="http://schemas.openxmlformats.org/officeDocument/2006/relationships/customXml" Target="../ink/ink85.xml"/><Relationship Id="rId12" Type="http://schemas.openxmlformats.org/officeDocument/2006/relationships/image" Target="../media/image119.png"/><Relationship Id="rId2" Type="http://schemas.openxmlformats.org/officeDocument/2006/relationships/image" Target="../media/image11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11" Type="http://schemas.openxmlformats.org/officeDocument/2006/relationships/customXml" Target="../ink/ink87.xml"/><Relationship Id="rId5" Type="http://schemas.openxmlformats.org/officeDocument/2006/relationships/customXml" Target="../ink/ink84.xml"/><Relationship Id="rId10" Type="http://schemas.openxmlformats.org/officeDocument/2006/relationships/image" Target="../media/image118.png"/><Relationship Id="rId4" Type="http://schemas.openxmlformats.org/officeDocument/2006/relationships/image" Target="../media/image115.png"/><Relationship Id="rId9" Type="http://schemas.openxmlformats.org/officeDocument/2006/relationships/customXml" Target="../ink/ink86.xml"/><Relationship Id="rId14" Type="http://schemas.openxmlformats.org/officeDocument/2006/relationships/image" Target="../media/image1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9.xml"/><Relationship Id="rId2" Type="http://schemas.openxmlformats.org/officeDocument/2006/relationships/image" Target="../media/image12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3.png"/><Relationship Id="rId5" Type="http://schemas.openxmlformats.org/officeDocument/2006/relationships/customXml" Target="../ink/ink90.xml"/><Relationship Id="rId4" Type="http://schemas.openxmlformats.org/officeDocument/2006/relationships/image" Target="../media/image1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1.xml"/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2.xml"/><Relationship Id="rId2" Type="http://schemas.openxmlformats.org/officeDocument/2006/relationships/image" Target="../media/image12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customXml" Target="../ink/ink98.xml"/><Relationship Id="rId18" Type="http://schemas.openxmlformats.org/officeDocument/2006/relationships/image" Target="../media/image136.png"/><Relationship Id="rId3" Type="http://schemas.openxmlformats.org/officeDocument/2006/relationships/customXml" Target="../ink/ink93.xml"/><Relationship Id="rId7" Type="http://schemas.openxmlformats.org/officeDocument/2006/relationships/customXml" Target="../ink/ink95.xml"/><Relationship Id="rId12" Type="http://schemas.openxmlformats.org/officeDocument/2006/relationships/image" Target="../media/image133.png"/><Relationship Id="rId17" Type="http://schemas.openxmlformats.org/officeDocument/2006/relationships/customXml" Target="../ink/ink100.xml"/><Relationship Id="rId2" Type="http://schemas.openxmlformats.org/officeDocument/2006/relationships/image" Target="../media/image128.jpg"/><Relationship Id="rId16" Type="http://schemas.openxmlformats.org/officeDocument/2006/relationships/image" Target="../media/image135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0.png"/><Relationship Id="rId11" Type="http://schemas.openxmlformats.org/officeDocument/2006/relationships/customXml" Target="../ink/ink97.xml"/><Relationship Id="rId5" Type="http://schemas.openxmlformats.org/officeDocument/2006/relationships/customXml" Target="../ink/ink94.xml"/><Relationship Id="rId15" Type="http://schemas.openxmlformats.org/officeDocument/2006/relationships/customXml" Target="../ink/ink99.xml"/><Relationship Id="rId10" Type="http://schemas.openxmlformats.org/officeDocument/2006/relationships/image" Target="../media/image132.png"/><Relationship Id="rId19" Type="http://schemas.openxmlformats.org/officeDocument/2006/relationships/customXml" Target="../ink/ink101.xml"/><Relationship Id="rId4" Type="http://schemas.openxmlformats.org/officeDocument/2006/relationships/image" Target="../media/image129.png"/><Relationship Id="rId9" Type="http://schemas.openxmlformats.org/officeDocument/2006/relationships/customXml" Target="../ink/ink96.xml"/><Relationship Id="rId14" Type="http://schemas.openxmlformats.org/officeDocument/2006/relationships/image" Target="../media/image13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customXml" Target="../ink/ink102.xml"/><Relationship Id="rId7" Type="http://schemas.openxmlformats.org/officeDocument/2006/relationships/customXml" Target="../ink/ink104.xml"/><Relationship Id="rId12" Type="http://schemas.openxmlformats.org/officeDocument/2006/relationships/image" Target="../media/image143.png"/><Relationship Id="rId2" Type="http://schemas.openxmlformats.org/officeDocument/2006/relationships/image" Target="../media/image13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customXml" Target="../ink/ink106.xml"/><Relationship Id="rId5" Type="http://schemas.openxmlformats.org/officeDocument/2006/relationships/customXml" Target="../ink/ink103.xml"/><Relationship Id="rId10" Type="http://schemas.openxmlformats.org/officeDocument/2006/relationships/image" Target="../media/image142.png"/><Relationship Id="rId4" Type="http://schemas.openxmlformats.org/officeDocument/2006/relationships/image" Target="../media/image139.png"/><Relationship Id="rId9" Type="http://schemas.openxmlformats.org/officeDocument/2006/relationships/customXml" Target="../ink/ink10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7.xml"/><Relationship Id="rId2" Type="http://schemas.openxmlformats.org/officeDocument/2006/relationships/image" Target="../media/image14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customXml" Target="../ink/ink9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customXml" Target="../ink/ink108.xml"/><Relationship Id="rId7" Type="http://schemas.openxmlformats.org/officeDocument/2006/relationships/customXml" Target="../ink/ink110.xml"/><Relationship Id="rId2" Type="http://schemas.openxmlformats.org/officeDocument/2006/relationships/image" Target="../media/image14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0.png"/><Relationship Id="rId5" Type="http://schemas.openxmlformats.org/officeDocument/2006/relationships/customXml" Target="../ink/ink109.xml"/><Relationship Id="rId10" Type="http://schemas.openxmlformats.org/officeDocument/2006/relationships/image" Target="../media/image152.png"/><Relationship Id="rId4" Type="http://schemas.openxmlformats.org/officeDocument/2006/relationships/image" Target="../media/image149.png"/><Relationship Id="rId9" Type="http://schemas.openxmlformats.org/officeDocument/2006/relationships/customXml" Target="../ink/ink1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2.xml"/><Relationship Id="rId2" Type="http://schemas.openxmlformats.org/officeDocument/2006/relationships/image" Target="../media/image15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customXml" Target="../ink/ink113.xml"/><Relationship Id="rId7" Type="http://schemas.openxmlformats.org/officeDocument/2006/relationships/customXml" Target="../ink/ink115.xml"/><Relationship Id="rId2" Type="http://schemas.openxmlformats.org/officeDocument/2006/relationships/image" Target="../media/image15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7.png"/><Relationship Id="rId5" Type="http://schemas.openxmlformats.org/officeDocument/2006/relationships/customXml" Target="../ink/ink114.xml"/><Relationship Id="rId4" Type="http://schemas.openxmlformats.org/officeDocument/2006/relationships/image" Target="../media/image1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customXml" Target="../ink/ink121.xml"/><Relationship Id="rId3" Type="http://schemas.openxmlformats.org/officeDocument/2006/relationships/customXml" Target="../ink/ink116.xml"/><Relationship Id="rId7" Type="http://schemas.openxmlformats.org/officeDocument/2006/relationships/customXml" Target="../ink/ink118.xml"/><Relationship Id="rId12" Type="http://schemas.openxmlformats.org/officeDocument/2006/relationships/image" Target="../media/image164.png"/><Relationship Id="rId2" Type="http://schemas.openxmlformats.org/officeDocument/2006/relationships/image" Target="../media/image159.jpg"/><Relationship Id="rId16" Type="http://schemas.openxmlformats.org/officeDocument/2006/relationships/image" Target="../media/image1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1.png"/><Relationship Id="rId11" Type="http://schemas.openxmlformats.org/officeDocument/2006/relationships/customXml" Target="../ink/ink120.xml"/><Relationship Id="rId5" Type="http://schemas.openxmlformats.org/officeDocument/2006/relationships/customXml" Target="../ink/ink117.xml"/><Relationship Id="rId15" Type="http://schemas.openxmlformats.org/officeDocument/2006/relationships/customXml" Target="../ink/ink122.xml"/><Relationship Id="rId10" Type="http://schemas.openxmlformats.org/officeDocument/2006/relationships/image" Target="../media/image163.png"/><Relationship Id="rId4" Type="http://schemas.openxmlformats.org/officeDocument/2006/relationships/image" Target="../media/image160.png"/><Relationship Id="rId9" Type="http://schemas.openxmlformats.org/officeDocument/2006/relationships/customXml" Target="../ink/ink119.xml"/><Relationship Id="rId14" Type="http://schemas.openxmlformats.org/officeDocument/2006/relationships/image" Target="../media/image1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3.xml"/><Relationship Id="rId2" Type="http://schemas.openxmlformats.org/officeDocument/2006/relationships/image" Target="../media/image16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customXml" Target="../ink/ink129.xml"/><Relationship Id="rId3" Type="http://schemas.openxmlformats.org/officeDocument/2006/relationships/customXml" Target="../ink/ink124.xml"/><Relationship Id="rId7" Type="http://schemas.openxmlformats.org/officeDocument/2006/relationships/customXml" Target="../ink/ink126.xml"/><Relationship Id="rId12" Type="http://schemas.openxmlformats.org/officeDocument/2006/relationships/image" Target="../media/image174.png"/><Relationship Id="rId2" Type="http://schemas.openxmlformats.org/officeDocument/2006/relationships/image" Target="../media/image16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1.png"/><Relationship Id="rId11" Type="http://schemas.openxmlformats.org/officeDocument/2006/relationships/customXml" Target="../ink/ink128.xml"/><Relationship Id="rId5" Type="http://schemas.openxmlformats.org/officeDocument/2006/relationships/customXml" Target="../ink/ink125.xml"/><Relationship Id="rId10" Type="http://schemas.openxmlformats.org/officeDocument/2006/relationships/image" Target="../media/image173.png"/><Relationship Id="rId4" Type="http://schemas.openxmlformats.org/officeDocument/2006/relationships/image" Target="../media/image170.png"/><Relationship Id="rId9" Type="http://schemas.openxmlformats.org/officeDocument/2006/relationships/customXml" Target="../ink/ink127.xml"/><Relationship Id="rId14" Type="http://schemas.openxmlformats.org/officeDocument/2006/relationships/image" Target="../media/image17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customXml" Target="../ink/ink1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customXml" Target="../ink/ink1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25.xml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customXml" Target="../ink/ink23.xml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BACB2D-BE87-50C9-F050-1F03E65AFBE0}"/>
                  </a:ext>
                </a:extLst>
              </p14:cNvPr>
              <p14:cNvContentPartPr/>
              <p14:nvPr/>
            </p14:nvContentPartPr>
            <p14:xfrm>
              <a:off x="2011680" y="2700720"/>
              <a:ext cx="547920" cy="77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BACB2D-BE87-50C9-F050-1F03E65AFB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5840" y="2637360"/>
                <a:ext cx="579240" cy="20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66506F-561B-B2B9-5D49-F30FA3AB1B5D}"/>
                  </a:ext>
                </a:extLst>
              </p14:cNvPr>
              <p14:cNvContentPartPr/>
              <p14:nvPr/>
            </p14:nvContentPartPr>
            <p14:xfrm>
              <a:off x="991080" y="1292400"/>
              <a:ext cx="1731600" cy="1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66506F-561B-B2B9-5D49-F30FA3AB1B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240" y="1229040"/>
                <a:ext cx="17629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A3ECA4-8CC9-8695-A686-02888CC4EA9A}"/>
                  </a:ext>
                </a:extLst>
              </p14:cNvPr>
              <p14:cNvContentPartPr/>
              <p14:nvPr/>
            </p14:nvContentPartPr>
            <p14:xfrm>
              <a:off x="962640" y="1594440"/>
              <a:ext cx="3417120" cy="14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A3ECA4-8CC9-8695-A686-02888CC4EA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6800" y="1531080"/>
                <a:ext cx="3448440" cy="27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384424-17F9-2389-19E8-0CC66151F5BA}"/>
                  </a:ext>
                </a:extLst>
              </p14:cNvPr>
              <p14:cNvContentPartPr/>
              <p14:nvPr/>
            </p14:nvContentPartPr>
            <p14:xfrm>
              <a:off x="4124880" y="1316160"/>
              <a:ext cx="458280" cy="264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384424-17F9-2389-19E8-0CC66151F5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9040" y="1252800"/>
                <a:ext cx="48960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92E514-F420-B3C5-2FE9-D45156A7EA6E}"/>
                  </a:ext>
                </a:extLst>
              </p14:cNvPr>
              <p14:cNvContentPartPr/>
              <p14:nvPr/>
            </p14:nvContentPartPr>
            <p14:xfrm>
              <a:off x="754920" y="2172600"/>
              <a:ext cx="1307520" cy="3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92E514-F420-B3C5-2FE9-D45156A7EA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9080" y="2109240"/>
                <a:ext cx="1338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AB0C10-9C42-33C1-90E0-145214B2EFA5}"/>
                  </a:ext>
                </a:extLst>
              </p14:cNvPr>
              <p14:cNvContentPartPr/>
              <p14:nvPr/>
            </p14:nvContentPartPr>
            <p14:xfrm>
              <a:off x="835920" y="2359080"/>
              <a:ext cx="3038760" cy="19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AB0C10-9C42-33C1-90E0-145214B2EF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0080" y="2295720"/>
                <a:ext cx="30700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5CFDDF-C3EC-1060-0C93-41EEE61F0EFF}"/>
                  </a:ext>
                </a:extLst>
              </p14:cNvPr>
              <p14:cNvContentPartPr/>
              <p14:nvPr/>
            </p14:nvContentPartPr>
            <p14:xfrm>
              <a:off x="761040" y="2791080"/>
              <a:ext cx="2591640" cy="6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5CFDDF-C3EC-1060-0C93-41EEE61F0EF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5200" y="2727720"/>
                <a:ext cx="26229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CC70AC-767E-2AA8-C000-A62A5EF09D12}"/>
                  </a:ext>
                </a:extLst>
              </p14:cNvPr>
              <p14:cNvContentPartPr/>
              <p14:nvPr/>
            </p14:nvContentPartPr>
            <p14:xfrm>
              <a:off x="767520" y="1553400"/>
              <a:ext cx="1948320" cy="36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CC70AC-767E-2AA8-C000-A62A5EF09D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1680" y="1490040"/>
                <a:ext cx="19796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B1CEE0-DF5D-A48C-4685-02B40DDF6082}"/>
                  </a:ext>
                </a:extLst>
              </p14:cNvPr>
              <p14:cNvContentPartPr/>
              <p14:nvPr/>
            </p14:nvContentPartPr>
            <p14:xfrm>
              <a:off x="902160" y="1683360"/>
              <a:ext cx="2748960" cy="75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B1CEE0-DF5D-A48C-4685-02B40DDF608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6320" y="1620000"/>
                <a:ext cx="27802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05532D1-B18F-2CE8-DE7E-664FAAAC9600}"/>
                  </a:ext>
                </a:extLst>
              </p14:cNvPr>
              <p14:cNvContentPartPr/>
              <p14:nvPr/>
            </p14:nvContentPartPr>
            <p14:xfrm>
              <a:off x="891000" y="3157200"/>
              <a:ext cx="3077280" cy="259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05532D1-B18F-2CE8-DE7E-664FAAAC96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5160" y="3093840"/>
                <a:ext cx="31086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2DB0D9-6234-4421-2FAE-1098350314B0}"/>
                  </a:ext>
                </a:extLst>
              </p14:cNvPr>
              <p14:cNvContentPartPr/>
              <p14:nvPr/>
            </p14:nvContentPartPr>
            <p14:xfrm>
              <a:off x="830160" y="3665880"/>
              <a:ext cx="1987200" cy="126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2DB0D9-6234-4421-2FAE-1098350314B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4320" y="3602520"/>
                <a:ext cx="2018520" cy="252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21E549-6B0D-FB0D-C332-B76DDBB4E93B}"/>
                  </a:ext>
                </a:extLst>
              </p14:cNvPr>
              <p14:cNvContentPartPr/>
              <p14:nvPr/>
            </p14:nvContentPartPr>
            <p14:xfrm>
              <a:off x="618480" y="1391760"/>
              <a:ext cx="3584160" cy="19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21E549-6B0D-FB0D-C332-B76DDBB4E9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640" y="1328400"/>
                <a:ext cx="36154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8673BE-3EAD-AF98-9198-DDDA4D0EE057}"/>
                  </a:ext>
                </a:extLst>
              </p14:cNvPr>
              <p14:cNvContentPartPr/>
              <p14:nvPr/>
            </p14:nvContentPartPr>
            <p14:xfrm>
              <a:off x="676800" y="1854720"/>
              <a:ext cx="2285640" cy="3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8673BE-3EAD-AF98-9198-DDDA4D0EE0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960" y="1791360"/>
                <a:ext cx="23169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EE1D0B-D273-60FB-5BB5-084A7399CCF7}"/>
                  </a:ext>
                </a:extLst>
              </p14:cNvPr>
              <p14:cNvContentPartPr/>
              <p14:nvPr/>
            </p14:nvContentPartPr>
            <p14:xfrm>
              <a:off x="625320" y="2139120"/>
              <a:ext cx="3699720" cy="138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EE1D0B-D273-60FB-5BB5-084A7399CC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9480" y="2075760"/>
                <a:ext cx="3731040" cy="26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0A6A52-A32C-90B5-22FE-AFD43FED0E37}"/>
                  </a:ext>
                </a:extLst>
              </p14:cNvPr>
              <p14:cNvContentPartPr/>
              <p14:nvPr/>
            </p14:nvContentPartPr>
            <p14:xfrm>
              <a:off x="627480" y="2469960"/>
              <a:ext cx="2788920" cy="108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0A6A52-A32C-90B5-22FE-AFD43FED0E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640" y="2406600"/>
                <a:ext cx="2820240" cy="23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7095AF-91FD-0209-6A19-A56800D140E8}"/>
                  </a:ext>
                </a:extLst>
              </p14:cNvPr>
              <p14:cNvContentPartPr/>
              <p14:nvPr/>
            </p14:nvContentPartPr>
            <p14:xfrm>
              <a:off x="505440" y="935280"/>
              <a:ext cx="3938400" cy="21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7095AF-91FD-0209-6A19-A56800D140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600" y="871920"/>
                <a:ext cx="39697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DEDE44-70AB-BCF9-F62B-1D4BA234330E}"/>
                  </a:ext>
                </a:extLst>
              </p14:cNvPr>
              <p14:cNvContentPartPr/>
              <p14:nvPr/>
            </p14:nvContentPartPr>
            <p14:xfrm>
              <a:off x="462600" y="1428120"/>
              <a:ext cx="4434120" cy="10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DEDE44-70AB-BCF9-F62B-1D4BA23433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760" y="1364760"/>
                <a:ext cx="44654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7779E0-9763-345F-3007-534EA68E5A0D}"/>
                  </a:ext>
                </a:extLst>
              </p14:cNvPr>
              <p14:cNvContentPartPr/>
              <p14:nvPr/>
            </p14:nvContentPartPr>
            <p14:xfrm>
              <a:off x="4896360" y="1474920"/>
              <a:ext cx="508320" cy="14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7779E0-9763-345F-3007-534EA68E5A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80520" y="1411560"/>
                <a:ext cx="5396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72C144-035B-518A-537A-2AB09DD7613A}"/>
                  </a:ext>
                </a:extLst>
              </p14:cNvPr>
              <p14:cNvContentPartPr/>
              <p14:nvPr/>
            </p14:nvContentPartPr>
            <p14:xfrm>
              <a:off x="485640" y="1690560"/>
              <a:ext cx="829800" cy="36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72C144-035B-518A-537A-2AB09DD761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9800" y="1627200"/>
                <a:ext cx="861120" cy="16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404D16-11D3-1D75-5208-F7E0D03A515D}"/>
                  </a:ext>
                </a:extLst>
              </p14:cNvPr>
              <p14:cNvContentPartPr/>
              <p14:nvPr/>
            </p14:nvContentPartPr>
            <p14:xfrm>
              <a:off x="888120" y="1333800"/>
              <a:ext cx="3908160" cy="114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404D16-11D3-1D75-5208-F7E0D03A51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280" y="1270440"/>
                <a:ext cx="39394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E4D609-26FA-A9EE-F22B-5ECA06A5CECB}"/>
                  </a:ext>
                </a:extLst>
              </p14:cNvPr>
              <p14:cNvContentPartPr/>
              <p14:nvPr/>
            </p14:nvContentPartPr>
            <p14:xfrm>
              <a:off x="834840" y="1555920"/>
              <a:ext cx="4351680" cy="7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E4D609-26FA-A9EE-F22B-5ECA06A5CE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9000" y="1492560"/>
                <a:ext cx="43830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9EA85E-395D-A23F-CE6E-5168C4A31465}"/>
                  </a:ext>
                </a:extLst>
              </p14:cNvPr>
              <p14:cNvContentPartPr/>
              <p14:nvPr/>
            </p14:nvContentPartPr>
            <p14:xfrm>
              <a:off x="898560" y="1793880"/>
              <a:ext cx="1265400" cy="6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9EA85E-395D-A23F-CE6E-5168C4A314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2720" y="1730520"/>
                <a:ext cx="1296720" cy="19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79EFAC-6D2A-627C-F7E6-33E283BFB647}"/>
                  </a:ext>
                </a:extLst>
              </p14:cNvPr>
              <p14:cNvContentPartPr/>
              <p14:nvPr/>
            </p14:nvContentPartPr>
            <p14:xfrm>
              <a:off x="439560" y="1503000"/>
              <a:ext cx="3167640" cy="45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79EFAC-6D2A-627C-F7E6-33E283BFB6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720" y="1439640"/>
                <a:ext cx="31989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BD4FE1-B673-4885-AD1A-861B47A3C2D1}"/>
                  </a:ext>
                </a:extLst>
              </p14:cNvPr>
              <p14:cNvContentPartPr/>
              <p14:nvPr/>
            </p14:nvContentPartPr>
            <p14:xfrm>
              <a:off x="409320" y="2005920"/>
              <a:ext cx="4340880" cy="15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BD4FE1-B673-4885-AD1A-861B47A3C2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480" y="1942560"/>
                <a:ext cx="43722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5B536A-31FD-6634-F40F-69D1F5047B1C}"/>
                  </a:ext>
                </a:extLst>
              </p14:cNvPr>
              <p14:cNvContentPartPr/>
              <p14:nvPr/>
            </p14:nvContentPartPr>
            <p14:xfrm>
              <a:off x="776160" y="2518200"/>
              <a:ext cx="1228680" cy="7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5B536A-31FD-6634-F40F-69D1F5047B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320" y="2454840"/>
                <a:ext cx="12600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33CB6E-FEE7-AD93-37F0-42184F2DDB18}"/>
                  </a:ext>
                </a:extLst>
              </p14:cNvPr>
              <p14:cNvContentPartPr/>
              <p14:nvPr/>
            </p14:nvContentPartPr>
            <p14:xfrm>
              <a:off x="721800" y="2824920"/>
              <a:ext cx="803520" cy="45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33CB6E-FEE7-AD93-37F0-42184F2DDB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5960" y="2761560"/>
                <a:ext cx="8348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77EC52D-D3E5-A1D6-DF90-67243EF3B643}"/>
                  </a:ext>
                </a:extLst>
              </p14:cNvPr>
              <p14:cNvContentPartPr/>
              <p14:nvPr/>
            </p14:nvContentPartPr>
            <p14:xfrm>
              <a:off x="750960" y="2985840"/>
              <a:ext cx="1684080" cy="113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77EC52D-D3E5-A1D6-DF90-67243EF3B6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120" y="2922480"/>
                <a:ext cx="17154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8D8E38-2E14-0608-FB61-551106F7C7E2}"/>
                  </a:ext>
                </a:extLst>
              </p14:cNvPr>
              <p14:cNvContentPartPr/>
              <p14:nvPr/>
            </p14:nvContentPartPr>
            <p14:xfrm>
              <a:off x="726120" y="3229560"/>
              <a:ext cx="1012320" cy="115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8D8E38-2E14-0608-FB61-551106F7C7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0280" y="3166200"/>
                <a:ext cx="10436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C42876-5617-881C-246D-F3ADC876AB6C}"/>
                  </a:ext>
                </a:extLst>
              </p14:cNvPr>
              <p14:cNvContentPartPr/>
              <p14:nvPr/>
            </p14:nvContentPartPr>
            <p14:xfrm>
              <a:off x="715680" y="3028680"/>
              <a:ext cx="1175760" cy="20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C42876-5617-881C-246D-F3ADC876AB6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840" y="2965320"/>
                <a:ext cx="1207080" cy="14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0BF1C9-A047-2957-560D-FE9795B813FE}"/>
                  </a:ext>
                </a:extLst>
              </p14:cNvPr>
              <p14:cNvContentPartPr/>
              <p14:nvPr/>
            </p14:nvContentPartPr>
            <p14:xfrm>
              <a:off x="973800" y="1227960"/>
              <a:ext cx="3838680" cy="118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0BF1C9-A047-2957-560D-FE9795B813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7960" y="1164600"/>
                <a:ext cx="38700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360C7F-CE66-A4A2-C8A9-5E8F172491C5}"/>
                  </a:ext>
                </a:extLst>
              </p14:cNvPr>
              <p14:cNvContentPartPr/>
              <p14:nvPr/>
            </p14:nvContentPartPr>
            <p14:xfrm>
              <a:off x="4440240" y="1251360"/>
              <a:ext cx="922680" cy="3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360C7F-CE66-A4A2-C8A9-5E8F172491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4400" y="1188000"/>
                <a:ext cx="954000" cy="16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78475F-9A0A-AC5A-616A-1FF1CF3C307A}"/>
                  </a:ext>
                </a:extLst>
              </p14:cNvPr>
              <p14:cNvContentPartPr/>
              <p14:nvPr/>
            </p14:nvContentPartPr>
            <p14:xfrm>
              <a:off x="1281240" y="1664640"/>
              <a:ext cx="2262240" cy="111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78475F-9A0A-AC5A-616A-1FF1CF3C30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5400" y="1601280"/>
                <a:ext cx="2293560" cy="23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A9A225-3C1C-A0F1-434A-8662894996A5}"/>
                  </a:ext>
                </a:extLst>
              </p14:cNvPr>
              <p14:cNvContentPartPr/>
              <p14:nvPr/>
            </p14:nvContentPartPr>
            <p14:xfrm>
              <a:off x="1029240" y="1337040"/>
              <a:ext cx="2859480" cy="35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A9A225-3C1C-A0F1-434A-8662894996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400" y="1273680"/>
                <a:ext cx="28908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26D50E-E7D2-7838-2467-E9E5AEF39A8C}"/>
                  </a:ext>
                </a:extLst>
              </p14:cNvPr>
              <p14:cNvContentPartPr/>
              <p14:nvPr/>
            </p14:nvContentPartPr>
            <p14:xfrm>
              <a:off x="1041840" y="1654920"/>
              <a:ext cx="3024720" cy="2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26D50E-E7D2-7838-2467-E9E5AEF39A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6000" y="1591560"/>
                <a:ext cx="30560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599525-B392-5C33-34A0-3F05038166F3}"/>
                  </a:ext>
                </a:extLst>
              </p14:cNvPr>
              <p14:cNvContentPartPr/>
              <p14:nvPr/>
            </p14:nvContentPartPr>
            <p14:xfrm>
              <a:off x="704880" y="19371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599525-B392-5C33-34A0-3F05038166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9040" y="187380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93808A-608D-D507-2126-4E7C94EB16D1}"/>
                  </a:ext>
                </a:extLst>
              </p14:cNvPr>
              <p14:cNvContentPartPr/>
              <p14:nvPr/>
            </p14:nvContentPartPr>
            <p14:xfrm>
              <a:off x="711360" y="1872360"/>
              <a:ext cx="4152600" cy="330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93808A-608D-D507-2126-4E7C94EB16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5520" y="1809000"/>
                <a:ext cx="4183920" cy="45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DDC72F-42E8-068A-D0FC-9520C82287EC}"/>
                  </a:ext>
                </a:extLst>
              </p14:cNvPr>
              <p14:cNvContentPartPr/>
              <p14:nvPr/>
            </p14:nvContentPartPr>
            <p14:xfrm>
              <a:off x="1413720" y="1040400"/>
              <a:ext cx="825840" cy="74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DDC72F-42E8-068A-D0FC-9520C82287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7880" y="977040"/>
                <a:ext cx="857160" cy="20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532FCE-3362-1D37-55D2-BF04B892B735}"/>
                  </a:ext>
                </a:extLst>
              </p14:cNvPr>
              <p14:cNvContentPartPr/>
              <p14:nvPr/>
            </p14:nvContentPartPr>
            <p14:xfrm>
              <a:off x="788760" y="1264680"/>
              <a:ext cx="4750560" cy="413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532FCE-3362-1D37-55D2-BF04B892B7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920" y="1201320"/>
                <a:ext cx="4781880" cy="54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AF08FE-9637-81DE-3F7F-9801DD1F1292}"/>
                  </a:ext>
                </a:extLst>
              </p14:cNvPr>
              <p14:cNvContentPartPr/>
              <p14:nvPr/>
            </p14:nvContentPartPr>
            <p14:xfrm>
              <a:off x="610920" y="1311480"/>
              <a:ext cx="1900440" cy="22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AF08FE-9637-81DE-3F7F-9801DD1F12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080" y="1248120"/>
                <a:ext cx="19317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E7F3D8-35FA-BB5A-329D-3979F2378E47}"/>
                  </a:ext>
                </a:extLst>
              </p14:cNvPr>
              <p14:cNvContentPartPr/>
              <p14:nvPr/>
            </p14:nvContentPartPr>
            <p14:xfrm>
              <a:off x="901440" y="1610280"/>
              <a:ext cx="3873240" cy="9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E7F3D8-35FA-BB5A-329D-3979F2378E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5600" y="1546920"/>
                <a:ext cx="39045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0FB4C1-1F66-49A7-F7F4-7F1CC32473EB}"/>
                  </a:ext>
                </a:extLst>
              </p14:cNvPr>
              <p14:cNvContentPartPr/>
              <p14:nvPr/>
            </p14:nvContentPartPr>
            <p14:xfrm>
              <a:off x="3402000" y="1704600"/>
              <a:ext cx="1882080" cy="61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0FB4C1-1F66-49A7-F7F4-7F1CC32473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86160" y="1641240"/>
                <a:ext cx="19134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635807-FD6F-9846-75AB-451129594C0D}"/>
                  </a:ext>
                </a:extLst>
              </p14:cNvPr>
              <p14:cNvContentPartPr/>
              <p14:nvPr/>
            </p14:nvContentPartPr>
            <p14:xfrm>
              <a:off x="588960" y="1809360"/>
              <a:ext cx="4438800" cy="95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635807-FD6F-9846-75AB-451129594C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3120" y="1746000"/>
                <a:ext cx="44701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6E7FF7-FCB4-C407-41B8-53F066978A8F}"/>
                  </a:ext>
                </a:extLst>
              </p14:cNvPr>
              <p14:cNvContentPartPr/>
              <p14:nvPr/>
            </p14:nvContentPartPr>
            <p14:xfrm>
              <a:off x="5027400" y="1877040"/>
              <a:ext cx="294840" cy="5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6E7FF7-FCB4-C407-41B8-53F066978A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11560" y="1813680"/>
                <a:ext cx="3261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C8CFCE-D341-4921-F827-F0D4A7A6EBA4}"/>
                  </a:ext>
                </a:extLst>
              </p14:cNvPr>
              <p14:cNvContentPartPr/>
              <p14:nvPr/>
            </p14:nvContentPartPr>
            <p14:xfrm>
              <a:off x="624240" y="1981800"/>
              <a:ext cx="415440" cy="16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C8CFCE-D341-4921-F827-F0D4A7A6EBA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8400" y="1918440"/>
                <a:ext cx="4467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4455D87-7E15-F8CA-BF37-3CB69D4E6C24}"/>
                  </a:ext>
                </a:extLst>
              </p14:cNvPr>
              <p14:cNvContentPartPr/>
              <p14:nvPr/>
            </p14:nvContentPartPr>
            <p14:xfrm>
              <a:off x="1407960" y="2238480"/>
              <a:ext cx="4065480" cy="37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4455D87-7E15-F8CA-BF37-3CB69D4E6C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92120" y="2175120"/>
                <a:ext cx="40968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A0F00C-D55E-A3E1-3EB3-4C79C550626E}"/>
                  </a:ext>
                </a:extLst>
              </p14:cNvPr>
              <p14:cNvContentPartPr/>
              <p14:nvPr/>
            </p14:nvContentPartPr>
            <p14:xfrm>
              <a:off x="660240" y="2376000"/>
              <a:ext cx="4605480" cy="123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A0F00C-D55E-A3E1-3EB3-4C79C550626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4400" y="2312640"/>
                <a:ext cx="46368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6C6DC7-3A43-D126-8056-FE26D7889142}"/>
                  </a:ext>
                </a:extLst>
              </p14:cNvPr>
              <p14:cNvContentPartPr/>
              <p14:nvPr/>
            </p14:nvContentPartPr>
            <p14:xfrm>
              <a:off x="753840" y="2535480"/>
              <a:ext cx="1920960" cy="95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6C6DC7-3A43-D126-8056-FE26D788914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8000" y="2472120"/>
                <a:ext cx="1952280" cy="22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0B4AFC-0EA7-7951-29EA-126E6CDAB405}"/>
                  </a:ext>
                </a:extLst>
              </p14:cNvPr>
              <p14:cNvContentPartPr/>
              <p14:nvPr/>
            </p14:nvContentPartPr>
            <p14:xfrm>
              <a:off x="2468520" y="3225600"/>
              <a:ext cx="1163520" cy="215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0B4AFC-0EA7-7951-29EA-126E6CDAB4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2680" y="3162240"/>
                <a:ext cx="11948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9109FB-589B-7FAD-94E8-7C7B2E7BC2A7}"/>
                  </a:ext>
                </a:extLst>
              </p14:cNvPr>
              <p14:cNvContentPartPr/>
              <p14:nvPr/>
            </p14:nvContentPartPr>
            <p14:xfrm>
              <a:off x="1380240" y="2232000"/>
              <a:ext cx="2328840" cy="3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9109FB-589B-7FAD-94E8-7C7B2E7BC2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4400" y="2168640"/>
                <a:ext cx="23601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8BEE01-0024-ACA8-FAEC-2E053ACF4D0E}"/>
                  </a:ext>
                </a:extLst>
              </p14:cNvPr>
              <p14:cNvContentPartPr/>
              <p14:nvPr/>
            </p14:nvContentPartPr>
            <p14:xfrm>
              <a:off x="1373400" y="2408400"/>
              <a:ext cx="1777680" cy="3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8BEE01-0024-ACA8-FAEC-2E053ACF4D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7560" y="2345040"/>
                <a:ext cx="18090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B2F2FA-3565-7A88-E0F3-722A15FD7BB2}"/>
                  </a:ext>
                </a:extLst>
              </p14:cNvPr>
              <p14:cNvContentPartPr/>
              <p14:nvPr/>
            </p14:nvContentPartPr>
            <p14:xfrm>
              <a:off x="1406880" y="2571120"/>
              <a:ext cx="2203920" cy="109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B2F2FA-3565-7A88-E0F3-722A15FD7B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91040" y="2507760"/>
                <a:ext cx="2235240" cy="23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B1DF62-F7F2-B4A8-8D5E-9888585A72C0}"/>
                  </a:ext>
                </a:extLst>
              </p14:cNvPr>
              <p14:cNvContentPartPr/>
              <p14:nvPr/>
            </p14:nvContentPartPr>
            <p14:xfrm>
              <a:off x="651600" y="1311120"/>
              <a:ext cx="4983840" cy="415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B1DF62-F7F2-B4A8-8D5E-9888585A72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760" y="1247760"/>
                <a:ext cx="501516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BD3539-C18B-5082-8231-05F598DD7D98}"/>
                  </a:ext>
                </a:extLst>
              </p14:cNvPr>
              <p14:cNvContentPartPr/>
              <p14:nvPr/>
            </p14:nvContentPartPr>
            <p14:xfrm>
              <a:off x="669240" y="1438560"/>
              <a:ext cx="4272840" cy="22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BD3539-C18B-5082-8231-05F598DD7D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3400" y="1375200"/>
                <a:ext cx="4304160" cy="35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48DE38-352E-1EA2-59E5-ECC349F9FB94}"/>
                  </a:ext>
                </a:extLst>
              </p14:cNvPr>
              <p14:cNvContentPartPr/>
              <p14:nvPr/>
            </p14:nvContentPartPr>
            <p14:xfrm>
              <a:off x="973080" y="1349640"/>
              <a:ext cx="4647600" cy="165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48DE38-352E-1EA2-59E5-ECC349F9FB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7240" y="1286280"/>
                <a:ext cx="46789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0B9CDD-5835-E92B-C07E-BCDC23C3EEBA}"/>
                  </a:ext>
                </a:extLst>
              </p14:cNvPr>
              <p14:cNvContentPartPr/>
              <p14:nvPr/>
            </p14:nvContentPartPr>
            <p14:xfrm>
              <a:off x="981720" y="1536480"/>
              <a:ext cx="3792240" cy="8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0B9CDD-5835-E92B-C07E-BCDC23C3EE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5880" y="1473120"/>
                <a:ext cx="38235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7D3E64-1B26-9E04-8E34-410E8A416A84}"/>
                  </a:ext>
                </a:extLst>
              </p14:cNvPr>
              <p14:cNvContentPartPr/>
              <p14:nvPr/>
            </p14:nvContentPartPr>
            <p14:xfrm>
              <a:off x="937440" y="2032920"/>
              <a:ext cx="4241160" cy="5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7D3E64-1B26-9E04-8E34-410E8A416A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1600" y="1969560"/>
                <a:ext cx="42724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DD253C-75FA-CB37-460D-D6F7655E8FD0}"/>
                  </a:ext>
                </a:extLst>
              </p14:cNvPr>
              <p14:cNvContentPartPr/>
              <p14:nvPr/>
            </p14:nvContentPartPr>
            <p14:xfrm>
              <a:off x="887040" y="2214000"/>
              <a:ext cx="549720" cy="5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DD253C-75FA-CB37-460D-D6F7655E8F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1200" y="2150640"/>
                <a:ext cx="581040" cy="13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C63FCA-3E78-B466-1759-49B71D1488D0}"/>
                  </a:ext>
                </a:extLst>
              </p14:cNvPr>
              <p14:cNvContentPartPr/>
              <p14:nvPr/>
            </p14:nvContentPartPr>
            <p14:xfrm>
              <a:off x="516600" y="942120"/>
              <a:ext cx="4890960" cy="186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C63FCA-3E78-B466-1759-49B71D1488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760" y="878760"/>
                <a:ext cx="49222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535BB5-27BE-15E3-3DC3-23DA304624B0}"/>
                  </a:ext>
                </a:extLst>
              </p14:cNvPr>
              <p14:cNvContentPartPr/>
              <p14:nvPr/>
            </p14:nvContentPartPr>
            <p14:xfrm>
              <a:off x="702360" y="1251000"/>
              <a:ext cx="4416120" cy="14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535BB5-27BE-15E3-3DC3-23DA304624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6520" y="1187640"/>
                <a:ext cx="44474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012FEC-B026-1EEF-EF22-2E23751E29D1}"/>
                  </a:ext>
                </a:extLst>
              </p14:cNvPr>
              <p14:cNvContentPartPr/>
              <p14:nvPr/>
            </p14:nvContentPartPr>
            <p14:xfrm>
              <a:off x="797040" y="1676880"/>
              <a:ext cx="1956600" cy="53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012FEC-B026-1EEF-EF22-2E23751E29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1200" y="1613520"/>
                <a:ext cx="1987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589A18-B259-6254-BBDF-51A2B3CFFE2F}"/>
                  </a:ext>
                </a:extLst>
              </p14:cNvPr>
              <p14:cNvContentPartPr/>
              <p14:nvPr/>
            </p14:nvContentPartPr>
            <p14:xfrm>
              <a:off x="695880" y="1567440"/>
              <a:ext cx="1850040" cy="64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589A18-B259-6254-BBDF-51A2B3CFFE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0040" y="1504080"/>
                <a:ext cx="1881360" cy="19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0120D1-E184-006C-86D9-D3F12522BE22}"/>
                  </a:ext>
                </a:extLst>
              </p14:cNvPr>
              <p14:cNvContentPartPr/>
              <p14:nvPr/>
            </p14:nvContentPartPr>
            <p14:xfrm>
              <a:off x="666360" y="1325880"/>
              <a:ext cx="2662200" cy="144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0120D1-E184-006C-86D9-D3F12522BE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520" y="1262520"/>
                <a:ext cx="26935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3F5B6B-C144-6B3E-FC1F-6AE13E7FA5E2}"/>
                  </a:ext>
                </a:extLst>
              </p14:cNvPr>
              <p14:cNvContentPartPr/>
              <p14:nvPr/>
            </p14:nvContentPartPr>
            <p14:xfrm>
              <a:off x="637200" y="1807200"/>
              <a:ext cx="2399040" cy="7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3F5B6B-C144-6B3E-FC1F-6AE13E7FA5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1360" y="1743840"/>
                <a:ext cx="24303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CE0023-B7D1-844C-AE0B-2CD78AFA13DA}"/>
                  </a:ext>
                </a:extLst>
              </p14:cNvPr>
              <p14:cNvContentPartPr/>
              <p14:nvPr/>
            </p14:nvContentPartPr>
            <p14:xfrm>
              <a:off x="586800" y="1553400"/>
              <a:ext cx="1556280" cy="65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CE0023-B7D1-844C-AE0B-2CD78AFA13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960" y="1490040"/>
                <a:ext cx="1587600" cy="19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2B9A9C-5281-1C29-5F7F-5D3F4B35907F}"/>
                  </a:ext>
                </a:extLst>
              </p14:cNvPr>
              <p14:cNvContentPartPr/>
              <p14:nvPr/>
            </p14:nvContentPartPr>
            <p14:xfrm>
              <a:off x="1550880" y="2592360"/>
              <a:ext cx="939240" cy="9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2B9A9C-5281-1C29-5F7F-5D3F4B3590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40" y="2529000"/>
                <a:ext cx="9705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C376A3-72C7-541B-9D9E-E52A6D1CEE7A}"/>
                  </a:ext>
                </a:extLst>
              </p14:cNvPr>
              <p14:cNvContentPartPr/>
              <p14:nvPr/>
            </p14:nvContentPartPr>
            <p14:xfrm>
              <a:off x="2322360" y="2577960"/>
              <a:ext cx="98280" cy="5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C376A3-72C7-541B-9D9E-E52A6D1CEE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06520" y="2514600"/>
                <a:ext cx="1296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C03799-1635-ABC7-7E69-30A20604E66A}"/>
                  </a:ext>
                </a:extLst>
              </p14:cNvPr>
              <p14:cNvContentPartPr/>
              <p14:nvPr/>
            </p14:nvContentPartPr>
            <p14:xfrm>
              <a:off x="1050120" y="1387080"/>
              <a:ext cx="4107960" cy="11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C03799-1635-ABC7-7E69-30A20604E6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4280" y="1323720"/>
                <a:ext cx="41392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19236F-47C3-D11B-B2DC-F49A60826CB6}"/>
                  </a:ext>
                </a:extLst>
              </p14:cNvPr>
              <p14:cNvContentPartPr/>
              <p14:nvPr/>
            </p14:nvContentPartPr>
            <p14:xfrm>
              <a:off x="945720" y="1549800"/>
              <a:ext cx="2668320" cy="185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19236F-47C3-D11B-B2DC-F49A60826C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9880" y="1486440"/>
                <a:ext cx="26996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671231D-F6B5-E044-F18B-5497421E6B2A}"/>
                  </a:ext>
                </a:extLst>
              </p14:cNvPr>
              <p14:cNvContentPartPr/>
              <p14:nvPr/>
            </p14:nvContentPartPr>
            <p14:xfrm>
              <a:off x="2868480" y="1911600"/>
              <a:ext cx="2527920" cy="55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671231D-F6B5-E044-F18B-5497421E6B2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52640" y="1848240"/>
                <a:ext cx="25592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DE7578-5697-B511-D0DE-A7B094A7F970}"/>
                  </a:ext>
                </a:extLst>
              </p14:cNvPr>
              <p14:cNvContentPartPr/>
              <p14:nvPr/>
            </p14:nvContentPartPr>
            <p14:xfrm>
              <a:off x="1161000" y="2041200"/>
              <a:ext cx="2094120" cy="126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DE7578-5697-B511-D0DE-A7B094A7F9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45160" y="1977840"/>
                <a:ext cx="2125440" cy="252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70F6F64-B1B2-A352-CFFA-A4C2992D4D7B}"/>
                  </a:ext>
                </a:extLst>
              </p14:cNvPr>
              <p14:cNvContentPartPr/>
              <p14:nvPr/>
            </p14:nvContentPartPr>
            <p14:xfrm>
              <a:off x="980640" y="1403640"/>
              <a:ext cx="4384440" cy="30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70F6F64-B1B2-A352-CFFA-A4C2992D4D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800" y="1340280"/>
                <a:ext cx="4415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B1EFAC-22C3-B3A5-FEAE-AD125B00592F}"/>
                  </a:ext>
                </a:extLst>
              </p14:cNvPr>
              <p14:cNvContentPartPr/>
              <p14:nvPr/>
            </p14:nvContentPartPr>
            <p14:xfrm>
              <a:off x="842040" y="1599840"/>
              <a:ext cx="1727280" cy="3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B1EFAC-22C3-B3A5-FEAE-AD125B0059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200" y="1536480"/>
                <a:ext cx="1758600" cy="15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570816-6C71-ECB4-B834-E93C012860DA}"/>
                  </a:ext>
                </a:extLst>
              </p14:cNvPr>
              <p14:cNvContentPartPr/>
              <p14:nvPr/>
            </p14:nvContentPartPr>
            <p14:xfrm>
              <a:off x="1414080" y="1057320"/>
              <a:ext cx="2391120" cy="4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570816-6C71-ECB4-B834-E93C012860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8240" y="993960"/>
                <a:ext cx="2422440" cy="16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158DD6-CEA2-A6E2-04DB-4769F7119752}"/>
                  </a:ext>
                </a:extLst>
              </p14:cNvPr>
              <p14:cNvContentPartPr/>
              <p14:nvPr/>
            </p14:nvContentPartPr>
            <p14:xfrm>
              <a:off x="2538000" y="1400400"/>
              <a:ext cx="821160" cy="13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158DD6-CEA2-A6E2-04DB-4769F71197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2160" y="1337040"/>
                <a:ext cx="852480" cy="26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496E07-105E-A2C4-03C9-ABDF49E10E10}"/>
                  </a:ext>
                </a:extLst>
              </p14:cNvPr>
              <p14:cNvContentPartPr/>
              <p14:nvPr/>
            </p14:nvContentPartPr>
            <p14:xfrm>
              <a:off x="675720" y="1899720"/>
              <a:ext cx="4752360" cy="253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496E07-105E-A2C4-03C9-ABDF49E10E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880" y="1836360"/>
                <a:ext cx="47836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4DA407-CDA0-C9FB-164D-0D7AE9CBC4E6}"/>
                  </a:ext>
                </a:extLst>
              </p14:cNvPr>
              <p14:cNvContentPartPr/>
              <p14:nvPr/>
            </p14:nvContentPartPr>
            <p14:xfrm>
              <a:off x="853920" y="2272320"/>
              <a:ext cx="4290120" cy="9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4DA407-CDA0-C9FB-164D-0D7AE9CBC4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080" y="2208960"/>
                <a:ext cx="43214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836059-46B2-ED81-FC2A-B6BC9E2EF3FB}"/>
                  </a:ext>
                </a:extLst>
              </p14:cNvPr>
              <p14:cNvContentPartPr/>
              <p14:nvPr/>
            </p14:nvContentPartPr>
            <p14:xfrm>
              <a:off x="5143680" y="2260800"/>
              <a:ext cx="762840" cy="4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836059-46B2-ED81-FC2A-B6BC9E2EF3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27840" y="2197440"/>
                <a:ext cx="7941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6B1C13-99FE-1745-F742-F17B05490F4B}"/>
                  </a:ext>
                </a:extLst>
              </p14:cNvPr>
              <p14:cNvContentPartPr/>
              <p14:nvPr/>
            </p14:nvContentPartPr>
            <p14:xfrm>
              <a:off x="874800" y="2391120"/>
              <a:ext cx="1088280" cy="42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6B1C13-99FE-1745-F742-F17B05490F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8960" y="2327760"/>
                <a:ext cx="11196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5E32AF-9AA0-50FF-F338-401EA1A99B33}"/>
                  </a:ext>
                </a:extLst>
              </p14:cNvPr>
              <p14:cNvContentPartPr/>
              <p14:nvPr/>
            </p14:nvContentPartPr>
            <p14:xfrm>
              <a:off x="920520" y="2598120"/>
              <a:ext cx="4908600" cy="59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5E32AF-9AA0-50FF-F338-401EA1A99B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4680" y="2534760"/>
                <a:ext cx="49399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9C0478-EA9F-5864-717B-6856C17D7864}"/>
                  </a:ext>
                </a:extLst>
              </p14:cNvPr>
              <p14:cNvContentPartPr/>
              <p14:nvPr/>
            </p14:nvContentPartPr>
            <p14:xfrm>
              <a:off x="813960" y="2764800"/>
              <a:ext cx="679680" cy="2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9C0478-EA9F-5864-717B-6856C17D78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8120" y="2701440"/>
                <a:ext cx="711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2920190-FA07-9EC5-6848-C0BB2F7D599D}"/>
                  </a:ext>
                </a:extLst>
              </p14:cNvPr>
              <p14:cNvContentPartPr/>
              <p14:nvPr/>
            </p14:nvContentPartPr>
            <p14:xfrm>
              <a:off x="3791880" y="2808720"/>
              <a:ext cx="647280" cy="159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2920190-FA07-9EC5-6848-C0BB2F7D599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76040" y="2745360"/>
                <a:ext cx="6786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E6A904-77A8-6E04-6D2C-A3F3E82A60B2}"/>
                  </a:ext>
                </a:extLst>
              </p14:cNvPr>
              <p14:cNvContentPartPr/>
              <p14:nvPr/>
            </p14:nvContentPartPr>
            <p14:xfrm>
              <a:off x="2728800" y="3036240"/>
              <a:ext cx="2600640" cy="50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E6A904-77A8-6E04-6D2C-A3F3E82A60B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12960" y="2972880"/>
                <a:ext cx="26319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76D215-6DF5-2432-A931-4E635B8E4491}"/>
                  </a:ext>
                </a:extLst>
              </p14:cNvPr>
              <p14:cNvContentPartPr/>
              <p14:nvPr/>
            </p14:nvContentPartPr>
            <p14:xfrm>
              <a:off x="542520" y="3119040"/>
              <a:ext cx="1527120" cy="202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76D215-6DF5-2432-A931-4E635B8E449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6680" y="3055680"/>
                <a:ext cx="1558440" cy="32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0E4039-1D02-18A6-D595-49802E590F6F}"/>
                  </a:ext>
                </a:extLst>
              </p14:cNvPr>
              <p14:cNvContentPartPr/>
              <p14:nvPr/>
            </p14:nvContentPartPr>
            <p14:xfrm>
              <a:off x="1069560" y="1875960"/>
              <a:ext cx="2116080" cy="4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0E4039-1D02-18A6-D595-49802E590F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720" y="1812600"/>
                <a:ext cx="21474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B45775-1789-BD47-D5B4-0BFE97BAAA03}"/>
                  </a:ext>
                </a:extLst>
              </p14:cNvPr>
              <p14:cNvContentPartPr/>
              <p14:nvPr/>
            </p14:nvContentPartPr>
            <p14:xfrm>
              <a:off x="956520" y="2212560"/>
              <a:ext cx="1789200" cy="6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B45775-1789-BD47-D5B4-0BFE97BAAA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0680" y="2149200"/>
                <a:ext cx="18205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1FC7A5-E448-A0DA-88F9-D1F624226AFD}"/>
                  </a:ext>
                </a:extLst>
              </p14:cNvPr>
              <p14:cNvContentPartPr/>
              <p14:nvPr/>
            </p14:nvContentPartPr>
            <p14:xfrm>
              <a:off x="1175760" y="2693160"/>
              <a:ext cx="3317400" cy="150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1FC7A5-E448-A0DA-88F9-D1F624226A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9920" y="2629800"/>
                <a:ext cx="33487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22063A-C75E-CD6C-4DE6-BD67D1EAAF82}"/>
                  </a:ext>
                </a:extLst>
              </p14:cNvPr>
              <p14:cNvContentPartPr/>
              <p14:nvPr/>
            </p14:nvContentPartPr>
            <p14:xfrm>
              <a:off x="1311840" y="2907720"/>
              <a:ext cx="2382840" cy="31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22063A-C75E-CD6C-4DE6-BD67D1EAAF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96000" y="2844360"/>
                <a:ext cx="24141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8EE0BB-8818-76C0-72E7-61387F8FE270}"/>
                  </a:ext>
                </a:extLst>
              </p14:cNvPr>
              <p14:cNvContentPartPr/>
              <p14:nvPr/>
            </p14:nvContentPartPr>
            <p14:xfrm>
              <a:off x="1249920" y="3183840"/>
              <a:ext cx="3177720" cy="104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8EE0BB-8818-76C0-72E7-61387F8FE2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34080" y="3120480"/>
                <a:ext cx="3209040" cy="231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AB44DE-8E1F-711C-519A-7E1981270E94}"/>
                  </a:ext>
                </a:extLst>
              </p14:cNvPr>
              <p14:cNvContentPartPr/>
              <p14:nvPr/>
            </p14:nvContentPartPr>
            <p14:xfrm>
              <a:off x="741240" y="1004040"/>
              <a:ext cx="3364200" cy="648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AB44DE-8E1F-711C-519A-7E1981270E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400" y="940680"/>
                <a:ext cx="3395520" cy="77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429776-49C5-E70A-3982-648E0987E23A}"/>
                  </a:ext>
                </a:extLst>
              </p14:cNvPr>
              <p14:cNvContentPartPr/>
              <p14:nvPr/>
            </p14:nvContentPartPr>
            <p14:xfrm>
              <a:off x="1032840" y="1573560"/>
              <a:ext cx="1822320" cy="117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429776-49C5-E70A-3982-648E0987E2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000" y="1510200"/>
                <a:ext cx="18536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C521A6-241A-3132-DFBB-6546984682E3}"/>
                  </a:ext>
                </a:extLst>
              </p14:cNvPr>
              <p14:cNvContentPartPr/>
              <p14:nvPr/>
            </p14:nvContentPartPr>
            <p14:xfrm>
              <a:off x="984600" y="1907640"/>
              <a:ext cx="2676600" cy="1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C521A6-241A-3132-DFBB-6546984682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8760" y="1844280"/>
                <a:ext cx="2707920" cy="14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1E56B0-A7CB-FBCE-F192-2A647455A060}"/>
                  </a:ext>
                </a:extLst>
              </p14:cNvPr>
              <p14:cNvContentPartPr/>
              <p14:nvPr/>
            </p14:nvContentPartPr>
            <p14:xfrm>
              <a:off x="611640" y="2079720"/>
              <a:ext cx="2694240" cy="296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1E56B0-A7CB-FBCE-F192-2A647455A0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800" y="2016360"/>
                <a:ext cx="272556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EDA4CF-6F86-94FE-ABE3-F83ACB6C2962}"/>
                  </a:ext>
                </a:extLst>
              </p14:cNvPr>
              <p14:cNvContentPartPr/>
              <p14:nvPr/>
            </p14:nvContentPartPr>
            <p14:xfrm>
              <a:off x="1028880" y="1679760"/>
              <a:ext cx="1576440" cy="25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EDA4CF-6F86-94FE-ABE3-F83ACB6C29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3040" y="1616400"/>
                <a:ext cx="160776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A61B3A-9673-7900-FA23-8F871ACF7FEB}"/>
                  </a:ext>
                </a:extLst>
              </p14:cNvPr>
              <p14:cNvContentPartPr/>
              <p14:nvPr/>
            </p14:nvContentPartPr>
            <p14:xfrm>
              <a:off x="537120" y="2599560"/>
              <a:ext cx="2899440" cy="225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A61B3A-9673-7900-FA23-8F871ACF7F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1280" y="2536200"/>
                <a:ext cx="29307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DF5A32-E7DB-3C02-80BE-7588ED570C81}"/>
                  </a:ext>
                </a:extLst>
              </p14:cNvPr>
              <p14:cNvContentPartPr/>
              <p14:nvPr/>
            </p14:nvContentPartPr>
            <p14:xfrm>
              <a:off x="3841560" y="2918160"/>
              <a:ext cx="1103760" cy="227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DF5A32-E7DB-3C02-80BE-7588ED570C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25720" y="2854800"/>
                <a:ext cx="1135080" cy="35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EA3E13-E425-2CF2-FAEF-FDBCDF2FD56F}"/>
                  </a:ext>
                </a:extLst>
              </p14:cNvPr>
              <p14:cNvContentPartPr/>
              <p14:nvPr/>
            </p14:nvContentPartPr>
            <p14:xfrm>
              <a:off x="797040" y="1376280"/>
              <a:ext cx="1895040" cy="9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EA3E13-E425-2CF2-FAEF-FDBCDF2FD5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200" y="1312920"/>
                <a:ext cx="1926360" cy="22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D70B69-C5AB-9390-0CAC-452010FB3FF6}"/>
                  </a:ext>
                </a:extLst>
              </p14:cNvPr>
              <p14:cNvContentPartPr/>
              <p14:nvPr/>
            </p14:nvContentPartPr>
            <p14:xfrm>
              <a:off x="284760" y="2637720"/>
              <a:ext cx="1207440" cy="495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D70B69-C5AB-9390-0CAC-452010FB3F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920" y="2574360"/>
                <a:ext cx="123876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021ED6-77ED-D22B-76DF-69A33EF3A798}"/>
                  </a:ext>
                </a:extLst>
              </p14:cNvPr>
              <p14:cNvContentPartPr/>
              <p14:nvPr/>
            </p14:nvContentPartPr>
            <p14:xfrm>
              <a:off x="1469880" y="2601360"/>
              <a:ext cx="1209960" cy="36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021ED6-77ED-D22B-76DF-69A33EF3A7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4040" y="2538000"/>
                <a:ext cx="124128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18EDEA-BC71-7EB0-E947-9ECBE1A931EF}"/>
                  </a:ext>
                </a:extLst>
              </p14:cNvPr>
              <p14:cNvContentPartPr/>
              <p14:nvPr/>
            </p14:nvContentPartPr>
            <p14:xfrm>
              <a:off x="3182400" y="2628000"/>
              <a:ext cx="990360" cy="286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18EDEA-BC71-7EB0-E947-9ECBE1A931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66560" y="2564640"/>
                <a:ext cx="1021680" cy="41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4B42AC-7AD8-26C4-5CC9-874019E65E69}"/>
                  </a:ext>
                </a:extLst>
              </p14:cNvPr>
              <p14:cNvContentPartPr/>
              <p14:nvPr/>
            </p14:nvContentPartPr>
            <p14:xfrm>
              <a:off x="1002960" y="1501200"/>
              <a:ext cx="1814040" cy="41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4B42AC-7AD8-26C4-5CC9-874019E65E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7120" y="1437840"/>
                <a:ext cx="18453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2EE35E-8583-FD63-AF1D-80F7E4326861}"/>
                  </a:ext>
                </a:extLst>
              </p14:cNvPr>
              <p14:cNvContentPartPr/>
              <p14:nvPr/>
            </p14:nvContentPartPr>
            <p14:xfrm>
              <a:off x="997200" y="1992960"/>
              <a:ext cx="2176560" cy="4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2EE35E-8583-FD63-AF1D-80F7E43268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360" y="1929600"/>
                <a:ext cx="22078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DA9879-0591-9D05-56F3-AD4138B454CC}"/>
                  </a:ext>
                </a:extLst>
              </p14:cNvPr>
              <p14:cNvContentPartPr/>
              <p14:nvPr/>
            </p14:nvContentPartPr>
            <p14:xfrm>
              <a:off x="1070640" y="2214360"/>
              <a:ext cx="1492560" cy="2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DA9879-0591-9D05-56F3-AD4138B454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4800" y="2151000"/>
                <a:ext cx="15238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2DEA98-8EE4-A04B-67D4-64025F3E8751}"/>
                  </a:ext>
                </a:extLst>
              </p14:cNvPr>
              <p14:cNvContentPartPr/>
              <p14:nvPr/>
            </p14:nvContentPartPr>
            <p14:xfrm>
              <a:off x="1147680" y="2388960"/>
              <a:ext cx="3191040" cy="92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2DEA98-8EE4-A04B-67D4-64025F3E87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1840" y="2325600"/>
                <a:ext cx="32223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217AE2-C1DE-5771-4F78-8297BE9A6E7C}"/>
                  </a:ext>
                </a:extLst>
              </p14:cNvPr>
              <p14:cNvContentPartPr/>
              <p14:nvPr/>
            </p14:nvContentPartPr>
            <p14:xfrm>
              <a:off x="1034640" y="2811600"/>
              <a:ext cx="3163320" cy="131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217AE2-C1DE-5771-4F78-8297BE9A6E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8800" y="2748240"/>
                <a:ext cx="31946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EFD8C62-A588-4F38-DBED-C278956C86DA}"/>
                  </a:ext>
                </a:extLst>
              </p14:cNvPr>
              <p14:cNvContentPartPr/>
              <p14:nvPr/>
            </p14:nvContentPartPr>
            <p14:xfrm>
              <a:off x="1044000" y="3088800"/>
              <a:ext cx="3010320" cy="22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EFD8C62-A588-4F38-DBED-C278956C86D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8160" y="3025440"/>
                <a:ext cx="30416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66CFFA6-6978-BFED-AC72-BFFF0A95E0A5}"/>
                  </a:ext>
                </a:extLst>
              </p14:cNvPr>
              <p14:cNvContentPartPr/>
              <p14:nvPr/>
            </p14:nvContentPartPr>
            <p14:xfrm>
              <a:off x="793800" y="3283200"/>
              <a:ext cx="4236120" cy="347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66CFFA6-6978-BFED-AC72-BFFF0A95E0A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7960" y="3219840"/>
                <a:ext cx="4267440" cy="47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4252BE-1E53-ED57-C7FA-B18CA1BC06A8}"/>
                  </a:ext>
                </a:extLst>
              </p14:cNvPr>
              <p14:cNvContentPartPr/>
              <p14:nvPr/>
            </p14:nvContentPartPr>
            <p14:xfrm>
              <a:off x="835200" y="1269360"/>
              <a:ext cx="1886400" cy="207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4252BE-1E53-ED57-C7FA-B18CA1BC06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360" y="1206000"/>
                <a:ext cx="1917720" cy="33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47DF21-88B6-68F4-09FF-BCBBC17019FD}"/>
                  </a:ext>
                </a:extLst>
              </p14:cNvPr>
              <p14:cNvContentPartPr/>
              <p14:nvPr/>
            </p14:nvContentPartPr>
            <p14:xfrm>
              <a:off x="906120" y="1339560"/>
              <a:ext cx="1460160" cy="36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47DF21-88B6-68F4-09FF-BCBBC17019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0280" y="1276200"/>
                <a:ext cx="14914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3E4B48-988B-CF12-2AE0-3B48EDF61349}"/>
                  </a:ext>
                </a:extLst>
              </p14:cNvPr>
              <p14:cNvContentPartPr/>
              <p14:nvPr/>
            </p14:nvContentPartPr>
            <p14:xfrm>
              <a:off x="-360" y="1754280"/>
              <a:ext cx="4946400" cy="1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3E4B48-988B-CF12-2AE0-3B48EDF613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5840" y="1690920"/>
                <a:ext cx="49780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E48AF1-8142-6D07-1255-E61AB8250433}"/>
                  </a:ext>
                </a:extLst>
              </p14:cNvPr>
              <p14:cNvContentPartPr/>
              <p14:nvPr/>
            </p14:nvContentPartPr>
            <p14:xfrm>
              <a:off x="-360" y="1837440"/>
              <a:ext cx="3221280" cy="22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E48AF1-8142-6D07-1255-E61AB82504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5840" y="1774080"/>
                <a:ext cx="32529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D238B9-1693-C42C-91C9-1E151D80075E}"/>
                  </a:ext>
                </a:extLst>
              </p14:cNvPr>
              <p14:cNvContentPartPr/>
              <p14:nvPr/>
            </p14:nvContentPartPr>
            <p14:xfrm>
              <a:off x="1028160" y="2424600"/>
              <a:ext cx="4603320" cy="378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D238B9-1693-C42C-91C9-1E151D8007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2320" y="2361240"/>
                <a:ext cx="463464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316CE8-9F20-7B50-3486-A3A1AEE9BA3A}"/>
                  </a:ext>
                </a:extLst>
              </p14:cNvPr>
              <p14:cNvContentPartPr/>
              <p14:nvPr/>
            </p14:nvContentPartPr>
            <p14:xfrm>
              <a:off x="1032480" y="3009240"/>
              <a:ext cx="4374360" cy="356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316CE8-9F20-7B50-3486-A3A1AEE9BA3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6640" y="2945880"/>
                <a:ext cx="440568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AD41F4-83D8-C006-3C1A-3C652BA41CB0}"/>
                  </a:ext>
                </a:extLst>
              </p14:cNvPr>
              <p14:cNvContentPartPr/>
              <p14:nvPr/>
            </p14:nvContentPartPr>
            <p14:xfrm>
              <a:off x="2132280" y="3190680"/>
              <a:ext cx="196560" cy="10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AD41F4-83D8-C006-3C1A-3C652BA41CB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16440" y="3127320"/>
                <a:ext cx="227880" cy="13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691C27-CB4F-C415-B362-0561D79FD5D2}"/>
                  </a:ext>
                </a:extLst>
              </p14:cNvPr>
              <p14:cNvContentPartPr/>
              <p14:nvPr/>
            </p14:nvContentPartPr>
            <p14:xfrm>
              <a:off x="949320" y="1384200"/>
              <a:ext cx="3708000" cy="63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691C27-CB4F-C415-B362-0561D79FD5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480" y="1320840"/>
                <a:ext cx="3739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2C20E5-0112-FA17-4E87-BAE3465E43D4}"/>
                  </a:ext>
                </a:extLst>
              </p14:cNvPr>
              <p14:cNvContentPartPr/>
              <p14:nvPr/>
            </p14:nvContentPartPr>
            <p14:xfrm>
              <a:off x="1057320" y="1395720"/>
              <a:ext cx="2108160" cy="25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2C20E5-0112-FA17-4E87-BAE3465E43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1480" y="1332360"/>
                <a:ext cx="2139480" cy="38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F68BB8-6403-64CD-D71B-60B4C45A32C3}"/>
                  </a:ext>
                </a:extLst>
              </p14:cNvPr>
              <p14:cNvContentPartPr/>
              <p14:nvPr/>
            </p14:nvContentPartPr>
            <p14:xfrm>
              <a:off x="964800" y="1586880"/>
              <a:ext cx="3078360" cy="60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F68BB8-6403-64CD-D71B-60B4C45A32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8960" y="1523520"/>
                <a:ext cx="31096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A8956C-04BD-30E4-EEC9-D133A4E806C6}"/>
                  </a:ext>
                </a:extLst>
              </p14:cNvPr>
              <p14:cNvContentPartPr/>
              <p14:nvPr/>
            </p14:nvContentPartPr>
            <p14:xfrm>
              <a:off x="989640" y="1893600"/>
              <a:ext cx="3753000" cy="1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A8956C-04BD-30E4-EEC9-D133A4E806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3800" y="1830240"/>
                <a:ext cx="3784320" cy="14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1C43EE-5DA6-7785-86A1-89C9A653F3B8}"/>
                  </a:ext>
                </a:extLst>
              </p14:cNvPr>
              <p14:cNvContentPartPr/>
              <p14:nvPr/>
            </p14:nvContentPartPr>
            <p14:xfrm>
              <a:off x="841680" y="1055880"/>
              <a:ext cx="4338360" cy="471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1C43EE-5DA6-7785-86A1-89C9A653F3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840" y="992520"/>
                <a:ext cx="436968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E71538-820D-AE64-5248-66677A37C5FC}"/>
                  </a:ext>
                </a:extLst>
              </p14:cNvPr>
              <p14:cNvContentPartPr/>
              <p14:nvPr/>
            </p14:nvContentPartPr>
            <p14:xfrm>
              <a:off x="928440" y="1570320"/>
              <a:ext cx="2957760" cy="12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E71538-820D-AE64-5248-66677A37C5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2600" y="1506960"/>
                <a:ext cx="29890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30A742-E58E-E4BB-269A-665DC78ACDBA}"/>
                  </a:ext>
                </a:extLst>
              </p14:cNvPr>
              <p14:cNvContentPartPr/>
              <p14:nvPr/>
            </p14:nvContentPartPr>
            <p14:xfrm>
              <a:off x="936360" y="2448360"/>
              <a:ext cx="4207680" cy="38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30A742-E58E-E4BB-269A-665DC78ACD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0520" y="2385000"/>
                <a:ext cx="42390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AB3797-BB7C-F29F-1768-23F76EEC4CD9}"/>
                  </a:ext>
                </a:extLst>
              </p14:cNvPr>
              <p14:cNvContentPartPr/>
              <p14:nvPr/>
            </p14:nvContentPartPr>
            <p14:xfrm>
              <a:off x="1086840" y="2774880"/>
              <a:ext cx="4550040" cy="76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AB3797-BB7C-F29F-1768-23F76EEC4C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1000" y="2711520"/>
                <a:ext cx="45813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857214-9776-60CD-BE3A-AA0B7DDDD746}"/>
                  </a:ext>
                </a:extLst>
              </p14:cNvPr>
              <p14:cNvContentPartPr/>
              <p14:nvPr/>
            </p14:nvContentPartPr>
            <p14:xfrm>
              <a:off x="664560" y="2814120"/>
              <a:ext cx="3953880" cy="553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857214-9776-60CD-BE3A-AA0B7DDDD7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720" y="2750760"/>
                <a:ext cx="3985200" cy="68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3A6E4A-C514-FA0D-2243-8F88CAF892F6}"/>
                  </a:ext>
                </a:extLst>
              </p14:cNvPr>
              <p14:cNvContentPartPr/>
              <p14:nvPr/>
            </p14:nvContentPartPr>
            <p14:xfrm>
              <a:off x="1154880" y="1947960"/>
              <a:ext cx="2032200" cy="20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3A6E4A-C514-FA0D-2243-8F88CAF892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9040" y="1884600"/>
                <a:ext cx="2063520" cy="14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0600" cy="467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0E05E2-010B-1A15-8789-BF3514D5983B}"/>
                  </a:ext>
                </a:extLst>
              </p14:cNvPr>
              <p14:cNvContentPartPr/>
              <p14:nvPr/>
            </p14:nvContentPartPr>
            <p14:xfrm>
              <a:off x="1137240" y="1895400"/>
              <a:ext cx="898920" cy="117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0E05E2-010B-1A15-8789-BF3514D598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1400" y="1832040"/>
                <a:ext cx="9302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38B215-D08A-3BFE-5CAD-1E944AD44DDB}"/>
                  </a:ext>
                </a:extLst>
              </p14:cNvPr>
              <p14:cNvContentPartPr/>
              <p14:nvPr/>
            </p14:nvContentPartPr>
            <p14:xfrm>
              <a:off x="1086120" y="2953800"/>
              <a:ext cx="826920" cy="13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38B215-D08A-3BFE-5CAD-1E944AD44D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0280" y="2890440"/>
                <a:ext cx="8582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B18D96-774B-C8C4-8259-6AD66D97D4A9}"/>
                  </a:ext>
                </a:extLst>
              </p14:cNvPr>
              <p14:cNvContentPartPr/>
              <p14:nvPr/>
            </p14:nvContentPartPr>
            <p14:xfrm>
              <a:off x="2939400" y="2242440"/>
              <a:ext cx="2493000" cy="61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B18D96-774B-C8C4-8259-6AD66D97D4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23560" y="2179080"/>
                <a:ext cx="25243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E6E8E6-7C6B-A03E-5146-0718DC30ED51}"/>
                  </a:ext>
                </a:extLst>
              </p14:cNvPr>
              <p14:cNvContentPartPr/>
              <p14:nvPr/>
            </p14:nvContentPartPr>
            <p14:xfrm>
              <a:off x="588600" y="2413800"/>
              <a:ext cx="3215160" cy="165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E6E8E6-7C6B-A03E-5146-0718DC30ED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2760" y="2350440"/>
                <a:ext cx="32464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ADEB71-67C7-84C8-DBC7-8B67455EEC0B}"/>
                  </a:ext>
                </a:extLst>
              </p14:cNvPr>
              <p14:cNvContentPartPr/>
              <p14:nvPr/>
            </p14:nvContentPartPr>
            <p14:xfrm>
              <a:off x="2719080" y="3159000"/>
              <a:ext cx="3048120" cy="275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ADEB71-67C7-84C8-DBC7-8B67455EEC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03240" y="3095640"/>
                <a:ext cx="30794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6AAAE9C-B12E-971F-08B5-A6872FA0C091}"/>
                  </a:ext>
                </a:extLst>
              </p14:cNvPr>
              <p14:cNvContentPartPr/>
              <p14:nvPr/>
            </p14:nvContentPartPr>
            <p14:xfrm>
              <a:off x="615960" y="3480120"/>
              <a:ext cx="4523760" cy="414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6AAAE9C-B12E-971F-08B5-A6872FA0C09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0120" y="3416760"/>
                <a:ext cx="4555080" cy="54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0</Words>
  <Application>Microsoft Macintosh PowerPoint</Application>
  <PresentationFormat>Custom</PresentationFormat>
  <Paragraphs>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created xsi:type="dcterms:W3CDTF">2024-09-15T14:17:42Z</dcterms:created>
  <dcterms:modified xsi:type="dcterms:W3CDTF">2024-09-15T14:50:11Z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