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0"/>
  </p:normalViewPr>
  <p:slideViewPr>
    <p:cSldViewPr snapToGrid="0" snapToObjects="1">
      <p:cViewPr varScale="1">
        <p:scale>
          <a:sx n="91" d="100"/>
          <a:sy n="91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1419-8C81-E944-A027-77E38E68A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DBE10-CDA6-6C47-9022-C50C76810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A87CD-E2F1-4D43-A2CC-7E1E9116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7CB5-FDCD-5941-841D-E9BA310AE1C7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A3EE8-EE23-FD46-AE4C-7B48129B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635B0-3697-D448-A724-6AEFEA79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A979-DDBB-F747-8413-A394A49F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5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A26B-DF0F-454E-A7A8-9E083252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32FFA-ED05-4A43-993D-24524F31F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59AFB-1FE7-BB4E-90FC-E06F9F076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7CB5-FDCD-5941-841D-E9BA310AE1C7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5EA90-048B-D141-A080-013BA364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AB015-0AA2-8548-A7C8-0027A436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A979-DDBB-F747-8413-A394A49F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4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328EB6-7D39-624D-9DFA-D75362AFB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7DC93-F959-284B-87CD-9F48BADD1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4D1D1-68FF-BF47-A5BD-BE3E2F31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7CB5-FDCD-5941-841D-E9BA310AE1C7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DE264-C802-0D4A-9A57-E5D1854E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52DC5-3A77-C24A-861E-25DC006D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A979-DDBB-F747-8413-A394A49F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6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1791-E906-3749-B3A0-69A14502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C03B5-945D-8446-BC9F-7CC8194D3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A2495-2CC6-A84D-8944-9CF5AC0FA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7CB5-FDCD-5941-841D-E9BA310AE1C7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12B34-88B5-F644-83FB-1E49C700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6F61B-3894-394E-B15C-AE2C0864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A979-DDBB-F747-8413-A394A49F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1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37CEB-819B-1444-AFDC-03691C1C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71403-4073-164F-9CF5-A74BCF8AF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ECAFA-4D6B-404A-8786-8360FF72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7CB5-FDCD-5941-841D-E9BA310AE1C7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82071-D814-174F-963C-B8186D1E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E6155-279C-DB46-808D-2D1D0F32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A979-DDBB-F747-8413-A394A49F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3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6171-4425-3A4B-A4DE-856842E41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40906-526F-7749-B4B9-9B23B5B5A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4A9531-0E83-C242-9CC0-1C99F0A2C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361EF-C58C-754A-BEB5-B8469244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7CB5-FDCD-5941-841D-E9BA310AE1C7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80AA5-6101-484D-97C9-C6A2159A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29C4F-998C-7A4B-B497-C7900337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A979-DDBB-F747-8413-A394A49F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7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5CCB1-D917-CD48-BCBF-6B57861CD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96205-96E8-E947-A29F-399A272E4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BFA14-75A8-6342-9D02-70E882ED6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DE523-D2A8-FE49-9890-EBA9D7837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4C93CF-217F-DE43-9180-AF02E03DC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A597B7-F193-2841-8792-972724D3A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7CB5-FDCD-5941-841D-E9BA310AE1C7}" type="datetimeFigureOut">
              <a:rPr lang="en-US" smtClean="0"/>
              <a:t>8/28/22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8A1D09-F2A5-1942-AC94-7B962655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8084F2-6954-2543-8944-8EB99F6A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A979-DDBB-F747-8413-A394A49F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3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1936-5C9B-E545-80F8-0E0CF7B7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1E4C24-F938-2140-BA09-37ECC06E3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7CB5-FDCD-5941-841D-E9BA310AE1C7}" type="datetimeFigureOut">
              <a:rPr lang="en-US" smtClean="0"/>
              <a:t>8/28/22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F64A7-0721-9B46-8D5B-DA268513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F58BA-855D-7E4F-8DD1-AF0D38B9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A979-DDBB-F747-8413-A394A49F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7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9094E-59AD-7842-8DD2-2E165AD8F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7CB5-FDCD-5941-841D-E9BA310AE1C7}" type="datetimeFigureOut">
              <a:rPr lang="en-US" smtClean="0"/>
              <a:t>8/28/22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93D654-ABDD-3744-BD7A-02AFCEF8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6A164-5DB8-484C-AE76-CEDFD5FF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A979-DDBB-F747-8413-A394A49F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3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53D19-FB8C-4F45-B99F-73CBABC7F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14EEB-8AE3-C046-BF36-BF38C7F03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9BD37-FA9B-8C47-9E8D-D4B54E212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8D9EE-3165-CE48-A174-3DB4F7B8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7CB5-FDCD-5941-841D-E9BA310AE1C7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C4144-C49C-6F48-A1F9-978D81FF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D542D-95EC-8647-B9E2-48D973F2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A979-DDBB-F747-8413-A394A49F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3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CCE0-7ADA-EE48-B3C0-E1D2F31C1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D8E9EB-09A7-FA42-867A-B15B279A3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B2D9D-CC04-A844-B873-2EB3F6546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ABED4-8715-F04B-B3E7-28137CC9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7CB5-FDCD-5941-841D-E9BA310AE1C7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CD987-765C-CC4E-8C1E-22BA96AA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59E7E-B894-F84F-B12E-1CAC420AA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A979-DDBB-F747-8413-A394A49F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3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EC5B85-E04B-0449-A47F-9D924852D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290EE-5ED6-CE43-883E-13A884206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AF43A-A77E-C441-ABD1-8E3FF956D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57CB5-FDCD-5941-841D-E9BA310AE1C7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49160-B752-184C-935C-41C2B8142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94B70-8BF1-F341-A544-04F6F521A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1A979-DDBB-F747-8413-A394A49F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5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1EBFC1-A107-D94B-BADD-DE16D75B17E3}"/>
              </a:ext>
            </a:extLst>
          </p:cNvPr>
          <p:cNvSpPr/>
          <p:nvPr/>
        </p:nvSpPr>
        <p:spPr>
          <a:xfrm>
            <a:off x="846666" y="451199"/>
            <a:ext cx="10600267" cy="56278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128C0A-49BD-4E45-B709-F7F09E6B4EA6}"/>
              </a:ext>
            </a:extLst>
          </p:cNvPr>
          <p:cNvSpPr/>
          <p:nvPr/>
        </p:nvSpPr>
        <p:spPr>
          <a:xfrm>
            <a:off x="1100667" y="575735"/>
            <a:ext cx="3081866" cy="5926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D80AF1-E784-F641-BE7A-1DF0C4D7CF55}"/>
              </a:ext>
            </a:extLst>
          </p:cNvPr>
          <p:cNvSpPr/>
          <p:nvPr/>
        </p:nvSpPr>
        <p:spPr>
          <a:xfrm>
            <a:off x="1100667" y="2082804"/>
            <a:ext cx="3081866" cy="5926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Email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5FB517-7E77-F741-B356-397BA2C0AB92}"/>
              </a:ext>
            </a:extLst>
          </p:cNvPr>
          <p:cNvSpPr/>
          <p:nvPr/>
        </p:nvSpPr>
        <p:spPr>
          <a:xfrm>
            <a:off x="1100667" y="2844806"/>
            <a:ext cx="3081866" cy="5926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Site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FFA719-5370-584A-B214-681F5A2CBB68}"/>
              </a:ext>
            </a:extLst>
          </p:cNvPr>
          <p:cNvSpPr/>
          <p:nvPr/>
        </p:nvSpPr>
        <p:spPr>
          <a:xfrm>
            <a:off x="1100667" y="3589865"/>
            <a:ext cx="3081866" cy="5926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Show all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97EB7-6AA6-8A4B-B732-E489D292F832}"/>
              </a:ext>
            </a:extLst>
          </p:cNvPr>
          <p:cNvSpPr/>
          <p:nvPr/>
        </p:nvSpPr>
        <p:spPr>
          <a:xfrm>
            <a:off x="4622800" y="3589868"/>
            <a:ext cx="3081866" cy="5926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653F8D-DD9A-6744-BABF-B47D61BB880C}"/>
              </a:ext>
            </a:extLst>
          </p:cNvPr>
          <p:cNvSpPr/>
          <p:nvPr/>
        </p:nvSpPr>
        <p:spPr>
          <a:xfrm>
            <a:off x="8178801" y="3572933"/>
            <a:ext cx="3081866" cy="5926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Delete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EA38D2-7B53-694A-BF36-502B40959F3F}"/>
              </a:ext>
            </a:extLst>
          </p:cNvPr>
          <p:cNvSpPr/>
          <p:nvPr/>
        </p:nvSpPr>
        <p:spPr>
          <a:xfrm>
            <a:off x="4605866" y="2844806"/>
            <a:ext cx="3081866" cy="5926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324837-31B3-5940-A688-86B43A7D3951}"/>
              </a:ext>
            </a:extLst>
          </p:cNvPr>
          <p:cNvSpPr/>
          <p:nvPr/>
        </p:nvSpPr>
        <p:spPr>
          <a:xfrm>
            <a:off x="8136468" y="2805469"/>
            <a:ext cx="3081866" cy="5926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1298BC-7030-F14B-A277-0C51A71E2BC6}"/>
              </a:ext>
            </a:extLst>
          </p:cNvPr>
          <p:cNvSpPr/>
          <p:nvPr/>
        </p:nvSpPr>
        <p:spPr>
          <a:xfrm>
            <a:off x="4572000" y="2099738"/>
            <a:ext cx="3081866" cy="5926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237E4C-7963-5443-BB4A-EADCE870D46E}"/>
              </a:ext>
            </a:extLst>
          </p:cNvPr>
          <p:cNvSpPr/>
          <p:nvPr/>
        </p:nvSpPr>
        <p:spPr>
          <a:xfrm>
            <a:off x="8136468" y="2082804"/>
            <a:ext cx="3081866" cy="5926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9077B1-AF86-BF4B-B751-93A3B2B59D46}"/>
              </a:ext>
            </a:extLst>
          </p:cNvPr>
          <p:cNvSpPr/>
          <p:nvPr/>
        </p:nvSpPr>
        <p:spPr>
          <a:xfrm>
            <a:off x="4555067" y="1329265"/>
            <a:ext cx="3081866" cy="5926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B8F7AF-44DC-DA40-BBDC-65082BC32164}"/>
              </a:ext>
            </a:extLst>
          </p:cNvPr>
          <p:cNvSpPr/>
          <p:nvPr/>
        </p:nvSpPr>
        <p:spPr>
          <a:xfrm>
            <a:off x="8128001" y="1329265"/>
            <a:ext cx="3081866" cy="5926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4E0791-72E8-C747-B066-CF2FFA7748E1}"/>
              </a:ext>
            </a:extLst>
          </p:cNvPr>
          <p:cNvSpPr/>
          <p:nvPr/>
        </p:nvSpPr>
        <p:spPr>
          <a:xfrm>
            <a:off x="4555067" y="575735"/>
            <a:ext cx="3081866" cy="5926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38E37A-3F37-AD49-B9B9-9C8EA0C0E3FF}"/>
              </a:ext>
            </a:extLst>
          </p:cNvPr>
          <p:cNvSpPr/>
          <p:nvPr/>
        </p:nvSpPr>
        <p:spPr>
          <a:xfrm>
            <a:off x="8128001" y="575735"/>
            <a:ext cx="3081866" cy="5926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C529F3-2E1C-BC45-8548-F21F06B2D54F}"/>
              </a:ext>
            </a:extLst>
          </p:cNvPr>
          <p:cNvSpPr/>
          <p:nvPr/>
        </p:nvSpPr>
        <p:spPr>
          <a:xfrm>
            <a:off x="1100667" y="1329265"/>
            <a:ext cx="3081866" cy="5926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AF3C38-65CF-6C42-BBC6-87E2003D57C5}"/>
              </a:ext>
            </a:extLst>
          </p:cNvPr>
          <p:cNvSpPr/>
          <p:nvPr/>
        </p:nvSpPr>
        <p:spPr>
          <a:xfrm>
            <a:off x="1100667" y="4366331"/>
            <a:ext cx="10160000" cy="14647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06F4A9-A8F3-764A-ACE9-8F96F422B302}"/>
              </a:ext>
            </a:extLst>
          </p:cNvPr>
          <p:cNvSpPr/>
          <p:nvPr/>
        </p:nvSpPr>
        <p:spPr>
          <a:xfrm>
            <a:off x="8128001" y="575735"/>
            <a:ext cx="1879599" cy="59266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Pass Len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71E919-1A89-E74A-AFF6-90E04BF9B54F}"/>
              </a:ext>
            </a:extLst>
          </p:cNvPr>
          <p:cNvSpPr/>
          <p:nvPr/>
        </p:nvSpPr>
        <p:spPr>
          <a:xfrm>
            <a:off x="10007600" y="575735"/>
            <a:ext cx="1202267" cy="5926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5E570B-19E7-D64E-8C9B-71D1177FDA30}"/>
              </a:ext>
            </a:extLst>
          </p:cNvPr>
          <p:cNvSpPr/>
          <p:nvPr/>
        </p:nvSpPr>
        <p:spPr>
          <a:xfrm>
            <a:off x="1574798" y="4487332"/>
            <a:ext cx="1879600" cy="4910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Site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E46E6D-5647-EB49-9CAD-F3958D2A437C}"/>
              </a:ext>
            </a:extLst>
          </p:cNvPr>
          <p:cNvSpPr/>
          <p:nvPr/>
        </p:nvSpPr>
        <p:spPr>
          <a:xfrm>
            <a:off x="3975098" y="4487333"/>
            <a:ext cx="1879600" cy="4910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Email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C1096F-1CAC-7242-A004-87D30A354CF3}"/>
              </a:ext>
            </a:extLst>
          </p:cNvPr>
          <p:cNvSpPr/>
          <p:nvPr/>
        </p:nvSpPr>
        <p:spPr>
          <a:xfrm>
            <a:off x="6400799" y="4484866"/>
            <a:ext cx="1879600" cy="4910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Username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733DAF-BEDD-744A-B883-9DC644C5AC0F}"/>
              </a:ext>
            </a:extLst>
          </p:cNvPr>
          <p:cNvSpPr/>
          <p:nvPr/>
        </p:nvSpPr>
        <p:spPr>
          <a:xfrm>
            <a:off x="8864599" y="4484866"/>
            <a:ext cx="1879600" cy="4910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67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tash3080@gmail.com</dc:creator>
  <cp:lastModifiedBy>tash3080@gmail.com</cp:lastModifiedBy>
  <cp:revision>3</cp:revision>
  <dcterms:created xsi:type="dcterms:W3CDTF">2022-08-28T06:51:50Z</dcterms:created>
  <dcterms:modified xsi:type="dcterms:W3CDTF">2022-08-28T11:41:52Z</dcterms:modified>
</cp:coreProperties>
</file>