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3" r:id="rId2"/>
    <p:sldId id="269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v Bhaskar" initials="GB" lastIdx="1" clrIdx="0">
    <p:extLst>
      <p:ext uri="{19B8F6BF-5375-455C-9EA6-DF929625EA0E}">
        <p15:presenceInfo xmlns:p15="http://schemas.microsoft.com/office/powerpoint/2012/main" userId="bc84e159e470d5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25A5"/>
    <a:srgbClr val="582C5C"/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D1691-ABC0-4105-84A9-A9E3A2FDABB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9C4E9F-CBA8-47A2-9093-5E4E75B12F5C}">
      <dgm:prSet phldrT="[Text]" custT="1"/>
      <dgm:spPr/>
      <dgm:t>
        <a:bodyPr/>
        <a:lstStyle/>
        <a:p>
          <a:r>
            <a:rPr lang="en-IN" sz="1800" dirty="0">
              <a:latin typeface="Arial Rounded MT Bold" panose="020F0704030504030204" pitchFamily="34" charset="0"/>
            </a:rPr>
            <a:t>Month 1:</a:t>
          </a:r>
          <a:br>
            <a:rPr lang="en-IN" sz="1800" dirty="0">
              <a:latin typeface="Arial Rounded MT Bold" panose="020F0704030504030204" pitchFamily="34" charset="0"/>
            </a:rPr>
          </a:br>
          <a:r>
            <a:rPr lang="en-IN" sz="1800" dirty="0">
              <a:latin typeface="Arial Rounded MT Bold" panose="020F0704030504030204" pitchFamily="34" charset="0"/>
            </a:rPr>
            <a:t>Research and Planning</a:t>
          </a:r>
        </a:p>
      </dgm:t>
    </dgm:pt>
    <dgm:pt modelId="{62F89225-D8BE-4BA6-BD1D-62AC525A1A41}" type="parTrans" cxnId="{EC9F9177-DDC6-4E2D-8FCA-8378170845C1}">
      <dgm:prSet/>
      <dgm:spPr/>
      <dgm:t>
        <a:bodyPr/>
        <a:lstStyle/>
        <a:p>
          <a:endParaRPr lang="en-IN"/>
        </a:p>
      </dgm:t>
    </dgm:pt>
    <dgm:pt modelId="{800D4050-A08A-4918-8A66-EAE77E74F1C5}" type="sibTrans" cxnId="{EC9F9177-DDC6-4E2D-8FCA-8378170845C1}">
      <dgm:prSet/>
      <dgm:spPr/>
      <dgm:t>
        <a:bodyPr/>
        <a:lstStyle/>
        <a:p>
          <a:endParaRPr lang="en-IN"/>
        </a:p>
      </dgm:t>
    </dgm:pt>
    <dgm:pt modelId="{37087CF7-E5F4-4597-873F-C2358ABA7E3B}">
      <dgm:prSet phldrT="[Text]"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1: Market research and Defining App features</a:t>
          </a:r>
        </a:p>
      </dgm:t>
    </dgm:pt>
    <dgm:pt modelId="{D828C726-B5BF-4573-9751-077BEBF65066}" type="parTrans" cxnId="{5F710D0A-CD26-4A25-9EE9-4B7BED207269}">
      <dgm:prSet/>
      <dgm:spPr/>
      <dgm:t>
        <a:bodyPr/>
        <a:lstStyle/>
        <a:p>
          <a:endParaRPr lang="en-IN"/>
        </a:p>
      </dgm:t>
    </dgm:pt>
    <dgm:pt modelId="{DCCA35CF-48CD-496C-A57C-EEB4A30FA052}" type="sibTrans" cxnId="{5F710D0A-CD26-4A25-9EE9-4B7BED207269}">
      <dgm:prSet/>
      <dgm:spPr/>
      <dgm:t>
        <a:bodyPr/>
        <a:lstStyle/>
        <a:p>
          <a:endParaRPr lang="en-IN"/>
        </a:p>
      </dgm:t>
    </dgm:pt>
    <dgm:pt modelId="{7F1AA08D-23E9-4761-8D93-CC6457F1D3D4}">
      <dgm:prSet phldrT="[Text]" custT="1"/>
      <dgm:spPr/>
      <dgm:t>
        <a:bodyPr/>
        <a:lstStyle/>
        <a:p>
          <a:r>
            <a:rPr lang="en-IN" sz="1800" dirty="0">
              <a:latin typeface="Arial Rounded MT Bold" panose="020F0704030504030204" pitchFamily="34" charset="0"/>
            </a:rPr>
            <a:t>Month 2:</a:t>
          </a:r>
          <a:br>
            <a:rPr lang="en-IN" sz="1800" dirty="0">
              <a:latin typeface="Arial Rounded MT Bold" panose="020F0704030504030204" pitchFamily="34" charset="0"/>
            </a:rPr>
          </a:br>
          <a:r>
            <a:rPr lang="en-IN" sz="1800" dirty="0">
              <a:latin typeface="Arial Rounded MT Bold" panose="020F0704030504030204" pitchFamily="34" charset="0"/>
            </a:rPr>
            <a:t>Development Phase I</a:t>
          </a:r>
        </a:p>
      </dgm:t>
    </dgm:pt>
    <dgm:pt modelId="{D3AF3BC8-68B3-4027-8071-A627F0013CFF}" type="parTrans" cxnId="{D9D3B657-F863-4DD9-8D50-3FCA748E93B7}">
      <dgm:prSet/>
      <dgm:spPr/>
      <dgm:t>
        <a:bodyPr/>
        <a:lstStyle/>
        <a:p>
          <a:endParaRPr lang="en-IN"/>
        </a:p>
      </dgm:t>
    </dgm:pt>
    <dgm:pt modelId="{FB6629BB-A24F-4E7D-B2E1-1A17522C3F85}" type="sibTrans" cxnId="{D9D3B657-F863-4DD9-8D50-3FCA748E93B7}">
      <dgm:prSet/>
      <dgm:spPr/>
      <dgm:t>
        <a:bodyPr/>
        <a:lstStyle/>
        <a:p>
          <a:endParaRPr lang="en-IN"/>
        </a:p>
      </dgm:t>
    </dgm:pt>
    <dgm:pt modelId="{96A29901-6852-43C5-9D72-25BBA113A6EB}">
      <dgm:prSet phldrT="[Text]"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1 &amp; 2: Develop Core features (Real-Time interview simulation and feedback mechanism) </a:t>
          </a:r>
        </a:p>
      </dgm:t>
    </dgm:pt>
    <dgm:pt modelId="{DFB6824A-B17E-4655-AC6C-314E8E7FE5F7}" type="parTrans" cxnId="{3C249C52-FF5D-4396-AD3B-270B78397109}">
      <dgm:prSet/>
      <dgm:spPr/>
      <dgm:t>
        <a:bodyPr/>
        <a:lstStyle/>
        <a:p>
          <a:endParaRPr lang="en-IN"/>
        </a:p>
      </dgm:t>
    </dgm:pt>
    <dgm:pt modelId="{9AC3B85A-2BCA-4BA2-BA34-CE1C78F85726}" type="sibTrans" cxnId="{3C249C52-FF5D-4396-AD3B-270B78397109}">
      <dgm:prSet/>
      <dgm:spPr/>
      <dgm:t>
        <a:bodyPr/>
        <a:lstStyle/>
        <a:p>
          <a:endParaRPr lang="en-IN"/>
        </a:p>
      </dgm:t>
    </dgm:pt>
    <dgm:pt modelId="{A476F946-9B9D-4D86-93D0-D85A58DDB216}">
      <dgm:prSet phldrT="[Text]"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3 &amp; 4: Develop Secondary features(User profiles &amp; Progress Tracking)</a:t>
          </a:r>
        </a:p>
      </dgm:t>
    </dgm:pt>
    <dgm:pt modelId="{A6403493-0F7F-4C1F-8636-36DF42D5FFA5}" type="parTrans" cxnId="{4619D57E-8594-4881-A04E-EF7074CC17D8}">
      <dgm:prSet/>
      <dgm:spPr/>
      <dgm:t>
        <a:bodyPr/>
        <a:lstStyle/>
        <a:p>
          <a:endParaRPr lang="en-IN"/>
        </a:p>
      </dgm:t>
    </dgm:pt>
    <dgm:pt modelId="{8996B885-5BC2-4291-BD1E-2FD69657E07F}" type="sibTrans" cxnId="{4619D57E-8594-4881-A04E-EF7074CC17D8}">
      <dgm:prSet/>
      <dgm:spPr/>
      <dgm:t>
        <a:bodyPr/>
        <a:lstStyle/>
        <a:p>
          <a:endParaRPr lang="en-IN"/>
        </a:p>
      </dgm:t>
    </dgm:pt>
    <dgm:pt modelId="{A828BF9C-B3D1-4887-BF5B-276A23F2BB1C}">
      <dgm:prSet phldrT="[Text]" custT="1"/>
      <dgm:spPr/>
      <dgm:t>
        <a:bodyPr/>
        <a:lstStyle/>
        <a:p>
          <a:r>
            <a:rPr lang="en-IN" sz="1800" dirty="0">
              <a:latin typeface="Arial Rounded MT Bold" panose="020F0704030504030204" pitchFamily="34" charset="0"/>
            </a:rPr>
            <a:t>Month 3:</a:t>
          </a:r>
          <a:br>
            <a:rPr lang="en-IN" sz="1800" dirty="0">
              <a:latin typeface="Arial Rounded MT Bold" panose="020F0704030504030204" pitchFamily="34" charset="0"/>
            </a:rPr>
          </a:br>
          <a:r>
            <a:rPr lang="en-IN" sz="1800" dirty="0">
              <a:latin typeface="Arial Rounded MT Bold" panose="020F0704030504030204" pitchFamily="34" charset="0"/>
            </a:rPr>
            <a:t>Development Phase II &amp; Testing</a:t>
          </a:r>
        </a:p>
      </dgm:t>
    </dgm:pt>
    <dgm:pt modelId="{EDB372B8-B6F7-4FEE-91C7-CA06DFDCEB45}" type="parTrans" cxnId="{5C2794D3-A391-4A71-A2E6-9C2E8DC3FE1B}">
      <dgm:prSet/>
      <dgm:spPr/>
      <dgm:t>
        <a:bodyPr/>
        <a:lstStyle/>
        <a:p>
          <a:endParaRPr lang="en-IN"/>
        </a:p>
      </dgm:t>
    </dgm:pt>
    <dgm:pt modelId="{AD3B4D13-AA55-46BD-B02D-D3240B5F7B5B}" type="sibTrans" cxnId="{5C2794D3-A391-4A71-A2E6-9C2E8DC3FE1B}">
      <dgm:prSet/>
      <dgm:spPr/>
      <dgm:t>
        <a:bodyPr/>
        <a:lstStyle/>
        <a:p>
          <a:endParaRPr lang="en-IN"/>
        </a:p>
      </dgm:t>
    </dgm:pt>
    <dgm:pt modelId="{0A9A2BFE-1A0C-4D58-A905-8E36477C176A}">
      <dgm:prSet phldrT="[Text]"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1 &amp; 2: Finalise feature Development</a:t>
          </a:r>
        </a:p>
      </dgm:t>
    </dgm:pt>
    <dgm:pt modelId="{FDF46231-DF6A-4620-8565-BE068C31D9C1}" type="parTrans" cxnId="{B8006A50-C17A-416A-87A9-872650FDD273}">
      <dgm:prSet/>
      <dgm:spPr/>
      <dgm:t>
        <a:bodyPr/>
        <a:lstStyle/>
        <a:p>
          <a:endParaRPr lang="en-IN"/>
        </a:p>
      </dgm:t>
    </dgm:pt>
    <dgm:pt modelId="{63EA71F3-54F9-4032-AA7C-28712FBD944E}" type="sibTrans" cxnId="{B8006A50-C17A-416A-87A9-872650FDD273}">
      <dgm:prSet/>
      <dgm:spPr/>
      <dgm:t>
        <a:bodyPr/>
        <a:lstStyle/>
        <a:p>
          <a:endParaRPr lang="en-IN"/>
        </a:p>
      </dgm:t>
    </dgm:pt>
    <dgm:pt modelId="{DCC4B2A6-21E5-45B7-A272-55B6063F52FF}">
      <dgm:prSet phldrT="[Text]"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3: Conduct alpha testing and bug –fixing.</a:t>
          </a:r>
        </a:p>
      </dgm:t>
    </dgm:pt>
    <dgm:pt modelId="{882FF2D9-5C61-4D80-AD47-085E958B4C6F}" type="parTrans" cxnId="{11D5D011-0BC5-44B7-AE91-4F02A939D947}">
      <dgm:prSet/>
      <dgm:spPr/>
      <dgm:t>
        <a:bodyPr/>
        <a:lstStyle/>
        <a:p>
          <a:endParaRPr lang="en-IN"/>
        </a:p>
      </dgm:t>
    </dgm:pt>
    <dgm:pt modelId="{25C9CD89-8348-439F-8421-E1EB413174EA}" type="sibTrans" cxnId="{11D5D011-0BC5-44B7-AE91-4F02A939D947}">
      <dgm:prSet/>
      <dgm:spPr/>
      <dgm:t>
        <a:bodyPr/>
        <a:lstStyle/>
        <a:p>
          <a:endParaRPr lang="en-IN"/>
        </a:p>
      </dgm:t>
    </dgm:pt>
    <dgm:pt modelId="{A20CB4F9-50C9-4BDB-B470-1B990E23854B}">
      <dgm:prSet custT="1"/>
      <dgm:spPr/>
      <dgm:t>
        <a:bodyPr/>
        <a:lstStyle/>
        <a:p>
          <a:r>
            <a:rPr lang="en-IN" sz="1800" dirty="0">
              <a:latin typeface="Arial Rounded MT Bold" panose="020F0704030504030204" pitchFamily="34" charset="0"/>
            </a:rPr>
            <a:t>Month 4: Launch preparation</a:t>
          </a:r>
        </a:p>
      </dgm:t>
    </dgm:pt>
    <dgm:pt modelId="{E9D9D6CE-C035-4D3B-99DA-CDC7CF9F6A2F}" type="parTrans" cxnId="{BF4FCBF4-3252-4522-81B0-965C9558CAF9}">
      <dgm:prSet/>
      <dgm:spPr/>
      <dgm:t>
        <a:bodyPr/>
        <a:lstStyle/>
        <a:p>
          <a:endParaRPr lang="en-IN"/>
        </a:p>
      </dgm:t>
    </dgm:pt>
    <dgm:pt modelId="{8161E7C1-A83C-4926-8F71-911399B1655B}" type="sibTrans" cxnId="{BF4FCBF4-3252-4522-81B0-965C9558CAF9}">
      <dgm:prSet/>
      <dgm:spPr/>
      <dgm:t>
        <a:bodyPr/>
        <a:lstStyle/>
        <a:p>
          <a:endParaRPr lang="en-IN"/>
        </a:p>
      </dgm:t>
    </dgm:pt>
    <dgm:pt modelId="{C80217C5-701C-473B-ADF1-944FC20B5233}">
      <dgm:prSet phldrT="[Text]"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2, 3 &amp; 4: Training by Samsung</a:t>
          </a:r>
        </a:p>
      </dgm:t>
    </dgm:pt>
    <dgm:pt modelId="{F68F5F42-1ECE-49FA-9C5D-B4986E08452F}" type="parTrans" cxnId="{196A705C-2D03-4BAF-8281-6A2791EED045}">
      <dgm:prSet/>
      <dgm:spPr/>
      <dgm:t>
        <a:bodyPr/>
        <a:lstStyle/>
        <a:p>
          <a:endParaRPr lang="en-IN"/>
        </a:p>
      </dgm:t>
    </dgm:pt>
    <dgm:pt modelId="{055DB082-6C59-4D6F-815E-1B93A1AD788F}" type="sibTrans" cxnId="{196A705C-2D03-4BAF-8281-6A2791EED045}">
      <dgm:prSet/>
      <dgm:spPr/>
      <dgm:t>
        <a:bodyPr/>
        <a:lstStyle/>
        <a:p>
          <a:endParaRPr lang="en-IN"/>
        </a:p>
      </dgm:t>
    </dgm:pt>
    <dgm:pt modelId="{61F11B7E-26E4-45E1-9233-240A0A78A840}">
      <dgm:prSet phldrT="[Text]"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4: Start Beta testing with a small group of users.</a:t>
          </a:r>
        </a:p>
      </dgm:t>
    </dgm:pt>
    <dgm:pt modelId="{B64EC2E3-1C6C-49D4-BAC5-1D0D0BD59771}" type="parTrans" cxnId="{A986B3DC-1596-4206-9CF9-0F4F9A1DCE41}">
      <dgm:prSet/>
      <dgm:spPr/>
      <dgm:t>
        <a:bodyPr/>
        <a:lstStyle/>
        <a:p>
          <a:endParaRPr lang="en-IN"/>
        </a:p>
      </dgm:t>
    </dgm:pt>
    <dgm:pt modelId="{F88A0378-6A17-4BD9-8239-DF974F584858}" type="sibTrans" cxnId="{A986B3DC-1596-4206-9CF9-0F4F9A1DCE41}">
      <dgm:prSet/>
      <dgm:spPr/>
      <dgm:t>
        <a:bodyPr/>
        <a:lstStyle/>
        <a:p>
          <a:endParaRPr lang="en-IN"/>
        </a:p>
      </dgm:t>
    </dgm:pt>
    <dgm:pt modelId="{B6CBAAD4-C260-49EF-9C1A-03AF44A0F07A}">
      <dgm:prSet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1: Incorporate feedback from beta testing and finalise product for launch.</a:t>
          </a:r>
        </a:p>
      </dgm:t>
    </dgm:pt>
    <dgm:pt modelId="{1D520D32-7836-415B-8237-C2B59DEABFE4}" type="parTrans" cxnId="{DF285F13-B10B-4C54-8646-B7FD99B2BD74}">
      <dgm:prSet/>
      <dgm:spPr/>
      <dgm:t>
        <a:bodyPr/>
        <a:lstStyle/>
        <a:p>
          <a:endParaRPr lang="en-IN"/>
        </a:p>
      </dgm:t>
    </dgm:pt>
    <dgm:pt modelId="{E49F2B78-3515-48ED-B4D4-8334E143848B}" type="sibTrans" cxnId="{DF285F13-B10B-4C54-8646-B7FD99B2BD74}">
      <dgm:prSet/>
      <dgm:spPr/>
      <dgm:t>
        <a:bodyPr/>
        <a:lstStyle/>
        <a:p>
          <a:endParaRPr lang="en-IN"/>
        </a:p>
      </dgm:t>
    </dgm:pt>
    <dgm:pt modelId="{C3A368AF-D4C5-476E-93E2-3CD99E6B344D}">
      <dgm:prSet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2: Develop marketing and launch plan.</a:t>
          </a:r>
        </a:p>
      </dgm:t>
    </dgm:pt>
    <dgm:pt modelId="{3CA5D263-9EB1-47D4-86B8-9441C0C8C159}" type="parTrans" cxnId="{6F3C7C65-CBE4-4BB6-9176-BE06D11A6CB7}">
      <dgm:prSet/>
      <dgm:spPr/>
      <dgm:t>
        <a:bodyPr/>
        <a:lstStyle/>
        <a:p>
          <a:endParaRPr lang="en-IN"/>
        </a:p>
      </dgm:t>
    </dgm:pt>
    <dgm:pt modelId="{F2B9DBCA-8BA0-4C3B-9111-56C4A7BE7238}" type="sibTrans" cxnId="{6F3C7C65-CBE4-4BB6-9176-BE06D11A6CB7}">
      <dgm:prSet/>
      <dgm:spPr/>
      <dgm:t>
        <a:bodyPr/>
        <a:lstStyle/>
        <a:p>
          <a:endParaRPr lang="en-IN"/>
        </a:p>
      </dgm:t>
    </dgm:pt>
    <dgm:pt modelId="{D10786B8-C7C4-4DB2-ABF3-AD6B73AD3B60}">
      <dgm:prSet/>
      <dgm:spPr/>
      <dgm:t>
        <a:bodyPr/>
        <a:lstStyle/>
        <a:p>
          <a:r>
            <a:rPr lang="en-IN" dirty="0">
              <a:latin typeface="Arial Rounded MT Bold" panose="020F0704030504030204" pitchFamily="34" charset="0"/>
            </a:rPr>
            <a:t>Week 3 &amp; 4: Submit the app to the marketplace with the guidance of Samsung R&amp;D team.</a:t>
          </a:r>
        </a:p>
      </dgm:t>
    </dgm:pt>
    <dgm:pt modelId="{DD96FBAC-A525-4A64-84C4-95A7984F79A3}" type="parTrans" cxnId="{2381E02F-2936-4D4C-A9E2-064812AE5198}">
      <dgm:prSet/>
      <dgm:spPr/>
      <dgm:t>
        <a:bodyPr/>
        <a:lstStyle/>
        <a:p>
          <a:endParaRPr lang="en-IN"/>
        </a:p>
      </dgm:t>
    </dgm:pt>
    <dgm:pt modelId="{7E1666DF-30F4-48F9-B7C1-2772AE4E19F7}" type="sibTrans" cxnId="{2381E02F-2936-4D4C-A9E2-064812AE5198}">
      <dgm:prSet/>
      <dgm:spPr/>
      <dgm:t>
        <a:bodyPr/>
        <a:lstStyle/>
        <a:p>
          <a:endParaRPr lang="en-IN"/>
        </a:p>
      </dgm:t>
    </dgm:pt>
    <dgm:pt modelId="{5AAD0FF0-34E9-4E07-B435-36D2BB39765A}" type="pres">
      <dgm:prSet presAssocID="{705D1691-ABC0-4105-84A9-A9E3A2FDABB4}" presName="Name0" presStyleCnt="0">
        <dgm:presLayoutVars>
          <dgm:dir/>
          <dgm:animLvl val="lvl"/>
          <dgm:resizeHandles val="exact"/>
        </dgm:presLayoutVars>
      </dgm:prSet>
      <dgm:spPr/>
    </dgm:pt>
    <dgm:pt modelId="{B9878E7E-EFB2-417F-8558-618770F29BBC}" type="pres">
      <dgm:prSet presAssocID="{149C4E9F-CBA8-47A2-9093-5E4E75B12F5C}" presName="composite" presStyleCnt="0"/>
      <dgm:spPr/>
    </dgm:pt>
    <dgm:pt modelId="{4B50D8EB-E34A-4BAC-BB58-5D7CA471E97D}" type="pres">
      <dgm:prSet presAssocID="{149C4E9F-CBA8-47A2-9093-5E4E75B12F5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F214F87-85A3-446F-8EA8-F03034715819}" type="pres">
      <dgm:prSet presAssocID="{149C4E9F-CBA8-47A2-9093-5E4E75B12F5C}" presName="desTx" presStyleLbl="alignAccFollowNode1" presStyleIdx="0" presStyleCnt="4" custLinFactNeighborX="-1418" custLinFactNeighborY="995">
        <dgm:presLayoutVars>
          <dgm:bulletEnabled val="1"/>
        </dgm:presLayoutVars>
      </dgm:prSet>
      <dgm:spPr/>
    </dgm:pt>
    <dgm:pt modelId="{ECE24494-1F2B-4B2C-B66E-A6904D504600}" type="pres">
      <dgm:prSet presAssocID="{800D4050-A08A-4918-8A66-EAE77E74F1C5}" presName="space" presStyleCnt="0"/>
      <dgm:spPr/>
    </dgm:pt>
    <dgm:pt modelId="{B3D05F86-FEC3-4586-BDF0-7BFAF319F614}" type="pres">
      <dgm:prSet presAssocID="{7F1AA08D-23E9-4761-8D93-CC6457F1D3D4}" presName="composite" presStyleCnt="0"/>
      <dgm:spPr/>
    </dgm:pt>
    <dgm:pt modelId="{D3DA9903-24F9-442A-A7DE-4B231362D1E4}" type="pres">
      <dgm:prSet presAssocID="{7F1AA08D-23E9-4761-8D93-CC6457F1D3D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24AD68B-8F7A-4727-BD0C-9BFA8F9AA70A}" type="pres">
      <dgm:prSet presAssocID="{7F1AA08D-23E9-4761-8D93-CC6457F1D3D4}" presName="desTx" presStyleLbl="alignAccFollowNode1" presStyleIdx="1" presStyleCnt="4">
        <dgm:presLayoutVars>
          <dgm:bulletEnabled val="1"/>
        </dgm:presLayoutVars>
      </dgm:prSet>
      <dgm:spPr/>
    </dgm:pt>
    <dgm:pt modelId="{F34417D7-00C4-4AE0-833A-D4FF738E2BA3}" type="pres">
      <dgm:prSet presAssocID="{FB6629BB-A24F-4E7D-B2E1-1A17522C3F85}" presName="space" presStyleCnt="0"/>
      <dgm:spPr/>
    </dgm:pt>
    <dgm:pt modelId="{CEA780F6-883F-4861-8669-0FCFAB735846}" type="pres">
      <dgm:prSet presAssocID="{A828BF9C-B3D1-4887-BF5B-276A23F2BB1C}" presName="composite" presStyleCnt="0"/>
      <dgm:spPr/>
    </dgm:pt>
    <dgm:pt modelId="{D3D61147-7880-4C22-AB44-94C24B81363D}" type="pres">
      <dgm:prSet presAssocID="{A828BF9C-B3D1-4887-BF5B-276A23F2BB1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1CFAE5D-3AA8-433A-8779-CCA538DD3DB9}" type="pres">
      <dgm:prSet presAssocID="{A828BF9C-B3D1-4887-BF5B-276A23F2BB1C}" presName="desTx" presStyleLbl="alignAccFollowNode1" presStyleIdx="2" presStyleCnt="4">
        <dgm:presLayoutVars>
          <dgm:bulletEnabled val="1"/>
        </dgm:presLayoutVars>
      </dgm:prSet>
      <dgm:spPr/>
    </dgm:pt>
    <dgm:pt modelId="{79B1C0CB-9D76-4808-96A4-48828746FDD6}" type="pres">
      <dgm:prSet presAssocID="{AD3B4D13-AA55-46BD-B02D-D3240B5F7B5B}" presName="space" presStyleCnt="0"/>
      <dgm:spPr/>
    </dgm:pt>
    <dgm:pt modelId="{C7EA51F7-6AF2-4003-BAAA-3C6E596A833A}" type="pres">
      <dgm:prSet presAssocID="{A20CB4F9-50C9-4BDB-B470-1B990E23854B}" presName="composite" presStyleCnt="0"/>
      <dgm:spPr/>
    </dgm:pt>
    <dgm:pt modelId="{B932F7C1-6534-49CB-935B-C4CF1C4FE747}" type="pres">
      <dgm:prSet presAssocID="{A20CB4F9-50C9-4BDB-B470-1B990E23854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E2F739F-59D8-404C-8A53-7C606490410C}" type="pres">
      <dgm:prSet presAssocID="{A20CB4F9-50C9-4BDB-B470-1B990E23854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F710D0A-CD26-4A25-9EE9-4B7BED207269}" srcId="{149C4E9F-CBA8-47A2-9093-5E4E75B12F5C}" destId="{37087CF7-E5F4-4597-873F-C2358ABA7E3B}" srcOrd="0" destOrd="0" parTransId="{D828C726-B5BF-4573-9751-077BEBF65066}" sibTransId="{DCCA35CF-48CD-496C-A57C-EEB4A30FA052}"/>
    <dgm:cxn modelId="{11D5D011-0BC5-44B7-AE91-4F02A939D947}" srcId="{A828BF9C-B3D1-4887-BF5B-276A23F2BB1C}" destId="{DCC4B2A6-21E5-45B7-A272-55B6063F52FF}" srcOrd="1" destOrd="0" parTransId="{882FF2D9-5C61-4D80-AD47-085E958B4C6F}" sibTransId="{25C9CD89-8348-439F-8421-E1EB413174EA}"/>
    <dgm:cxn modelId="{DF285F13-B10B-4C54-8646-B7FD99B2BD74}" srcId="{A20CB4F9-50C9-4BDB-B470-1B990E23854B}" destId="{B6CBAAD4-C260-49EF-9C1A-03AF44A0F07A}" srcOrd="0" destOrd="0" parTransId="{1D520D32-7836-415B-8237-C2B59DEABFE4}" sibTransId="{E49F2B78-3515-48ED-B4D4-8334E143848B}"/>
    <dgm:cxn modelId="{9CC96F24-3A1F-4202-B463-3772F5F231D9}" type="presOf" srcId="{A20CB4F9-50C9-4BDB-B470-1B990E23854B}" destId="{B932F7C1-6534-49CB-935B-C4CF1C4FE747}" srcOrd="0" destOrd="0" presId="urn:microsoft.com/office/officeart/2005/8/layout/hList1"/>
    <dgm:cxn modelId="{5ADF822B-D856-4E81-915A-3F0F2C70EC3F}" type="presOf" srcId="{61F11B7E-26E4-45E1-9233-240A0A78A840}" destId="{91CFAE5D-3AA8-433A-8779-CCA538DD3DB9}" srcOrd="0" destOrd="2" presId="urn:microsoft.com/office/officeart/2005/8/layout/hList1"/>
    <dgm:cxn modelId="{2381E02F-2936-4D4C-A9E2-064812AE5198}" srcId="{A20CB4F9-50C9-4BDB-B470-1B990E23854B}" destId="{D10786B8-C7C4-4DB2-ABF3-AD6B73AD3B60}" srcOrd="2" destOrd="0" parTransId="{DD96FBAC-A525-4A64-84C4-95A7984F79A3}" sibTransId="{7E1666DF-30F4-48F9-B7C1-2772AE4E19F7}"/>
    <dgm:cxn modelId="{DE9C9C31-C46E-4698-82EB-998FF0266A25}" type="presOf" srcId="{C80217C5-701C-473B-ADF1-944FC20B5233}" destId="{4F214F87-85A3-446F-8EA8-F03034715819}" srcOrd="0" destOrd="1" presId="urn:microsoft.com/office/officeart/2005/8/layout/hList1"/>
    <dgm:cxn modelId="{7200B93E-CFD7-412D-93E5-F1CF0EF2B606}" type="presOf" srcId="{DCC4B2A6-21E5-45B7-A272-55B6063F52FF}" destId="{91CFAE5D-3AA8-433A-8779-CCA538DD3DB9}" srcOrd="0" destOrd="1" presId="urn:microsoft.com/office/officeart/2005/8/layout/hList1"/>
    <dgm:cxn modelId="{196A705C-2D03-4BAF-8281-6A2791EED045}" srcId="{149C4E9F-CBA8-47A2-9093-5E4E75B12F5C}" destId="{C80217C5-701C-473B-ADF1-944FC20B5233}" srcOrd="1" destOrd="0" parTransId="{F68F5F42-1ECE-49FA-9C5D-B4986E08452F}" sibTransId="{055DB082-6C59-4D6F-815E-1B93A1AD788F}"/>
    <dgm:cxn modelId="{6F3C7C65-CBE4-4BB6-9176-BE06D11A6CB7}" srcId="{A20CB4F9-50C9-4BDB-B470-1B990E23854B}" destId="{C3A368AF-D4C5-476E-93E2-3CD99E6B344D}" srcOrd="1" destOrd="0" parTransId="{3CA5D263-9EB1-47D4-86B8-9441C0C8C159}" sibTransId="{F2B9DBCA-8BA0-4C3B-9111-56C4A7BE7238}"/>
    <dgm:cxn modelId="{F8ABBE45-BE23-4555-8AF7-3D8108B61589}" type="presOf" srcId="{96A29901-6852-43C5-9D72-25BBA113A6EB}" destId="{224AD68B-8F7A-4727-BD0C-9BFA8F9AA70A}" srcOrd="0" destOrd="0" presId="urn:microsoft.com/office/officeart/2005/8/layout/hList1"/>
    <dgm:cxn modelId="{1221466D-4336-415B-A9C8-65521DCDF19D}" type="presOf" srcId="{149C4E9F-CBA8-47A2-9093-5E4E75B12F5C}" destId="{4B50D8EB-E34A-4BAC-BB58-5D7CA471E97D}" srcOrd="0" destOrd="0" presId="urn:microsoft.com/office/officeart/2005/8/layout/hList1"/>
    <dgm:cxn modelId="{B8006A50-C17A-416A-87A9-872650FDD273}" srcId="{A828BF9C-B3D1-4887-BF5B-276A23F2BB1C}" destId="{0A9A2BFE-1A0C-4D58-A905-8E36477C176A}" srcOrd="0" destOrd="0" parTransId="{FDF46231-DF6A-4620-8565-BE068C31D9C1}" sibTransId="{63EA71F3-54F9-4032-AA7C-28712FBD944E}"/>
    <dgm:cxn modelId="{3C249C52-FF5D-4396-AD3B-270B78397109}" srcId="{7F1AA08D-23E9-4761-8D93-CC6457F1D3D4}" destId="{96A29901-6852-43C5-9D72-25BBA113A6EB}" srcOrd="0" destOrd="0" parTransId="{DFB6824A-B17E-4655-AC6C-314E8E7FE5F7}" sibTransId="{9AC3B85A-2BCA-4BA2-BA34-CE1C78F85726}"/>
    <dgm:cxn modelId="{EC9F9177-DDC6-4E2D-8FCA-8378170845C1}" srcId="{705D1691-ABC0-4105-84A9-A9E3A2FDABB4}" destId="{149C4E9F-CBA8-47A2-9093-5E4E75B12F5C}" srcOrd="0" destOrd="0" parTransId="{62F89225-D8BE-4BA6-BD1D-62AC525A1A41}" sibTransId="{800D4050-A08A-4918-8A66-EAE77E74F1C5}"/>
    <dgm:cxn modelId="{D9D3B657-F863-4DD9-8D50-3FCA748E93B7}" srcId="{705D1691-ABC0-4105-84A9-A9E3A2FDABB4}" destId="{7F1AA08D-23E9-4761-8D93-CC6457F1D3D4}" srcOrd="1" destOrd="0" parTransId="{D3AF3BC8-68B3-4027-8071-A627F0013CFF}" sibTransId="{FB6629BB-A24F-4E7D-B2E1-1A17522C3F85}"/>
    <dgm:cxn modelId="{4619D57E-8594-4881-A04E-EF7074CC17D8}" srcId="{7F1AA08D-23E9-4761-8D93-CC6457F1D3D4}" destId="{A476F946-9B9D-4D86-93D0-D85A58DDB216}" srcOrd="1" destOrd="0" parTransId="{A6403493-0F7F-4C1F-8636-36DF42D5FFA5}" sibTransId="{8996B885-5BC2-4291-BD1E-2FD69657E07F}"/>
    <dgm:cxn modelId="{CB4E0E83-03B8-4593-BDC6-3033FA06321B}" type="presOf" srcId="{A828BF9C-B3D1-4887-BF5B-276A23F2BB1C}" destId="{D3D61147-7880-4C22-AB44-94C24B81363D}" srcOrd="0" destOrd="0" presId="urn:microsoft.com/office/officeart/2005/8/layout/hList1"/>
    <dgm:cxn modelId="{634DD4A1-CB3B-4AF9-B7F3-AE08A549B225}" type="presOf" srcId="{B6CBAAD4-C260-49EF-9C1A-03AF44A0F07A}" destId="{2E2F739F-59D8-404C-8A53-7C606490410C}" srcOrd="0" destOrd="0" presId="urn:microsoft.com/office/officeart/2005/8/layout/hList1"/>
    <dgm:cxn modelId="{A82025AF-E994-40E4-B9F7-4006172935E2}" type="presOf" srcId="{A476F946-9B9D-4D86-93D0-D85A58DDB216}" destId="{224AD68B-8F7A-4727-BD0C-9BFA8F9AA70A}" srcOrd="0" destOrd="1" presId="urn:microsoft.com/office/officeart/2005/8/layout/hList1"/>
    <dgm:cxn modelId="{FBF500B1-6812-4C75-BB2A-0ED791093903}" type="presOf" srcId="{7F1AA08D-23E9-4761-8D93-CC6457F1D3D4}" destId="{D3DA9903-24F9-442A-A7DE-4B231362D1E4}" srcOrd="0" destOrd="0" presId="urn:microsoft.com/office/officeart/2005/8/layout/hList1"/>
    <dgm:cxn modelId="{9735A8CB-CC08-4DD7-BF56-FEF546A5AC72}" type="presOf" srcId="{D10786B8-C7C4-4DB2-ABF3-AD6B73AD3B60}" destId="{2E2F739F-59D8-404C-8A53-7C606490410C}" srcOrd="0" destOrd="2" presId="urn:microsoft.com/office/officeart/2005/8/layout/hList1"/>
    <dgm:cxn modelId="{4E8CCBCB-B0DB-4D5F-AD96-56DD471251C5}" type="presOf" srcId="{705D1691-ABC0-4105-84A9-A9E3A2FDABB4}" destId="{5AAD0FF0-34E9-4E07-B435-36D2BB39765A}" srcOrd="0" destOrd="0" presId="urn:microsoft.com/office/officeart/2005/8/layout/hList1"/>
    <dgm:cxn modelId="{86EC15CD-D8AB-4466-B409-8FA3FD7E2423}" type="presOf" srcId="{C3A368AF-D4C5-476E-93E2-3CD99E6B344D}" destId="{2E2F739F-59D8-404C-8A53-7C606490410C}" srcOrd="0" destOrd="1" presId="urn:microsoft.com/office/officeart/2005/8/layout/hList1"/>
    <dgm:cxn modelId="{5C2794D3-A391-4A71-A2E6-9C2E8DC3FE1B}" srcId="{705D1691-ABC0-4105-84A9-A9E3A2FDABB4}" destId="{A828BF9C-B3D1-4887-BF5B-276A23F2BB1C}" srcOrd="2" destOrd="0" parTransId="{EDB372B8-B6F7-4FEE-91C7-CA06DFDCEB45}" sibTransId="{AD3B4D13-AA55-46BD-B02D-D3240B5F7B5B}"/>
    <dgm:cxn modelId="{297E5DD8-B5C6-461F-8222-8307A2B7AE0C}" type="presOf" srcId="{37087CF7-E5F4-4597-873F-C2358ABA7E3B}" destId="{4F214F87-85A3-446F-8EA8-F03034715819}" srcOrd="0" destOrd="0" presId="urn:microsoft.com/office/officeart/2005/8/layout/hList1"/>
    <dgm:cxn modelId="{A986B3DC-1596-4206-9CF9-0F4F9A1DCE41}" srcId="{A828BF9C-B3D1-4887-BF5B-276A23F2BB1C}" destId="{61F11B7E-26E4-45E1-9233-240A0A78A840}" srcOrd="2" destOrd="0" parTransId="{B64EC2E3-1C6C-49D4-BAC5-1D0D0BD59771}" sibTransId="{F88A0378-6A17-4BD9-8239-DF974F584858}"/>
    <dgm:cxn modelId="{BF4FCBF4-3252-4522-81B0-965C9558CAF9}" srcId="{705D1691-ABC0-4105-84A9-A9E3A2FDABB4}" destId="{A20CB4F9-50C9-4BDB-B470-1B990E23854B}" srcOrd="3" destOrd="0" parTransId="{E9D9D6CE-C035-4D3B-99DA-CDC7CF9F6A2F}" sibTransId="{8161E7C1-A83C-4926-8F71-911399B1655B}"/>
    <dgm:cxn modelId="{6670A2F7-27F1-4E24-9612-A2BA141659D6}" type="presOf" srcId="{0A9A2BFE-1A0C-4D58-A905-8E36477C176A}" destId="{91CFAE5D-3AA8-433A-8779-CCA538DD3DB9}" srcOrd="0" destOrd="0" presId="urn:microsoft.com/office/officeart/2005/8/layout/hList1"/>
    <dgm:cxn modelId="{87CBBA35-D39D-4E80-9F4D-8C2C5232676C}" type="presParOf" srcId="{5AAD0FF0-34E9-4E07-B435-36D2BB39765A}" destId="{B9878E7E-EFB2-417F-8558-618770F29BBC}" srcOrd="0" destOrd="0" presId="urn:microsoft.com/office/officeart/2005/8/layout/hList1"/>
    <dgm:cxn modelId="{74ED716D-E8A1-4B9D-BF1B-042D9BF65C80}" type="presParOf" srcId="{B9878E7E-EFB2-417F-8558-618770F29BBC}" destId="{4B50D8EB-E34A-4BAC-BB58-5D7CA471E97D}" srcOrd="0" destOrd="0" presId="urn:microsoft.com/office/officeart/2005/8/layout/hList1"/>
    <dgm:cxn modelId="{10DCD5CF-0B67-4E4C-A084-88964585DC75}" type="presParOf" srcId="{B9878E7E-EFB2-417F-8558-618770F29BBC}" destId="{4F214F87-85A3-446F-8EA8-F03034715819}" srcOrd="1" destOrd="0" presId="urn:microsoft.com/office/officeart/2005/8/layout/hList1"/>
    <dgm:cxn modelId="{D6F07700-9F23-4B6F-B31A-91BBF1A732B7}" type="presParOf" srcId="{5AAD0FF0-34E9-4E07-B435-36D2BB39765A}" destId="{ECE24494-1F2B-4B2C-B66E-A6904D504600}" srcOrd="1" destOrd="0" presId="urn:microsoft.com/office/officeart/2005/8/layout/hList1"/>
    <dgm:cxn modelId="{B24E11FC-2997-4059-BA12-1EA204731ECF}" type="presParOf" srcId="{5AAD0FF0-34E9-4E07-B435-36D2BB39765A}" destId="{B3D05F86-FEC3-4586-BDF0-7BFAF319F614}" srcOrd="2" destOrd="0" presId="urn:microsoft.com/office/officeart/2005/8/layout/hList1"/>
    <dgm:cxn modelId="{62174242-CDA8-48BF-BC53-B0CD54593313}" type="presParOf" srcId="{B3D05F86-FEC3-4586-BDF0-7BFAF319F614}" destId="{D3DA9903-24F9-442A-A7DE-4B231362D1E4}" srcOrd="0" destOrd="0" presId="urn:microsoft.com/office/officeart/2005/8/layout/hList1"/>
    <dgm:cxn modelId="{017DBC66-7652-425E-B750-F83A788229B0}" type="presParOf" srcId="{B3D05F86-FEC3-4586-BDF0-7BFAF319F614}" destId="{224AD68B-8F7A-4727-BD0C-9BFA8F9AA70A}" srcOrd="1" destOrd="0" presId="urn:microsoft.com/office/officeart/2005/8/layout/hList1"/>
    <dgm:cxn modelId="{27FA8903-05F5-4DB6-8D9D-CD10296F604C}" type="presParOf" srcId="{5AAD0FF0-34E9-4E07-B435-36D2BB39765A}" destId="{F34417D7-00C4-4AE0-833A-D4FF738E2BA3}" srcOrd="3" destOrd="0" presId="urn:microsoft.com/office/officeart/2005/8/layout/hList1"/>
    <dgm:cxn modelId="{F05CC93D-7285-4361-BB4F-7148FD7EDC73}" type="presParOf" srcId="{5AAD0FF0-34E9-4E07-B435-36D2BB39765A}" destId="{CEA780F6-883F-4861-8669-0FCFAB735846}" srcOrd="4" destOrd="0" presId="urn:microsoft.com/office/officeart/2005/8/layout/hList1"/>
    <dgm:cxn modelId="{F46C8B2C-530D-417A-AAB9-3659B811931B}" type="presParOf" srcId="{CEA780F6-883F-4861-8669-0FCFAB735846}" destId="{D3D61147-7880-4C22-AB44-94C24B81363D}" srcOrd="0" destOrd="0" presId="urn:microsoft.com/office/officeart/2005/8/layout/hList1"/>
    <dgm:cxn modelId="{1E06EBFC-8598-4C8D-9A3D-1A4C11D1B45F}" type="presParOf" srcId="{CEA780F6-883F-4861-8669-0FCFAB735846}" destId="{91CFAE5D-3AA8-433A-8779-CCA538DD3DB9}" srcOrd="1" destOrd="0" presId="urn:microsoft.com/office/officeart/2005/8/layout/hList1"/>
    <dgm:cxn modelId="{10785BD5-9AEA-466F-81E2-439641F7B4C2}" type="presParOf" srcId="{5AAD0FF0-34E9-4E07-B435-36D2BB39765A}" destId="{79B1C0CB-9D76-4808-96A4-48828746FDD6}" srcOrd="5" destOrd="0" presId="urn:microsoft.com/office/officeart/2005/8/layout/hList1"/>
    <dgm:cxn modelId="{57D04F7F-7C2C-4F97-AED6-67C99F1733B6}" type="presParOf" srcId="{5AAD0FF0-34E9-4E07-B435-36D2BB39765A}" destId="{C7EA51F7-6AF2-4003-BAAA-3C6E596A833A}" srcOrd="6" destOrd="0" presId="urn:microsoft.com/office/officeart/2005/8/layout/hList1"/>
    <dgm:cxn modelId="{73832E15-40BD-4A0D-9C33-EF441D4049DB}" type="presParOf" srcId="{C7EA51F7-6AF2-4003-BAAA-3C6E596A833A}" destId="{B932F7C1-6534-49CB-935B-C4CF1C4FE747}" srcOrd="0" destOrd="0" presId="urn:microsoft.com/office/officeart/2005/8/layout/hList1"/>
    <dgm:cxn modelId="{C80FFC90-6437-419C-A4F3-BF2D5559904C}" type="presParOf" srcId="{C7EA51F7-6AF2-4003-BAAA-3C6E596A833A}" destId="{2E2F739F-59D8-404C-8A53-7C60649041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0D8EB-E34A-4BAC-BB58-5D7CA471E97D}">
      <dsp:nvSpPr>
        <dsp:cNvPr id="0" name=""/>
        <dsp:cNvSpPr/>
      </dsp:nvSpPr>
      <dsp:spPr>
        <a:xfrm>
          <a:off x="4466" y="24409"/>
          <a:ext cx="2685959" cy="86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 Rounded MT Bold" panose="020F0704030504030204" pitchFamily="34" charset="0"/>
            </a:rPr>
            <a:t>Month 1:</a:t>
          </a:r>
          <a:br>
            <a:rPr lang="en-IN" sz="1800" kern="1200" dirty="0">
              <a:latin typeface="Arial Rounded MT Bold" panose="020F0704030504030204" pitchFamily="34" charset="0"/>
            </a:rPr>
          </a:br>
          <a:r>
            <a:rPr lang="en-IN" sz="1800" kern="1200" dirty="0">
              <a:latin typeface="Arial Rounded MT Bold" panose="020F0704030504030204" pitchFamily="34" charset="0"/>
            </a:rPr>
            <a:t>Research and Planning</a:t>
          </a:r>
        </a:p>
      </dsp:txBody>
      <dsp:txXfrm>
        <a:off x="4466" y="24409"/>
        <a:ext cx="2685959" cy="863464"/>
      </dsp:txXfrm>
    </dsp:sp>
    <dsp:sp modelId="{4F214F87-85A3-446F-8EA8-F03034715819}">
      <dsp:nvSpPr>
        <dsp:cNvPr id="0" name=""/>
        <dsp:cNvSpPr/>
      </dsp:nvSpPr>
      <dsp:spPr>
        <a:xfrm>
          <a:off x="0" y="912284"/>
          <a:ext cx="2685959" cy="2659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1: Market research and Defining App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2, 3 &amp; 4: Training by Samsung</a:t>
          </a:r>
        </a:p>
      </dsp:txBody>
      <dsp:txXfrm>
        <a:off x="0" y="912284"/>
        <a:ext cx="2685959" cy="2659647"/>
      </dsp:txXfrm>
    </dsp:sp>
    <dsp:sp modelId="{D3DA9903-24F9-442A-A7DE-4B231362D1E4}">
      <dsp:nvSpPr>
        <dsp:cNvPr id="0" name=""/>
        <dsp:cNvSpPr/>
      </dsp:nvSpPr>
      <dsp:spPr>
        <a:xfrm>
          <a:off x="3066461" y="24409"/>
          <a:ext cx="2685959" cy="86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 Rounded MT Bold" panose="020F0704030504030204" pitchFamily="34" charset="0"/>
            </a:rPr>
            <a:t>Month 2:</a:t>
          </a:r>
          <a:br>
            <a:rPr lang="en-IN" sz="1800" kern="1200" dirty="0">
              <a:latin typeface="Arial Rounded MT Bold" panose="020F0704030504030204" pitchFamily="34" charset="0"/>
            </a:rPr>
          </a:br>
          <a:r>
            <a:rPr lang="en-IN" sz="1800" kern="1200" dirty="0">
              <a:latin typeface="Arial Rounded MT Bold" panose="020F0704030504030204" pitchFamily="34" charset="0"/>
            </a:rPr>
            <a:t>Development Phase I</a:t>
          </a:r>
        </a:p>
      </dsp:txBody>
      <dsp:txXfrm>
        <a:off x="3066461" y="24409"/>
        <a:ext cx="2685959" cy="863464"/>
      </dsp:txXfrm>
    </dsp:sp>
    <dsp:sp modelId="{224AD68B-8F7A-4727-BD0C-9BFA8F9AA70A}">
      <dsp:nvSpPr>
        <dsp:cNvPr id="0" name=""/>
        <dsp:cNvSpPr/>
      </dsp:nvSpPr>
      <dsp:spPr>
        <a:xfrm>
          <a:off x="3066461" y="887874"/>
          <a:ext cx="2685959" cy="2659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1 &amp; 2: Develop Core features (Real-Time interview simulation and feedback mechanism)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3 &amp; 4: Develop Secondary features(User profiles &amp; Progress Tracking)</a:t>
          </a:r>
        </a:p>
      </dsp:txBody>
      <dsp:txXfrm>
        <a:off x="3066461" y="887874"/>
        <a:ext cx="2685959" cy="2659647"/>
      </dsp:txXfrm>
    </dsp:sp>
    <dsp:sp modelId="{D3D61147-7880-4C22-AB44-94C24B81363D}">
      <dsp:nvSpPr>
        <dsp:cNvPr id="0" name=""/>
        <dsp:cNvSpPr/>
      </dsp:nvSpPr>
      <dsp:spPr>
        <a:xfrm>
          <a:off x="6128455" y="24409"/>
          <a:ext cx="2685959" cy="86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 Rounded MT Bold" panose="020F0704030504030204" pitchFamily="34" charset="0"/>
            </a:rPr>
            <a:t>Month 3:</a:t>
          </a:r>
          <a:br>
            <a:rPr lang="en-IN" sz="1800" kern="1200" dirty="0">
              <a:latin typeface="Arial Rounded MT Bold" panose="020F0704030504030204" pitchFamily="34" charset="0"/>
            </a:rPr>
          </a:br>
          <a:r>
            <a:rPr lang="en-IN" sz="1800" kern="1200" dirty="0">
              <a:latin typeface="Arial Rounded MT Bold" panose="020F0704030504030204" pitchFamily="34" charset="0"/>
            </a:rPr>
            <a:t>Development Phase II &amp; Testing</a:t>
          </a:r>
        </a:p>
      </dsp:txBody>
      <dsp:txXfrm>
        <a:off x="6128455" y="24409"/>
        <a:ext cx="2685959" cy="863464"/>
      </dsp:txXfrm>
    </dsp:sp>
    <dsp:sp modelId="{91CFAE5D-3AA8-433A-8779-CCA538DD3DB9}">
      <dsp:nvSpPr>
        <dsp:cNvPr id="0" name=""/>
        <dsp:cNvSpPr/>
      </dsp:nvSpPr>
      <dsp:spPr>
        <a:xfrm>
          <a:off x="6128455" y="887874"/>
          <a:ext cx="2685959" cy="2659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1 &amp; 2: Finalise feature Development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3: Conduct alpha testing and bug –fixing.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4: Start Beta testing with a small group of users.</a:t>
          </a:r>
        </a:p>
      </dsp:txBody>
      <dsp:txXfrm>
        <a:off x="6128455" y="887874"/>
        <a:ext cx="2685959" cy="2659647"/>
      </dsp:txXfrm>
    </dsp:sp>
    <dsp:sp modelId="{B932F7C1-6534-49CB-935B-C4CF1C4FE747}">
      <dsp:nvSpPr>
        <dsp:cNvPr id="0" name=""/>
        <dsp:cNvSpPr/>
      </dsp:nvSpPr>
      <dsp:spPr>
        <a:xfrm>
          <a:off x="9190450" y="24409"/>
          <a:ext cx="2685959" cy="863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 Rounded MT Bold" panose="020F0704030504030204" pitchFamily="34" charset="0"/>
            </a:rPr>
            <a:t>Month 4: Launch preparation</a:t>
          </a:r>
        </a:p>
      </dsp:txBody>
      <dsp:txXfrm>
        <a:off x="9190450" y="24409"/>
        <a:ext cx="2685959" cy="863464"/>
      </dsp:txXfrm>
    </dsp:sp>
    <dsp:sp modelId="{2E2F739F-59D8-404C-8A53-7C606490410C}">
      <dsp:nvSpPr>
        <dsp:cNvPr id="0" name=""/>
        <dsp:cNvSpPr/>
      </dsp:nvSpPr>
      <dsp:spPr>
        <a:xfrm>
          <a:off x="9190450" y="887874"/>
          <a:ext cx="2685959" cy="26596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1: Incorporate feedback from beta testing and finalise product for launch.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2: Develop marketing and launch plan.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 Rounded MT Bold" panose="020F0704030504030204" pitchFamily="34" charset="0"/>
            </a:rPr>
            <a:t>Week 3 &amp; 4: Submit the app to the marketplace with the guidance of Samsung R&amp;D team.</a:t>
          </a:r>
        </a:p>
      </dsp:txBody>
      <dsp:txXfrm>
        <a:off x="9190450" y="887874"/>
        <a:ext cx="2685959" cy="2659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2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8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27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83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09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8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3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25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0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6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4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3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5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1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1DA21A6-838E-4984-AC32-36FCE565B8A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FBC759-B750-48EB-B0E3-A13A96587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1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603D-0A49-76EE-D8B4-475A739F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568970"/>
            <a:ext cx="9138292" cy="2624211"/>
          </a:xfrm>
        </p:spPr>
        <p:txBody>
          <a:bodyPr/>
          <a:lstStyle/>
          <a:p>
            <a:r>
              <a:rPr lang="en-IN" sz="8000" b="1" dirty="0">
                <a:latin typeface="Castellar" panose="020A0402060406010301" pitchFamily="18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Small Talk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AA993-E13F-2B2F-9184-BBCC0961E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4751882"/>
            <a:ext cx="9782869" cy="1133485"/>
          </a:xfrm>
        </p:spPr>
        <p:txBody>
          <a:bodyPr>
            <a:no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Team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Garv Bhaskar 22BAI1371(VIT Chennai)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Aviral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 Srivastava 22BAI1187(VIT Chennai)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 err="1">
                <a:solidFill>
                  <a:srgbClr val="A925A5"/>
                </a:solidFill>
                <a:latin typeface="Arial Rounded MT Bold" panose="020F0704030504030204" pitchFamily="34" charset="0"/>
              </a:rPr>
              <a:t>Tashadur</a:t>
            </a:r>
            <a:r>
              <a:rPr lang="en-IN" sz="1600" b="1" dirty="0">
                <a:solidFill>
                  <a:srgbClr val="A925A5"/>
                </a:solidFill>
                <a:latin typeface="Arial Rounded MT Bold" panose="020F0704030504030204" pitchFamily="34" charset="0"/>
              </a:rPr>
              <a:t> Rahman 22BRS1304(VIT Chennai)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solidFill>
                  <a:srgbClr val="A925A5"/>
                </a:solidFill>
                <a:latin typeface="Arial Rounded MT Bold" panose="020F0704030504030204" pitchFamily="34" charset="0"/>
              </a:rPr>
              <a:t>Aditya 22BAI1235(VIT Chennai)</a:t>
            </a:r>
          </a:p>
          <a:p>
            <a:pPr marL="457200" indent="-457200">
              <a:buFont typeface="+mj-lt"/>
              <a:buAutoNum type="arabicPeriod"/>
            </a:pPr>
            <a:endParaRPr lang="en-IN" sz="1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8B66-086B-6EA4-D54C-AC9BBB20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45FC-3360-F41C-80AD-DCD87B58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2" y="2963264"/>
            <a:ext cx="11161964" cy="3416300"/>
          </a:xfrm>
          <a:solidFill>
            <a:srgbClr val="B31166"/>
          </a:solidFill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</a:t>
            </a:r>
            <a:r>
              <a:rPr lang="en-IN" sz="2000" b="1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roblem</a:t>
            </a:r>
            <a:r>
              <a:rPr lang="en-IN" sz="2000" b="1" baseline="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 Statement:</a:t>
            </a:r>
          </a:p>
          <a:p>
            <a:pPr marL="0" indent="0">
              <a:buNone/>
            </a:pPr>
            <a:r>
              <a:rPr lang="en-US" sz="2000" baseline="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In today's competitive job market, candidates often struggle to adequately prepare for interviews due to a lack of realistic, in-person mock interview environments. This lack of preparation can lead to increased anxiety and decreased performance during actual interviews. Our metaverse app, </a:t>
            </a:r>
            <a:r>
              <a:rPr lang="en-US" sz="2000" baseline="0" dirty="0" err="1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SmallTalk</a:t>
            </a:r>
            <a:r>
              <a:rPr lang="en-US" sz="2000" baseline="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, addresses this gap by providing a simulated environment where candidates can practice real-time, in-person interviews, receive instant feedback, and improve their interview skills. </a:t>
            </a:r>
          </a:p>
          <a:p>
            <a:r>
              <a:rPr lang="en-IN" sz="2000" b="1" baseline="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Expected Result:</a:t>
            </a:r>
            <a:endParaRPr lang="en-IN" sz="2000" b="1" dirty="0">
              <a:solidFill>
                <a:schemeClr val="bg1"/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  <a:p>
            <a:pPr marL="0" indent="0">
              <a:buNone/>
            </a:pPr>
            <a:r>
              <a:rPr lang="en-US" sz="2000" baseline="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Through </a:t>
            </a:r>
            <a:r>
              <a:rPr lang="en-US" sz="2000" baseline="0" dirty="0" err="1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SmallTalk</a:t>
            </a:r>
            <a:r>
              <a:rPr lang="en-US" sz="2000" baseline="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, we expect to empower candidates with enhanced interview skills and confidence. This app is designed to revolutionize the way candidates prepare for interviews in the digital age.</a:t>
            </a:r>
            <a:endParaRPr lang="en-IN" sz="2000" baseline="0" dirty="0">
              <a:solidFill>
                <a:schemeClr val="bg1"/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672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BAB6-FACA-0A59-91BE-274A32E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FD075-845A-A4E6-6F71-6F3411C57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88" y="2544943"/>
            <a:ext cx="3416300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63F8FA-495B-E5B5-84D7-A5D0115458EE}"/>
              </a:ext>
            </a:extLst>
          </p:cNvPr>
          <p:cNvSpPr txBox="1"/>
          <p:nvPr/>
        </p:nvSpPr>
        <p:spPr>
          <a:xfrm>
            <a:off x="644134" y="6053959"/>
            <a:ext cx="11031357" cy="369332"/>
          </a:xfrm>
          <a:prstGeom prst="rect">
            <a:avLst/>
          </a:prstGeom>
          <a:solidFill>
            <a:srgbClr val="582C5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*Note: This concept image was created using Microsoft Designer!</a:t>
            </a:r>
          </a:p>
        </p:txBody>
      </p:sp>
    </p:spTree>
    <p:extLst>
      <p:ext uri="{BB962C8B-B14F-4D97-AF65-F5344CB8AC3E}">
        <p14:creationId xmlns:p14="http://schemas.microsoft.com/office/powerpoint/2010/main" val="258371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7688-7CD5-4F0F-E33E-EB48754E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3EB1-5D42-5AA5-06FC-7B9857397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931" y="2333677"/>
            <a:ext cx="8825659" cy="3416300"/>
          </a:xfrm>
        </p:spPr>
        <p:txBody>
          <a:bodyPr>
            <a:noAutofit/>
          </a:bodyPr>
          <a:lstStyle/>
          <a:p>
            <a:r>
              <a:rPr lang="en-IN" sz="1600" b="1" kern="1200" dirty="0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Innovation :</a:t>
            </a:r>
          </a:p>
          <a:p>
            <a:pPr marL="0" indent="0">
              <a:buNone/>
            </a:pPr>
            <a:r>
              <a:rPr lang="en-US" sz="1600" b="1" kern="1200" dirty="0" err="1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SmallTalk</a:t>
            </a:r>
            <a:r>
              <a:rPr lang="en-US" sz="1600" b="1" kern="1200" dirty="0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 leverages advanced AI and metaverse to simulate real-time interviews, offering instant feedback and opportunities for improvement. This innovative approach transforms the way candidates prepare for interviews, making the process more engaging and effective.</a:t>
            </a:r>
            <a:endParaRPr lang="en-IN" sz="1600" b="1" kern="1200" dirty="0">
              <a:solidFill>
                <a:schemeClr val="tx1"/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  <a:p>
            <a:r>
              <a:rPr lang="en-IN" sz="1600" b="1" kern="1200" dirty="0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Business Value :</a:t>
            </a:r>
          </a:p>
          <a:p>
            <a:pPr marL="0" indent="0">
              <a:buNone/>
            </a:pPr>
            <a:r>
              <a:rPr lang="en-US" sz="1600" b="1" kern="1200" dirty="0" err="1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SmallTalk</a:t>
            </a:r>
            <a:r>
              <a:rPr lang="en-US" sz="1600" b="1" kern="1200" dirty="0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 offers significant business value by addressing a critical gap in the job market. It enhances candidates' interview skills, leading to better job placements and higher success rates. For businesses, this means access to better-prepared candidates, reducing the time and resources spent on the hiring process.</a:t>
            </a:r>
            <a:endParaRPr lang="en-IN" sz="1600" b="1" kern="1200" dirty="0">
              <a:solidFill>
                <a:schemeClr val="tx1"/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  <a:p>
            <a:r>
              <a:rPr lang="en-IN" sz="1600" b="1" kern="1200" dirty="0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Target Audience :</a:t>
            </a:r>
          </a:p>
          <a:p>
            <a:pPr marL="0" indent="0">
              <a:buNone/>
            </a:pPr>
            <a:r>
              <a:rPr lang="en-US" sz="1600" b="1" kern="1200" dirty="0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Our primary target audience is job and internship seekers who are preparing for interviews. This includes recent graduates, career changers, and young professionals seeking advancement. </a:t>
            </a:r>
            <a:r>
              <a:rPr lang="en-US" sz="1600" b="1" kern="1200" dirty="0" err="1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SmallTalk</a:t>
            </a:r>
            <a:r>
              <a:rPr lang="en-US" sz="1600" b="1" kern="1200" dirty="0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 is also valuable for HR departments and recruitment agencies looking to streamline their hiring process and improve candidate quality.</a:t>
            </a:r>
            <a:endParaRPr lang="en-IN" sz="1600" b="1" kern="1200" dirty="0">
              <a:solidFill>
                <a:schemeClr val="tx1"/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5609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00FD-CBB8-7F65-B96F-A657BBD4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A720-BA23-1FFC-ABD7-97114DEE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24" y="2318687"/>
            <a:ext cx="8825659" cy="3416300"/>
          </a:xfrm>
        </p:spPr>
        <p:txBody>
          <a:bodyPr>
            <a:normAutofit/>
          </a:bodyPr>
          <a:lstStyle/>
          <a:p>
            <a:r>
              <a:rPr lang="en-IN" sz="2000" b="1" kern="1200" dirty="0">
                <a:solidFill>
                  <a:schemeClr val="tx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Development plan/ Timeline: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0CEA316-575D-53A8-BC5C-C1ED9EC64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869011"/>
              </p:ext>
            </p:extLst>
          </p:nvPr>
        </p:nvGraphicFramePr>
        <p:xfrm>
          <a:off x="210080" y="2801110"/>
          <a:ext cx="11880877" cy="35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692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1564</TotalTime>
  <Words>470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Castellar</vt:lpstr>
      <vt:lpstr>Century Gothic</vt:lpstr>
      <vt:lpstr>Samsung Sharp Sans Bold</vt:lpstr>
      <vt:lpstr>Wingdings 3</vt:lpstr>
      <vt:lpstr>Ion Boardroom</vt:lpstr>
      <vt:lpstr>Small Talk</vt:lpstr>
      <vt:lpstr>Summary</vt:lpstr>
      <vt:lpstr>Concept Diagram</vt:lpstr>
      <vt:lpstr>Impact</vt:lpstr>
      <vt:lpstr>Viability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Prism</dc:title>
  <dc:creator>Gyanendu Shekhar/VST Platform /SRI-Bangalore/Staff Engineer/Samsung Electronics</dc:creator>
  <cp:lastModifiedBy>Aviral Srivastava</cp:lastModifiedBy>
  <cp:revision>63</cp:revision>
  <dcterms:created xsi:type="dcterms:W3CDTF">2023-08-24T04:56:16Z</dcterms:created>
  <dcterms:modified xsi:type="dcterms:W3CDTF">2024-06-08T16:27:39Z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