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2"/>
    <p:restoredTop sz="94663"/>
  </p:normalViewPr>
  <p:slideViewPr>
    <p:cSldViewPr snapToGrid="0" snapToObjects="1">
      <p:cViewPr>
        <p:scale>
          <a:sx n="78" d="100"/>
          <a:sy n="78" d="100"/>
        </p:scale>
        <p:origin x="14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6DEE3-A932-7F4B-812C-C252AD9E0D8B}" type="doc">
      <dgm:prSet loTypeId="urn:microsoft.com/office/officeart/2005/8/layout/process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4500D949-7FCB-FB40-A504-A965F6EBD6BF}">
      <dgm:prSet phldrT="[Text]"/>
      <dgm:spPr/>
      <dgm:t>
        <a:bodyPr/>
        <a:lstStyle/>
        <a:p>
          <a:r>
            <a:rPr lang="en-GB"/>
            <a:t>Install Jenkins</a:t>
          </a:r>
        </a:p>
      </dgm:t>
    </dgm:pt>
    <dgm:pt modelId="{40E4BF9A-F7F3-1F4C-AF53-637BB7C24F77}" type="parTrans" cxnId="{91506307-9F80-CF41-B8DD-019B45D21740}">
      <dgm:prSet/>
      <dgm:spPr/>
      <dgm:t>
        <a:bodyPr/>
        <a:lstStyle/>
        <a:p>
          <a:endParaRPr lang="en-GB"/>
        </a:p>
      </dgm:t>
    </dgm:pt>
    <dgm:pt modelId="{448548AE-AB68-A64A-8ECF-A7E07E7CBC75}" type="sibTrans" cxnId="{91506307-9F80-CF41-B8DD-019B45D21740}">
      <dgm:prSet/>
      <dgm:spPr/>
      <dgm:t>
        <a:bodyPr/>
        <a:lstStyle/>
        <a:p>
          <a:endParaRPr lang="en-GB"/>
        </a:p>
      </dgm:t>
    </dgm:pt>
    <dgm:pt modelId="{DACF6732-3AD5-E44D-AEE5-9A2325F351B6}">
      <dgm:prSet phldrT="[Text]" phldr="1"/>
      <dgm:spPr/>
      <dgm:t>
        <a:bodyPr/>
        <a:lstStyle/>
        <a:p>
          <a:endParaRPr lang="en-GB"/>
        </a:p>
      </dgm:t>
    </dgm:pt>
    <dgm:pt modelId="{AF613D34-C559-904D-8F8F-B4FC9E1CE108}" type="parTrans" cxnId="{A894C8A7-B6AC-8C42-81D7-69D8BC31D2C3}">
      <dgm:prSet/>
      <dgm:spPr/>
      <dgm:t>
        <a:bodyPr/>
        <a:lstStyle/>
        <a:p>
          <a:endParaRPr lang="en-GB"/>
        </a:p>
      </dgm:t>
    </dgm:pt>
    <dgm:pt modelId="{87066F6C-BD7B-FC44-8F28-2DA8391D19BB}" type="sibTrans" cxnId="{A894C8A7-B6AC-8C42-81D7-69D8BC31D2C3}">
      <dgm:prSet/>
      <dgm:spPr/>
      <dgm:t>
        <a:bodyPr/>
        <a:lstStyle/>
        <a:p>
          <a:endParaRPr lang="en-GB"/>
        </a:p>
      </dgm:t>
    </dgm:pt>
    <dgm:pt modelId="{C2676E72-9BE4-1740-BE95-E23DB384ACF6}">
      <dgm:prSet phldrT="[Text]" phldr="1"/>
      <dgm:spPr/>
      <dgm:t>
        <a:bodyPr/>
        <a:lstStyle/>
        <a:p>
          <a:endParaRPr lang="en-GB"/>
        </a:p>
      </dgm:t>
    </dgm:pt>
    <dgm:pt modelId="{0DF01CD8-17A6-4C4D-BC70-D7D192B3315E}" type="parTrans" cxnId="{548DE250-2C27-0147-8DDF-9995A1711701}">
      <dgm:prSet/>
      <dgm:spPr/>
      <dgm:t>
        <a:bodyPr/>
        <a:lstStyle/>
        <a:p>
          <a:endParaRPr lang="en-GB"/>
        </a:p>
      </dgm:t>
    </dgm:pt>
    <dgm:pt modelId="{9A2C4A35-1482-5A4C-85AC-8F76BF24D9AC}" type="sibTrans" cxnId="{548DE250-2C27-0147-8DDF-9995A1711701}">
      <dgm:prSet/>
      <dgm:spPr/>
      <dgm:t>
        <a:bodyPr/>
        <a:lstStyle/>
        <a:p>
          <a:endParaRPr lang="en-GB"/>
        </a:p>
      </dgm:t>
    </dgm:pt>
    <dgm:pt modelId="{B544D016-CA60-BC47-9E96-AD2E4C66C2B4}" type="pres">
      <dgm:prSet presAssocID="{E366DEE3-A932-7F4B-812C-C252AD9E0D8B}" presName="Name0" presStyleCnt="0">
        <dgm:presLayoutVars>
          <dgm:dir/>
          <dgm:resizeHandles val="exact"/>
        </dgm:presLayoutVars>
      </dgm:prSet>
      <dgm:spPr/>
    </dgm:pt>
    <dgm:pt modelId="{628542A4-DA77-4642-B38D-FD66E797F27A}" type="pres">
      <dgm:prSet presAssocID="{4500D949-7FCB-FB40-A504-A965F6EBD6BF}" presName="node" presStyleLbl="node1" presStyleIdx="0" presStyleCnt="3">
        <dgm:presLayoutVars>
          <dgm:bulletEnabled val="1"/>
        </dgm:presLayoutVars>
      </dgm:prSet>
      <dgm:spPr/>
    </dgm:pt>
    <dgm:pt modelId="{C5D0F13D-A654-5A45-B1E6-FCA46984A9F0}" type="pres">
      <dgm:prSet presAssocID="{448548AE-AB68-A64A-8ECF-A7E07E7CBC75}" presName="sibTrans" presStyleLbl="sibTrans2D1" presStyleIdx="0" presStyleCnt="2"/>
      <dgm:spPr/>
    </dgm:pt>
    <dgm:pt modelId="{77EABC26-48A8-8C49-81CF-423541EB3522}" type="pres">
      <dgm:prSet presAssocID="{448548AE-AB68-A64A-8ECF-A7E07E7CBC75}" presName="connectorText" presStyleLbl="sibTrans2D1" presStyleIdx="0" presStyleCnt="2"/>
      <dgm:spPr/>
    </dgm:pt>
    <dgm:pt modelId="{2D0A6ED4-7402-B846-A460-CD12A1147A9B}" type="pres">
      <dgm:prSet presAssocID="{DACF6732-3AD5-E44D-AEE5-9A2325F351B6}" presName="node" presStyleLbl="node1" presStyleIdx="1" presStyleCnt="3">
        <dgm:presLayoutVars>
          <dgm:bulletEnabled val="1"/>
        </dgm:presLayoutVars>
      </dgm:prSet>
      <dgm:spPr/>
    </dgm:pt>
    <dgm:pt modelId="{E7DA5F80-BBDB-A049-976D-78C105815D4B}" type="pres">
      <dgm:prSet presAssocID="{87066F6C-BD7B-FC44-8F28-2DA8391D19BB}" presName="sibTrans" presStyleLbl="sibTrans2D1" presStyleIdx="1" presStyleCnt="2"/>
      <dgm:spPr/>
    </dgm:pt>
    <dgm:pt modelId="{314B6396-1004-AF44-99EB-29C992A4C8A3}" type="pres">
      <dgm:prSet presAssocID="{87066F6C-BD7B-FC44-8F28-2DA8391D19BB}" presName="connectorText" presStyleLbl="sibTrans2D1" presStyleIdx="1" presStyleCnt="2"/>
      <dgm:spPr/>
    </dgm:pt>
    <dgm:pt modelId="{3C6F412E-121F-5348-8AB2-80FA5010EB78}" type="pres">
      <dgm:prSet presAssocID="{C2676E72-9BE4-1740-BE95-E23DB384ACF6}" presName="node" presStyleLbl="node1" presStyleIdx="2" presStyleCnt="3">
        <dgm:presLayoutVars>
          <dgm:bulletEnabled val="1"/>
        </dgm:presLayoutVars>
      </dgm:prSet>
      <dgm:spPr/>
    </dgm:pt>
  </dgm:ptLst>
  <dgm:cxnLst>
    <dgm:cxn modelId="{91506307-9F80-CF41-B8DD-019B45D21740}" srcId="{E366DEE3-A932-7F4B-812C-C252AD9E0D8B}" destId="{4500D949-7FCB-FB40-A504-A965F6EBD6BF}" srcOrd="0" destOrd="0" parTransId="{40E4BF9A-F7F3-1F4C-AF53-637BB7C24F77}" sibTransId="{448548AE-AB68-A64A-8ECF-A7E07E7CBC75}"/>
    <dgm:cxn modelId="{EF6EF612-A5B2-7548-BFA1-2EDCF112A53E}" type="presOf" srcId="{4500D949-7FCB-FB40-A504-A965F6EBD6BF}" destId="{628542A4-DA77-4642-B38D-FD66E797F27A}" srcOrd="0" destOrd="0" presId="urn:microsoft.com/office/officeart/2005/8/layout/process1"/>
    <dgm:cxn modelId="{9DDB5038-2E1F-CF4A-85EC-DCD0128785E2}" type="presOf" srcId="{87066F6C-BD7B-FC44-8F28-2DA8391D19BB}" destId="{314B6396-1004-AF44-99EB-29C992A4C8A3}" srcOrd="1" destOrd="0" presId="urn:microsoft.com/office/officeart/2005/8/layout/process1"/>
    <dgm:cxn modelId="{E0DC7A48-7F19-634E-8372-A442FED26B59}" type="presOf" srcId="{448548AE-AB68-A64A-8ECF-A7E07E7CBC75}" destId="{77EABC26-48A8-8C49-81CF-423541EB3522}" srcOrd="1" destOrd="0" presId="urn:microsoft.com/office/officeart/2005/8/layout/process1"/>
    <dgm:cxn modelId="{E0EDF24A-0CCE-924E-B725-00EB18BFE410}" type="presOf" srcId="{87066F6C-BD7B-FC44-8F28-2DA8391D19BB}" destId="{E7DA5F80-BBDB-A049-976D-78C105815D4B}" srcOrd="0" destOrd="0" presId="urn:microsoft.com/office/officeart/2005/8/layout/process1"/>
    <dgm:cxn modelId="{548DE250-2C27-0147-8DDF-9995A1711701}" srcId="{E366DEE3-A932-7F4B-812C-C252AD9E0D8B}" destId="{C2676E72-9BE4-1740-BE95-E23DB384ACF6}" srcOrd="2" destOrd="0" parTransId="{0DF01CD8-17A6-4C4D-BC70-D7D192B3315E}" sibTransId="{9A2C4A35-1482-5A4C-85AC-8F76BF24D9AC}"/>
    <dgm:cxn modelId="{5BDF6175-8310-7F41-8454-BA599E078150}" type="presOf" srcId="{E366DEE3-A932-7F4B-812C-C252AD9E0D8B}" destId="{B544D016-CA60-BC47-9E96-AD2E4C66C2B4}" srcOrd="0" destOrd="0" presId="urn:microsoft.com/office/officeart/2005/8/layout/process1"/>
    <dgm:cxn modelId="{A894C8A7-B6AC-8C42-81D7-69D8BC31D2C3}" srcId="{E366DEE3-A932-7F4B-812C-C252AD9E0D8B}" destId="{DACF6732-3AD5-E44D-AEE5-9A2325F351B6}" srcOrd="1" destOrd="0" parTransId="{AF613D34-C559-904D-8F8F-B4FC9E1CE108}" sibTransId="{87066F6C-BD7B-FC44-8F28-2DA8391D19BB}"/>
    <dgm:cxn modelId="{5E14B9C5-531A-A840-B49B-12702B3D341B}" type="presOf" srcId="{DACF6732-3AD5-E44D-AEE5-9A2325F351B6}" destId="{2D0A6ED4-7402-B846-A460-CD12A1147A9B}" srcOrd="0" destOrd="0" presId="urn:microsoft.com/office/officeart/2005/8/layout/process1"/>
    <dgm:cxn modelId="{45AE56CF-07D2-FE4C-95E7-99D7662978F6}" type="presOf" srcId="{448548AE-AB68-A64A-8ECF-A7E07E7CBC75}" destId="{C5D0F13D-A654-5A45-B1E6-FCA46984A9F0}" srcOrd="0" destOrd="0" presId="urn:microsoft.com/office/officeart/2005/8/layout/process1"/>
    <dgm:cxn modelId="{A80075D8-AF6F-034E-A21A-CC4878076C47}" type="presOf" srcId="{C2676E72-9BE4-1740-BE95-E23DB384ACF6}" destId="{3C6F412E-121F-5348-8AB2-80FA5010EB78}" srcOrd="0" destOrd="0" presId="urn:microsoft.com/office/officeart/2005/8/layout/process1"/>
    <dgm:cxn modelId="{20C7C106-F045-5B46-8FE8-E06DFBB8FD98}" type="presParOf" srcId="{B544D016-CA60-BC47-9E96-AD2E4C66C2B4}" destId="{628542A4-DA77-4642-B38D-FD66E797F27A}" srcOrd="0" destOrd="0" presId="urn:microsoft.com/office/officeart/2005/8/layout/process1"/>
    <dgm:cxn modelId="{895F4AEB-EE7E-904A-81D0-BDAC7B2A2891}" type="presParOf" srcId="{B544D016-CA60-BC47-9E96-AD2E4C66C2B4}" destId="{C5D0F13D-A654-5A45-B1E6-FCA46984A9F0}" srcOrd="1" destOrd="0" presId="urn:microsoft.com/office/officeart/2005/8/layout/process1"/>
    <dgm:cxn modelId="{B5930863-F6FD-4A43-8FF3-268B7BDBABC6}" type="presParOf" srcId="{C5D0F13D-A654-5A45-B1E6-FCA46984A9F0}" destId="{77EABC26-48A8-8C49-81CF-423541EB3522}" srcOrd="0" destOrd="0" presId="urn:microsoft.com/office/officeart/2005/8/layout/process1"/>
    <dgm:cxn modelId="{58E9B9FD-9FBD-814B-A29C-5F8A4BFF7224}" type="presParOf" srcId="{B544D016-CA60-BC47-9E96-AD2E4C66C2B4}" destId="{2D0A6ED4-7402-B846-A460-CD12A1147A9B}" srcOrd="2" destOrd="0" presId="urn:microsoft.com/office/officeart/2005/8/layout/process1"/>
    <dgm:cxn modelId="{5F4AC133-685D-1F40-AEF7-93C4FF9091DD}" type="presParOf" srcId="{B544D016-CA60-BC47-9E96-AD2E4C66C2B4}" destId="{E7DA5F80-BBDB-A049-976D-78C105815D4B}" srcOrd="3" destOrd="0" presId="urn:microsoft.com/office/officeart/2005/8/layout/process1"/>
    <dgm:cxn modelId="{10EF7473-E738-1F4E-BB82-A589C2ECB267}" type="presParOf" srcId="{E7DA5F80-BBDB-A049-976D-78C105815D4B}" destId="{314B6396-1004-AF44-99EB-29C992A4C8A3}" srcOrd="0" destOrd="0" presId="urn:microsoft.com/office/officeart/2005/8/layout/process1"/>
    <dgm:cxn modelId="{A99C06FC-51F0-6E4A-AC06-91B507B91F95}" type="presParOf" srcId="{B544D016-CA60-BC47-9E96-AD2E4C66C2B4}" destId="{3C6F412E-121F-5348-8AB2-80FA5010EB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542A4-DA77-4642-B38D-FD66E797F27A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Install Jenkins</a:t>
          </a:r>
        </a:p>
      </dsp:txBody>
      <dsp:txXfrm>
        <a:off x="57787" y="1395494"/>
        <a:ext cx="2665308" cy="1560349"/>
      </dsp:txXfrm>
    </dsp:sp>
    <dsp:sp modelId="{C5D0F13D-A654-5A45-B1E6-FCA46984A9F0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047880" y="1970146"/>
        <a:ext cx="409940" cy="411044"/>
      </dsp:txXfrm>
    </dsp:sp>
    <dsp:sp modelId="{2D0A6ED4-7402-B846-A460-CD12A1147A9B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3925145" y="1395494"/>
        <a:ext cx="2665308" cy="1560349"/>
      </dsp:txXfrm>
    </dsp:sp>
    <dsp:sp modelId="{E7DA5F80-BBDB-A049-976D-78C105815D4B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6915239" y="1970146"/>
        <a:ext cx="409940" cy="411044"/>
      </dsp:txXfrm>
    </dsp:sp>
    <dsp:sp modelId="{3C6F412E-121F-5348-8AB2-80FA5010EB78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300" kern="120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D5DD-3774-EB49-8087-EE36D5ED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83F3D-DF8A-DD42-8452-D3899E4D1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2794-FC03-ED42-A99E-A74E9AF9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C160-948E-8A44-874D-14EFCE8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50E0-AD07-3947-8999-BF7DC7D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2892-0E1D-7746-83ED-3AAD769C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F8E8E-A975-E242-BB90-BE9748BC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6DB49-FE35-1644-9D91-42E6F6B4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9067-9971-EA46-8A99-DCCEECFC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78B90-2A33-3044-A3DF-2DBD8848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DB4BB-CDE0-8A44-8981-B6764A4E7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A24EE-14E8-0640-923C-C2CBD9DD0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B620-A20C-BE40-BA7B-A451DC5E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EC7A-14FB-7D4C-B88D-0A18FEE1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D747B-A722-0E46-AB55-8BCFE912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4FB0-4B5C-A24B-A69C-E60072FE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26A6-4F00-D643-A145-80FD721C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45C9-59A4-3549-BF0B-A6743C3B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6E06-4CEA-4F47-8C2B-3D9A635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DEE9-781E-8748-8C46-45EB266B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0F84-741B-1E40-84A9-BC94BFCE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5B87-7435-BF4A-8E8B-DEEB9FBD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CD00-A445-874A-A707-D9D56AF2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2EE5-14C2-3E4A-AFE8-7A54BC33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566B-58E5-3346-B47F-DD641DB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B8C0-47F1-E843-91D0-46603427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B1C6-5C8F-F64D-A80B-71C905186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20171-F05C-624E-BBC4-448A66E0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F3D3-453B-3E46-BEA3-5BCEEC7E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40B48-AD28-BF44-9ADB-5E5618C7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D866-48BC-8B49-B7F6-08A31F77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B632-0DE0-084C-A3E2-1985F993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B11A-DCEC-F44C-AF39-E91A3569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F1B7-8BD1-524E-B87C-3BFC904D4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EE413-50BD-2F41-A489-3EFF893A4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4CBA1-B3D4-5C49-94C5-FCB17A278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0EA47-6E3F-3D48-8F8D-7ECB22D2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1F242-5B2D-3C40-AEE0-94D8D93A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87B9B-ADE1-3648-A203-E423FE7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7EFE-28FC-9446-AAEC-5C364A3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A51DA-1D4D-C143-83A4-D6644CE3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2C37D-FC56-CD48-B80C-4FB4D630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283BB-1151-564B-B6F3-46B3FDCE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E6B6-B513-EF4A-8ADC-FFDC21DE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053EE-B8B9-2B4E-9965-721C5F3F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24A33-7176-DC4E-9994-2DE0A41F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C73B-10C2-4D46-BC6D-A07D303E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AAC-C902-A747-A21A-28993958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27E1-4BAC-F740-8B4A-FD319F8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20047-D971-E340-9A24-80B99770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BA680-991B-974D-8902-21F201A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4F8C5-BC7C-0949-B34D-CDA6DCE8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6267-A44C-D543-BFAE-466DFE2B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B2038-852F-DF49-837C-B785F69E2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6BC93-A6A1-3B47-B620-6EA3B568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102DE-B191-FE4A-A9ED-9B00A39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50FE-47E4-3640-B15C-177B0CC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D365-6DE5-5F43-B4BA-409CA89F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139700" ty="-46355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11235-3432-9347-A358-FD667399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1754-5122-DA46-A74B-59EE1B23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9A56-77A7-1C4A-9CFB-062F41D38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FF3A-B42D-A24D-AE4A-1F932E17F8EF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E24-A7FD-1746-934D-02A7358FD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7303-6D3A-FA4C-A136-475BA1516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5B11-3740-CB4F-BFE4-070BCC31A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98D11-4F24-5F45-8CB9-828546A04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916" y="3971818"/>
            <a:ext cx="6704449" cy="1748006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latin typeface="Dubai Medium" panose="020B0503030403030204" pitchFamily="34" charset="-78"/>
                <a:cs typeface="Dubai Medium" panose="020B0503030403030204" pitchFamily="34" charset="-78"/>
              </a:rPr>
              <a:t>Nexus Repository OSS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F9DE3-B030-2643-BE3B-9859F2B80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630" y="966017"/>
            <a:ext cx="4178808" cy="3181245"/>
          </a:xfrm>
        </p:spPr>
        <p:txBody>
          <a:bodyPr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dirty="0">
                <a:latin typeface="Dubai" panose="020B0503030403030204" pitchFamily="34" charset="-78"/>
                <a:ea typeface="+mj-ea"/>
                <a:cs typeface="Dubai" panose="020B0503030403030204" pitchFamily="34" charset="-78"/>
              </a:rPr>
              <a:t>Presented by Natasha Ejerovbo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063F1-68E5-0D46-BB33-A16A4E0F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0" y="3273259"/>
            <a:ext cx="4510986" cy="1748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0CDF5-C515-EF43-93B3-27DED3E72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7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fontScale="92500" lnSpcReduction="20000"/>
          </a:bodyPr>
          <a:lstStyle/>
          <a:p>
            <a:pPr>
              <a:buSzPct val="50000"/>
              <a:buFont typeface="Wingdings" pitchFamily="2" charset="2"/>
              <a:buChar char="Ø"/>
            </a:pP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Introduction</a:t>
            </a:r>
          </a:p>
          <a:p>
            <a:pPr>
              <a:buSzPct val="50000"/>
              <a:buFont typeface="Wingdings" pitchFamily="2" charset="2"/>
              <a:buChar char="Ø"/>
            </a:pPr>
            <a:r>
              <a:rPr lang="en-US" sz="39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Installation</a:t>
            </a:r>
          </a:p>
          <a:p>
            <a:pPr>
              <a:buSzPct val="50000"/>
              <a:buFont typeface="Wingdings" pitchFamily="2" charset="2"/>
              <a:buChar char="Ø"/>
            </a:pPr>
            <a:r>
              <a:rPr lang="en-US" sz="3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Key Features</a:t>
            </a:r>
          </a:p>
          <a:p>
            <a:r>
              <a:rPr lang="en-GB" b="1" dirty="0"/>
              <a:t>How installed</a:t>
            </a:r>
            <a:endParaRPr lang="en-GB" dirty="0"/>
          </a:p>
          <a:p>
            <a:r>
              <a:rPr lang="en-GB" dirty="0"/>
              <a:t>What I used</a:t>
            </a:r>
          </a:p>
          <a:p>
            <a:r>
              <a:rPr lang="en-GB" dirty="0"/>
              <a:t>Key Components </a:t>
            </a:r>
          </a:p>
          <a:p>
            <a:r>
              <a:rPr lang="en-GB" dirty="0"/>
              <a:t>Screen share</a:t>
            </a:r>
          </a:p>
          <a:p>
            <a:r>
              <a:rPr lang="en-GB" dirty="0"/>
              <a:t>Communication </a:t>
            </a:r>
          </a:p>
          <a:p>
            <a:pPr>
              <a:buSzPct val="50000"/>
              <a:buFont typeface="Wingdings" pitchFamily="2" charset="2"/>
              <a:buChar char="Ø"/>
            </a:pPr>
            <a:endParaRPr lang="en-US" sz="3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9B185A-BFB7-FE40-A791-94E021BC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583" y="-281782"/>
            <a:ext cx="3651829" cy="14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6F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Installation</a:t>
            </a:r>
            <a:endParaRPr lang="en-US" sz="54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D93950-1DE4-C04E-A81C-FE1D2AF84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634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D99B185A-BFB7-FE40-A791-94E021BCA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583" y="-281782"/>
            <a:ext cx="3651829" cy="14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zip file </a:t>
            </a:r>
          </a:p>
          <a:p>
            <a:r>
              <a:rPr lang="en-US" dirty="0"/>
              <a:t>Use </a:t>
            </a:r>
            <a:r>
              <a:rPr lang="en-US" dirty="0" err="1"/>
              <a:t>linux</a:t>
            </a:r>
            <a:r>
              <a:rPr lang="en-US" dirty="0"/>
              <a:t> and </a:t>
            </a:r>
            <a:r>
              <a:rPr lang="en-US" dirty="0" err="1"/>
              <a:t>opload</a:t>
            </a:r>
            <a:r>
              <a:rPr lang="en-US" dirty="0"/>
              <a:t> it </a:t>
            </a:r>
          </a:p>
          <a:p>
            <a:r>
              <a:rPr lang="en-US" dirty="0"/>
              <a:t>Search it on localhost:8080</a:t>
            </a:r>
          </a:p>
          <a:p>
            <a:r>
              <a:rPr lang="en-US" dirty="0"/>
              <a:t>Log 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9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Integration with Nexus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 :Have Jenkins</a:t>
            </a:r>
          </a:p>
          <a:p>
            <a:pPr lvl="1"/>
            <a:r>
              <a:rPr lang="en-GB" dirty="0"/>
              <a:t>Install the latest LTS version: brew install </a:t>
            </a:r>
            <a:r>
              <a:rPr lang="en-GB" dirty="0" err="1"/>
              <a:t>jenkins-lts</a:t>
            </a:r>
            <a:endParaRPr lang="en-GB" dirty="0"/>
          </a:p>
          <a:p>
            <a:pPr lvl="1"/>
            <a:r>
              <a:rPr lang="en-GB" dirty="0"/>
              <a:t>Start the Jenkins service: brew services start </a:t>
            </a:r>
            <a:r>
              <a:rPr lang="en-GB" dirty="0" err="1"/>
              <a:t>jenkins-lts</a:t>
            </a:r>
            <a:endParaRPr lang="en-GB" dirty="0"/>
          </a:p>
          <a:p>
            <a:r>
              <a:rPr lang="en-US" dirty="0"/>
              <a:t> and Sonatype installed </a:t>
            </a:r>
          </a:p>
          <a:p>
            <a:r>
              <a:rPr lang="en-US" dirty="0"/>
              <a:t>1)Install maven</a:t>
            </a:r>
          </a:p>
          <a:p>
            <a:r>
              <a:rPr lang="en-US" dirty="0"/>
              <a:t>2) Create a repository in Sonatype Nexus </a:t>
            </a:r>
          </a:p>
          <a:p>
            <a:r>
              <a:rPr lang="en-US" dirty="0"/>
              <a:t>3) Integrate Maven with Nexus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4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1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F2AE6-95FE-6F49-A9D0-66EAEF2B8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2" r="4360" b="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952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C4C-8804-8749-B297-F772BA48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52AC-0BA1-3E43-A2F5-022AC64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2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95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Browallia New</vt:lpstr>
      <vt:lpstr>Calibri</vt:lpstr>
      <vt:lpstr>Calibri Light</vt:lpstr>
      <vt:lpstr>Dubai</vt:lpstr>
      <vt:lpstr>Dubai Medium</vt:lpstr>
      <vt:lpstr>Wingdings</vt:lpstr>
      <vt:lpstr>Office Theme</vt:lpstr>
      <vt:lpstr>Nexus Repository OSS </vt:lpstr>
      <vt:lpstr>Overview</vt:lpstr>
      <vt:lpstr>Installation</vt:lpstr>
      <vt:lpstr>Installing the Repository</vt:lpstr>
      <vt:lpstr>Jenkins Integration with Nexus Repository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Repository OSS </dc:title>
  <dc:creator>Ejovwokeoghene Ejerovbo</dc:creator>
  <cp:lastModifiedBy>Ejovwokeoghene Ejerovbo</cp:lastModifiedBy>
  <cp:revision>8</cp:revision>
  <dcterms:created xsi:type="dcterms:W3CDTF">2020-11-20T03:51:06Z</dcterms:created>
  <dcterms:modified xsi:type="dcterms:W3CDTF">2020-11-22T02:43:22Z</dcterms:modified>
</cp:coreProperties>
</file>