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B9381-1BB4-49E4-B899-E6D6CD655CD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0C37E6-D54D-4C28-BBAC-57B1AF4036BD}">
      <dgm:prSet/>
      <dgm:spPr/>
      <dgm:t>
        <a:bodyPr/>
        <a:lstStyle/>
        <a:p>
          <a:r>
            <a:rPr lang="en-US" b="1" dirty="0"/>
            <a:t>Game consist of 5 rounds</a:t>
          </a:r>
        </a:p>
      </dgm:t>
    </dgm:pt>
    <dgm:pt modelId="{92509545-3D08-4982-8C7B-AE05D9F2A0D1}" type="parTrans" cxnId="{C94F996E-7474-4F24-8443-7DF343D466BF}">
      <dgm:prSet/>
      <dgm:spPr/>
      <dgm:t>
        <a:bodyPr/>
        <a:lstStyle/>
        <a:p>
          <a:endParaRPr lang="en-US" b="1"/>
        </a:p>
      </dgm:t>
    </dgm:pt>
    <dgm:pt modelId="{F155F80A-02FA-4B4D-A2D8-26B7DE284EA9}" type="sibTrans" cxnId="{C94F996E-7474-4F24-8443-7DF343D466BF}">
      <dgm:prSet/>
      <dgm:spPr/>
      <dgm:t>
        <a:bodyPr/>
        <a:lstStyle/>
        <a:p>
          <a:endParaRPr lang="en-US" b="1"/>
        </a:p>
      </dgm:t>
    </dgm:pt>
    <dgm:pt modelId="{9952EE17-4D4C-4971-B1E3-8481A0008B61}">
      <dgm:prSet/>
      <dgm:spPr/>
      <dgm:t>
        <a:bodyPr/>
        <a:lstStyle/>
        <a:p>
          <a:r>
            <a:rPr lang="en-US" b="1" dirty="0"/>
            <a:t>In each round player is given a new hint for a word</a:t>
          </a:r>
        </a:p>
      </dgm:t>
    </dgm:pt>
    <dgm:pt modelId="{2E8A2F3C-B89F-42BB-AB4B-F880DD4D8E85}" type="parTrans" cxnId="{AFC9A6CD-EE12-449E-970D-9922C6725E9C}">
      <dgm:prSet/>
      <dgm:spPr/>
      <dgm:t>
        <a:bodyPr/>
        <a:lstStyle/>
        <a:p>
          <a:endParaRPr lang="en-US" b="1"/>
        </a:p>
      </dgm:t>
    </dgm:pt>
    <dgm:pt modelId="{66DE8B9A-2710-460C-AD22-3483D0204428}" type="sibTrans" cxnId="{AFC9A6CD-EE12-449E-970D-9922C6725E9C}">
      <dgm:prSet/>
      <dgm:spPr/>
      <dgm:t>
        <a:bodyPr/>
        <a:lstStyle/>
        <a:p>
          <a:endParaRPr lang="en-US" b="1"/>
        </a:p>
      </dgm:t>
    </dgm:pt>
    <dgm:pt modelId="{D8CD6C3B-0F54-4AB0-B787-CF54B1BE95EB}">
      <dgm:prSet/>
      <dgm:spPr/>
      <dgm:t>
        <a:bodyPr/>
        <a:lstStyle/>
        <a:p>
          <a:r>
            <a:rPr lang="en-US" b="1" dirty="0"/>
            <a:t>Player has to guess the word letter by letter with minimum errors</a:t>
          </a:r>
        </a:p>
      </dgm:t>
    </dgm:pt>
    <dgm:pt modelId="{53D486B4-FB12-4874-8662-5DA1A9ED4C6B}" type="parTrans" cxnId="{E5B11B1B-6704-4217-A8E7-28B59F35080D}">
      <dgm:prSet/>
      <dgm:spPr/>
      <dgm:t>
        <a:bodyPr/>
        <a:lstStyle/>
        <a:p>
          <a:endParaRPr lang="en-US" b="1"/>
        </a:p>
      </dgm:t>
    </dgm:pt>
    <dgm:pt modelId="{0720AF38-C5A8-41CC-BA20-720B1DF61F30}" type="sibTrans" cxnId="{E5B11B1B-6704-4217-A8E7-28B59F35080D}">
      <dgm:prSet/>
      <dgm:spPr/>
      <dgm:t>
        <a:bodyPr/>
        <a:lstStyle/>
        <a:p>
          <a:endParaRPr lang="en-US" b="1"/>
        </a:p>
      </dgm:t>
    </dgm:pt>
    <dgm:pt modelId="{20DC4183-306E-4862-95EA-BD5EFACD253D}">
      <dgm:prSet/>
      <dgm:spPr/>
      <dgm:t>
        <a:bodyPr/>
        <a:lstStyle/>
        <a:p>
          <a:r>
            <a:rPr lang="en-US" b="1" dirty="0"/>
            <a:t>Maximum errors allowed per word is 7</a:t>
          </a:r>
        </a:p>
      </dgm:t>
    </dgm:pt>
    <dgm:pt modelId="{D4E94FF0-1FED-4818-871D-D5F37AB9886A}" type="parTrans" cxnId="{4B92673C-EB6D-47B1-AD68-2D28E23CE139}">
      <dgm:prSet/>
      <dgm:spPr/>
      <dgm:t>
        <a:bodyPr/>
        <a:lstStyle/>
        <a:p>
          <a:endParaRPr lang="en-US" b="1"/>
        </a:p>
      </dgm:t>
    </dgm:pt>
    <dgm:pt modelId="{C0B952CA-5E54-4B06-83D0-7492863CED17}" type="sibTrans" cxnId="{4B92673C-EB6D-47B1-AD68-2D28E23CE139}">
      <dgm:prSet/>
      <dgm:spPr/>
      <dgm:t>
        <a:bodyPr/>
        <a:lstStyle/>
        <a:p>
          <a:endParaRPr lang="en-US" b="1"/>
        </a:p>
      </dgm:t>
    </dgm:pt>
    <dgm:pt modelId="{DA6C2C62-DD7C-4B52-B77F-E4ECB8B58BAC}">
      <dgm:prSet/>
      <dgm:spPr/>
      <dgm:t>
        <a:bodyPr/>
        <a:lstStyle/>
        <a:p>
          <a:r>
            <a:rPr lang="en-US" b="1" dirty="0"/>
            <a:t>One line of hanged man is drawn for each error</a:t>
          </a:r>
        </a:p>
      </dgm:t>
    </dgm:pt>
    <dgm:pt modelId="{225FFDB9-67DE-4525-8088-0F5B9611C0EC}" type="parTrans" cxnId="{685D0427-9B85-4918-A0C2-814D01BE5735}">
      <dgm:prSet/>
      <dgm:spPr/>
      <dgm:t>
        <a:bodyPr/>
        <a:lstStyle/>
        <a:p>
          <a:endParaRPr lang="en-US" b="1"/>
        </a:p>
      </dgm:t>
    </dgm:pt>
    <dgm:pt modelId="{EDC409D9-05F8-4D08-A0DB-0020064DBE83}" type="sibTrans" cxnId="{685D0427-9B85-4918-A0C2-814D01BE5735}">
      <dgm:prSet/>
      <dgm:spPr/>
      <dgm:t>
        <a:bodyPr/>
        <a:lstStyle/>
        <a:p>
          <a:endParaRPr lang="en-US" b="1"/>
        </a:p>
      </dgm:t>
    </dgm:pt>
    <dgm:pt modelId="{3C501B54-A875-4F21-B0C8-5275AC47BE60}">
      <dgm:prSet/>
      <dgm:spPr/>
      <dgm:t>
        <a:bodyPr/>
        <a:lstStyle/>
        <a:p>
          <a:r>
            <a:rPr lang="en-US" b="1" dirty="0"/>
            <a:t>To win the game user has to guess at least 3 words out of 5 correctly</a:t>
          </a:r>
        </a:p>
      </dgm:t>
    </dgm:pt>
    <dgm:pt modelId="{A548A409-9567-47EB-B166-BC3CA5FB8566}" type="parTrans" cxnId="{D91ADAED-4E81-4307-B015-658B18BDBFBA}">
      <dgm:prSet/>
      <dgm:spPr/>
      <dgm:t>
        <a:bodyPr/>
        <a:lstStyle/>
        <a:p>
          <a:endParaRPr lang="en-US" b="1"/>
        </a:p>
      </dgm:t>
    </dgm:pt>
    <dgm:pt modelId="{1145C254-F60C-40BF-AA4E-499ADE23D066}" type="sibTrans" cxnId="{D91ADAED-4E81-4307-B015-658B18BDBFBA}">
      <dgm:prSet/>
      <dgm:spPr/>
      <dgm:t>
        <a:bodyPr/>
        <a:lstStyle/>
        <a:p>
          <a:endParaRPr lang="en-US" b="1"/>
        </a:p>
      </dgm:t>
    </dgm:pt>
    <dgm:pt modelId="{A40DF4F0-6C91-4F73-B00A-54989D43A53D}" type="pres">
      <dgm:prSet presAssocID="{EEBB9381-1BB4-49E4-B899-E6D6CD655CD2}" presName="vert0" presStyleCnt="0">
        <dgm:presLayoutVars>
          <dgm:dir/>
          <dgm:animOne val="branch"/>
          <dgm:animLvl val="lvl"/>
        </dgm:presLayoutVars>
      </dgm:prSet>
      <dgm:spPr/>
    </dgm:pt>
    <dgm:pt modelId="{106130C3-F037-4824-937F-523F3A4E3924}" type="pres">
      <dgm:prSet presAssocID="{0B0C37E6-D54D-4C28-BBAC-57B1AF4036BD}" presName="thickLine" presStyleLbl="alignNode1" presStyleIdx="0" presStyleCnt="6"/>
      <dgm:spPr/>
    </dgm:pt>
    <dgm:pt modelId="{98D9BE6F-DF9C-4862-9830-B344754D700B}" type="pres">
      <dgm:prSet presAssocID="{0B0C37E6-D54D-4C28-BBAC-57B1AF4036BD}" presName="horz1" presStyleCnt="0"/>
      <dgm:spPr/>
    </dgm:pt>
    <dgm:pt modelId="{28BD7772-AA1B-418D-916C-DF957D3E09B9}" type="pres">
      <dgm:prSet presAssocID="{0B0C37E6-D54D-4C28-BBAC-57B1AF4036BD}" presName="tx1" presStyleLbl="revTx" presStyleIdx="0" presStyleCnt="6"/>
      <dgm:spPr/>
    </dgm:pt>
    <dgm:pt modelId="{274C7340-0E91-4978-B3BD-CE4FF2368429}" type="pres">
      <dgm:prSet presAssocID="{0B0C37E6-D54D-4C28-BBAC-57B1AF4036BD}" presName="vert1" presStyleCnt="0"/>
      <dgm:spPr/>
    </dgm:pt>
    <dgm:pt modelId="{EA6F49BB-D0DF-460B-919F-0E58DDC30569}" type="pres">
      <dgm:prSet presAssocID="{9952EE17-4D4C-4971-B1E3-8481A0008B61}" presName="thickLine" presStyleLbl="alignNode1" presStyleIdx="1" presStyleCnt="6"/>
      <dgm:spPr/>
    </dgm:pt>
    <dgm:pt modelId="{2A96E911-174B-4144-BC8D-7926579FD06C}" type="pres">
      <dgm:prSet presAssocID="{9952EE17-4D4C-4971-B1E3-8481A0008B61}" presName="horz1" presStyleCnt="0"/>
      <dgm:spPr/>
    </dgm:pt>
    <dgm:pt modelId="{A37E5370-B682-4ECD-B33F-AC980446F028}" type="pres">
      <dgm:prSet presAssocID="{9952EE17-4D4C-4971-B1E3-8481A0008B61}" presName="tx1" presStyleLbl="revTx" presStyleIdx="1" presStyleCnt="6"/>
      <dgm:spPr/>
    </dgm:pt>
    <dgm:pt modelId="{9BC6C804-DEAD-4F7D-B54A-F95710DF30CE}" type="pres">
      <dgm:prSet presAssocID="{9952EE17-4D4C-4971-B1E3-8481A0008B61}" presName="vert1" presStyleCnt="0"/>
      <dgm:spPr/>
    </dgm:pt>
    <dgm:pt modelId="{04C5C8E3-95D9-4412-A8D9-67313779EEC3}" type="pres">
      <dgm:prSet presAssocID="{D8CD6C3B-0F54-4AB0-B787-CF54B1BE95EB}" presName="thickLine" presStyleLbl="alignNode1" presStyleIdx="2" presStyleCnt="6"/>
      <dgm:spPr/>
    </dgm:pt>
    <dgm:pt modelId="{E9C3660B-3540-4AF0-8C65-8207F575DC48}" type="pres">
      <dgm:prSet presAssocID="{D8CD6C3B-0F54-4AB0-B787-CF54B1BE95EB}" presName="horz1" presStyleCnt="0"/>
      <dgm:spPr/>
    </dgm:pt>
    <dgm:pt modelId="{FA98E433-76D1-4895-B1DE-ABC762A0F77B}" type="pres">
      <dgm:prSet presAssocID="{D8CD6C3B-0F54-4AB0-B787-CF54B1BE95EB}" presName="tx1" presStyleLbl="revTx" presStyleIdx="2" presStyleCnt="6"/>
      <dgm:spPr/>
    </dgm:pt>
    <dgm:pt modelId="{C016BC0B-0E12-4B63-BB0C-DD81CD49C94A}" type="pres">
      <dgm:prSet presAssocID="{D8CD6C3B-0F54-4AB0-B787-CF54B1BE95EB}" presName="vert1" presStyleCnt="0"/>
      <dgm:spPr/>
    </dgm:pt>
    <dgm:pt modelId="{DD0F37BD-E6FA-4994-BBEF-77B09A5AF97B}" type="pres">
      <dgm:prSet presAssocID="{20DC4183-306E-4862-95EA-BD5EFACD253D}" presName="thickLine" presStyleLbl="alignNode1" presStyleIdx="3" presStyleCnt="6"/>
      <dgm:spPr/>
    </dgm:pt>
    <dgm:pt modelId="{2C4B2729-E1C6-4B43-92F7-7E69B865AA87}" type="pres">
      <dgm:prSet presAssocID="{20DC4183-306E-4862-95EA-BD5EFACD253D}" presName="horz1" presStyleCnt="0"/>
      <dgm:spPr/>
    </dgm:pt>
    <dgm:pt modelId="{B24C8793-5A65-4DF3-AAAD-AA9937763CA6}" type="pres">
      <dgm:prSet presAssocID="{20DC4183-306E-4862-95EA-BD5EFACD253D}" presName="tx1" presStyleLbl="revTx" presStyleIdx="3" presStyleCnt="6"/>
      <dgm:spPr/>
    </dgm:pt>
    <dgm:pt modelId="{1EE96F1D-E46E-45E3-A05E-09177D2AC170}" type="pres">
      <dgm:prSet presAssocID="{20DC4183-306E-4862-95EA-BD5EFACD253D}" presName="vert1" presStyleCnt="0"/>
      <dgm:spPr/>
    </dgm:pt>
    <dgm:pt modelId="{746E6DB7-9709-45C3-B25B-DE7486E68541}" type="pres">
      <dgm:prSet presAssocID="{DA6C2C62-DD7C-4B52-B77F-E4ECB8B58BAC}" presName="thickLine" presStyleLbl="alignNode1" presStyleIdx="4" presStyleCnt="6"/>
      <dgm:spPr/>
    </dgm:pt>
    <dgm:pt modelId="{D65DB03E-E535-4A68-811C-39D5E9151E3B}" type="pres">
      <dgm:prSet presAssocID="{DA6C2C62-DD7C-4B52-B77F-E4ECB8B58BAC}" presName="horz1" presStyleCnt="0"/>
      <dgm:spPr/>
    </dgm:pt>
    <dgm:pt modelId="{C4F1BE30-FE3C-4DC7-BCF5-19C7466BCC05}" type="pres">
      <dgm:prSet presAssocID="{DA6C2C62-DD7C-4B52-B77F-E4ECB8B58BAC}" presName="tx1" presStyleLbl="revTx" presStyleIdx="4" presStyleCnt="6"/>
      <dgm:spPr/>
    </dgm:pt>
    <dgm:pt modelId="{09E88479-8F48-4A3C-A8A4-229DE225A090}" type="pres">
      <dgm:prSet presAssocID="{DA6C2C62-DD7C-4B52-B77F-E4ECB8B58BAC}" presName="vert1" presStyleCnt="0"/>
      <dgm:spPr/>
    </dgm:pt>
    <dgm:pt modelId="{91B250D5-0C59-44A2-BEC8-15797DBD08E5}" type="pres">
      <dgm:prSet presAssocID="{3C501B54-A875-4F21-B0C8-5275AC47BE60}" presName="thickLine" presStyleLbl="alignNode1" presStyleIdx="5" presStyleCnt="6"/>
      <dgm:spPr/>
    </dgm:pt>
    <dgm:pt modelId="{8D0C65C1-D94A-42E7-A5DE-5F31FB7F83E9}" type="pres">
      <dgm:prSet presAssocID="{3C501B54-A875-4F21-B0C8-5275AC47BE60}" presName="horz1" presStyleCnt="0"/>
      <dgm:spPr/>
    </dgm:pt>
    <dgm:pt modelId="{988977E3-AE82-4CB1-9F51-E48FBEF54516}" type="pres">
      <dgm:prSet presAssocID="{3C501B54-A875-4F21-B0C8-5275AC47BE60}" presName="tx1" presStyleLbl="revTx" presStyleIdx="5" presStyleCnt="6"/>
      <dgm:spPr/>
    </dgm:pt>
    <dgm:pt modelId="{0B50FFF9-D01E-470D-BAC8-7CF42E2B7365}" type="pres">
      <dgm:prSet presAssocID="{3C501B54-A875-4F21-B0C8-5275AC47BE60}" presName="vert1" presStyleCnt="0"/>
      <dgm:spPr/>
    </dgm:pt>
  </dgm:ptLst>
  <dgm:cxnLst>
    <dgm:cxn modelId="{E5B11B1B-6704-4217-A8E7-28B59F35080D}" srcId="{EEBB9381-1BB4-49E4-B899-E6D6CD655CD2}" destId="{D8CD6C3B-0F54-4AB0-B787-CF54B1BE95EB}" srcOrd="2" destOrd="0" parTransId="{53D486B4-FB12-4874-8662-5DA1A9ED4C6B}" sibTransId="{0720AF38-C5A8-41CC-BA20-720B1DF61F30}"/>
    <dgm:cxn modelId="{68C60121-9B25-4C6D-BF3E-B4F360179076}" type="presOf" srcId="{0B0C37E6-D54D-4C28-BBAC-57B1AF4036BD}" destId="{28BD7772-AA1B-418D-916C-DF957D3E09B9}" srcOrd="0" destOrd="0" presId="urn:microsoft.com/office/officeart/2008/layout/LinedList"/>
    <dgm:cxn modelId="{685D0427-9B85-4918-A0C2-814D01BE5735}" srcId="{EEBB9381-1BB4-49E4-B899-E6D6CD655CD2}" destId="{DA6C2C62-DD7C-4B52-B77F-E4ECB8B58BAC}" srcOrd="4" destOrd="0" parTransId="{225FFDB9-67DE-4525-8088-0F5B9611C0EC}" sibTransId="{EDC409D9-05F8-4D08-A0DB-0020064DBE83}"/>
    <dgm:cxn modelId="{4B92673C-EB6D-47B1-AD68-2D28E23CE139}" srcId="{EEBB9381-1BB4-49E4-B899-E6D6CD655CD2}" destId="{20DC4183-306E-4862-95EA-BD5EFACD253D}" srcOrd="3" destOrd="0" parTransId="{D4E94FF0-1FED-4818-871D-D5F37AB9886A}" sibTransId="{C0B952CA-5E54-4B06-83D0-7492863CED17}"/>
    <dgm:cxn modelId="{01A18262-7C05-49E5-969B-4C5FD42C696C}" type="presOf" srcId="{3C501B54-A875-4F21-B0C8-5275AC47BE60}" destId="{988977E3-AE82-4CB1-9F51-E48FBEF54516}" srcOrd="0" destOrd="0" presId="urn:microsoft.com/office/officeart/2008/layout/LinedList"/>
    <dgm:cxn modelId="{F2F3C944-35BE-4D50-80DF-49851F90E1C2}" type="presOf" srcId="{9952EE17-4D4C-4971-B1E3-8481A0008B61}" destId="{A37E5370-B682-4ECD-B33F-AC980446F028}" srcOrd="0" destOrd="0" presId="urn:microsoft.com/office/officeart/2008/layout/LinedList"/>
    <dgm:cxn modelId="{C94F996E-7474-4F24-8443-7DF343D466BF}" srcId="{EEBB9381-1BB4-49E4-B899-E6D6CD655CD2}" destId="{0B0C37E6-D54D-4C28-BBAC-57B1AF4036BD}" srcOrd="0" destOrd="0" parTransId="{92509545-3D08-4982-8C7B-AE05D9F2A0D1}" sibTransId="{F155F80A-02FA-4B4D-A2D8-26B7DE284EA9}"/>
    <dgm:cxn modelId="{7A616D7E-FFB4-4F7D-B3A2-871064559B84}" type="presOf" srcId="{20DC4183-306E-4862-95EA-BD5EFACD253D}" destId="{B24C8793-5A65-4DF3-AAAD-AA9937763CA6}" srcOrd="0" destOrd="0" presId="urn:microsoft.com/office/officeart/2008/layout/LinedList"/>
    <dgm:cxn modelId="{6A7DC69F-2960-4730-A15B-D1B1551D7E39}" type="presOf" srcId="{D8CD6C3B-0F54-4AB0-B787-CF54B1BE95EB}" destId="{FA98E433-76D1-4895-B1DE-ABC762A0F77B}" srcOrd="0" destOrd="0" presId="urn:microsoft.com/office/officeart/2008/layout/LinedList"/>
    <dgm:cxn modelId="{AFC9A6CD-EE12-449E-970D-9922C6725E9C}" srcId="{EEBB9381-1BB4-49E4-B899-E6D6CD655CD2}" destId="{9952EE17-4D4C-4971-B1E3-8481A0008B61}" srcOrd="1" destOrd="0" parTransId="{2E8A2F3C-B89F-42BB-AB4B-F880DD4D8E85}" sibTransId="{66DE8B9A-2710-460C-AD22-3483D0204428}"/>
    <dgm:cxn modelId="{267B84D5-C513-4067-A9F5-055592E2EAF8}" type="presOf" srcId="{EEBB9381-1BB4-49E4-B899-E6D6CD655CD2}" destId="{A40DF4F0-6C91-4F73-B00A-54989D43A53D}" srcOrd="0" destOrd="0" presId="urn:microsoft.com/office/officeart/2008/layout/LinedList"/>
    <dgm:cxn modelId="{EBD282EA-1DB9-4CC8-AA2E-63C3604A4543}" type="presOf" srcId="{DA6C2C62-DD7C-4B52-B77F-E4ECB8B58BAC}" destId="{C4F1BE30-FE3C-4DC7-BCF5-19C7466BCC05}" srcOrd="0" destOrd="0" presId="urn:microsoft.com/office/officeart/2008/layout/LinedList"/>
    <dgm:cxn modelId="{D91ADAED-4E81-4307-B015-658B18BDBFBA}" srcId="{EEBB9381-1BB4-49E4-B899-E6D6CD655CD2}" destId="{3C501B54-A875-4F21-B0C8-5275AC47BE60}" srcOrd="5" destOrd="0" parTransId="{A548A409-9567-47EB-B166-BC3CA5FB8566}" sibTransId="{1145C254-F60C-40BF-AA4E-499ADE23D066}"/>
    <dgm:cxn modelId="{03F19A44-1DB1-43E5-B8F2-6EC5B308D86C}" type="presParOf" srcId="{A40DF4F0-6C91-4F73-B00A-54989D43A53D}" destId="{106130C3-F037-4824-937F-523F3A4E3924}" srcOrd="0" destOrd="0" presId="urn:microsoft.com/office/officeart/2008/layout/LinedList"/>
    <dgm:cxn modelId="{D41FF339-752C-4921-8118-DB9E7C5F2443}" type="presParOf" srcId="{A40DF4F0-6C91-4F73-B00A-54989D43A53D}" destId="{98D9BE6F-DF9C-4862-9830-B344754D700B}" srcOrd="1" destOrd="0" presId="urn:microsoft.com/office/officeart/2008/layout/LinedList"/>
    <dgm:cxn modelId="{1AAC6101-7682-4DC8-A64D-EB14CCA411CB}" type="presParOf" srcId="{98D9BE6F-DF9C-4862-9830-B344754D700B}" destId="{28BD7772-AA1B-418D-916C-DF957D3E09B9}" srcOrd="0" destOrd="0" presId="urn:microsoft.com/office/officeart/2008/layout/LinedList"/>
    <dgm:cxn modelId="{FF4B43BB-5852-4C2B-A625-A0F9537E7A9C}" type="presParOf" srcId="{98D9BE6F-DF9C-4862-9830-B344754D700B}" destId="{274C7340-0E91-4978-B3BD-CE4FF2368429}" srcOrd="1" destOrd="0" presId="urn:microsoft.com/office/officeart/2008/layout/LinedList"/>
    <dgm:cxn modelId="{65B9659A-4626-4430-A0F5-7C1D473233A4}" type="presParOf" srcId="{A40DF4F0-6C91-4F73-B00A-54989D43A53D}" destId="{EA6F49BB-D0DF-460B-919F-0E58DDC30569}" srcOrd="2" destOrd="0" presId="urn:microsoft.com/office/officeart/2008/layout/LinedList"/>
    <dgm:cxn modelId="{0E82C581-008F-4B0D-AB25-FB70272FBCF2}" type="presParOf" srcId="{A40DF4F0-6C91-4F73-B00A-54989D43A53D}" destId="{2A96E911-174B-4144-BC8D-7926579FD06C}" srcOrd="3" destOrd="0" presId="urn:microsoft.com/office/officeart/2008/layout/LinedList"/>
    <dgm:cxn modelId="{08F426B4-EEAB-4783-AF6F-6A8FF3789930}" type="presParOf" srcId="{2A96E911-174B-4144-BC8D-7926579FD06C}" destId="{A37E5370-B682-4ECD-B33F-AC980446F028}" srcOrd="0" destOrd="0" presId="urn:microsoft.com/office/officeart/2008/layout/LinedList"/>
    <dgm:cxn modelId="{11150637-0F01-4CEC-8570-4A5192C98D3C}" type="presParOf" srcId="{2A96E911-174B-4144-BC8D-7926579FD06C}" destId="{9BC6C804-DEAD-4F7D-B54A-F95710DF30CE}" srcOrd="1" destOrd="0" presId="urn:microsoft.com/office/officeart/2008/layout/LinedList"/>
    <dgm:cxn modelId="{9472EDDA-C7E4-4AA5-97E6-41D850791D19}" type="presParOf" srcId="{A40DF4F0-6C91-4F73-B00A-54989D43A53D}" destId="{04C5C8E3-95D9-4412-A8D9-67313779EEC3}" srcOrd="4" destOrd="0" presId="urn:microsoft.com/office/officeart/2008/layout/LinedList"/>
    <dgm:cxn modelId="{31B4F6C6-7EBF-451B-9B90-D10CBCBB423F}" type="presParOf" srcId="{A40DF4F0-6C91-4F73-B00A-54989D43A53D}" destId="{E9C3660B-3540-4AF0-8C65-8207F575DC48}" srcOrd="5" destOrd="0" presId="urn:microsoft.com/office/officeart/2008/layout/LinedList"/>
    <dgm:cxn modelId="{EC06500F-0601-454A-BA57-CEF0999A37D0}" type="presParOf" srcId="{E9C3660B-3540-4AF0-8C65-8207F575DC48}" destId="{FA98E433-76D1-4895-B1DE-ABC762A0F77B}" srcOrd="0" destOrd="0" presId="urn:microsoft.com/office/officeart/2008/layout/LinedList"/>
    <dgm:cxn modelId="{9A22F08A-25D4-4437-9D79-09BC7D55DF71}" type="presParOf" srcId="{E9C3660B-3540-4AF0-8C65-8207F575DC48}" destId="{C016BC0B-0E12-4B63-BB0C-DD81CD49C94A}" srcOrd="1" destOrd="0" presId="urn:microsoft.com/office/officeart/2008/layout/LinedList"/>
    <dgm:cxn modelId="{14F2F09D-0F34-47DA-94D8-C79DB400B43C}" type="presParOf" srcId="{A40DF4F0-6C91-4F73-B00A-54989D43A53D}" destId="{DD0F37BD-E6FA-4994-BBEF-77B09A5AF97B}" srcOrd="6" destOrd="0" presId="urn:microsoft.com/office/officeart/2008/layout/LinedList"/>
    <dgm:cxn modelId="{22E5B4BE-59A2-4FB3-A915-C418910290A3}" type="presParOf" srcId="{A40DF4F0-6C91-4F73-B00A-54989D43A53D}" destId="{2C4B2729-E1C6-4B43-92F7-7E69B865AA87}" srcOrd="7" destOrd="0" presId="urn:microsoft.com/office/officeart/2008/layout/LinedList"/>
    <dgm:cxn modelId="{6DC56E2C-1986-4A9E-963F-F04DE4192A24}" type="presParOf" srcId="{2C4B2729-E1C6-4B43-92F7-7E69B865AA87}" destId="{B24C8793-5A65-4DF3-AAAD-AA9937763CA6}" srcOrd="0" destOrd="0" presId="urn:microsoft.com/office/officeart/2008/layout/LinedList"/>
    <dgm:cxn modelId="{E683BF6D-4440-4AC3-B641-A8F2E5A01652}" type="presParOf" srcId="{2C4B2729-E1C6-4B43-92F7-7E69B865AA87}" destId="{1EE96F1D-E46E-45E3-A05E-09177D2AC170}" srcOrd="1" destOrd="0" presId="urn:microsoft.com/office/officeart/2008/layout/LinedList"/>
    <dgm:cxn modelId="{BDD0D336-B41A-4AC1-814D-41D4D72577A6}" type="presParOf" srcId="{A40DF4F0-6C91-4F73-B00A-54989D43A53D}" destId="{746E6DB7-9709-45C3-B25B-DE7486E68541}" srcOrd="8" destOrd="0" presId="urn:microsoft.com/office/officeart/2008/layout/LinedList"/>
    <dgm:cxn modelId="{C4213FD5-A486-4E3F-A8BF-34A506488167}" type="presParOf" srcId="{A40DF4F0-6C91-4F73-B00A-54989D43A53D}" destId="{D65DB03E-E535-4A68-811C-39D5E9151E3B}" srcOrd="9" destOrd="0" presId="urn:microsoft.com/office/officeart/2008/layout/LinedList"/>
    <dgm:cxn modelId="{FAB1178E-9741-455F-82F1-75979F4D3E93}" type="presParOf" srcId="{D65DB03E-E535-4A68-811C-39D5E9151E3B}" destId="{C4F1BE30-FE3C-4DC7-BCF5-19C7466BCC05}" srcOrd="0" destOrd="0" presId="urn:microsoft.com/office/officeart/2008/layout/LinedList"/>
    <dgm:cxn modelId="{A4E30D19-347F-40E2-B75A-130B2FDFC2FD}" type="presParOf" srcId="{D65DB03E-E535-4A68-811C-39D5E9151E3B}" destId="{09E88479-8F48-4A3C-A8A4-229DE225A090}" srcOrd="1" destOrd="0" presId="urn:microsoft.com/office/officeart/2008/layout/LinedList"/>
    <dgm:cxn modelId="{99E55D74-EDFD-4112-81FE-69FC5BEC6556}" type="presParOf" srcId="{A40DF4F0-6C91-4F73-B00A-54989D43A53D}" destId="{91B250D5-0C59-44A2-BEC8-15797DBD08E5}" srcOrd="10" destOrd="0" presId="urn:microsoft.com/office/officeart/2008/layout/LinedList"/>
    <dgm:cxn modelId="{A4085A03-4E77-4200-9368-E3DFA15F9257}" type="presParOf" srcId="{A40DF4F0-6C91-4F73-B00A-54989D43A53D}" destId="{8D0C65C1-D94A-42E7-A5DE-5F31FB7F83E9}" srcOrd="11" destOrd="0" presId="urn:microsoft.com/office/officeart/2008/layout/LinedList"/>
    <dgm:cxn modelId="{629776A6-2043-4A03-AC39-BB946351C527}" type="presParOf" srcId="{8D0C65C1-D94A-42E7-A5DE-5F31FB7F83E9}" destId="{988977E3-AE82-4CB1-9F51-E48FBEF54516}" srcOrd="0" destOrd="0" presId="urn:microsoft.com/office/officeart/2008/layout/LinedList"/>
    <dgm:cxn modelId="{F0D9FFB6-B164-45F3-BF95-3162C1C9D0AE}" type="presParOf" srcId="{8D0C65C1-D94A-42E7-A5DE-5F31FB7F83E9}" destId="{0B50FFF9-D01E-470D-BAC8-7CF42E2B73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B5AD2-39DE-428D-89E9-D4346322590B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F129EB5-5C0C-4577-BF21-95FE20DFE620}">
      <dgm:prSet/>
      <dgm:spPr/>
      <dgm:t>
        <a:bodyPr/>
        <a:lstStyle/>
        <a:p>
          <a:r>
            <a:rPr lang="en-US" b="1" dirty="0"/>
            <a:t>Initially player has to register and login to the game</a:t>
          </a:r>
        </a:p>
      </dgm:t>
    </dgm:pt>
    <dgm:pt modelId="{00381523-C93B-4914-B244-4E835A61B024}" type="parTrans" cxnId="{FC58ED98-1C68-405E-9A48-377DA1B91FA6}">
      <dgm:prSet/>
      <dgm:spPr/>
      <dgm:t>
        <a:bodyPr/>
        <a:lstStyle/>
        <a:p>
          <a:endParaRPr lang="en-US" b="1"/>
        </a:p>
      </dgm:t>
    </dgm:pt>
    <dgm:pt modelId="{FC69CA12-A74A-4370-BD53-F07FE51C232D}" type="sibTrans" cxnId="{FC58ED98-1C68-405E-9A48-377DA1B91FA6}">
      <dgm:prSet/>
      <dgm:spPr/>
      <dgm:t>
        <a:bodyPr/>
        <a:lstStyle/>
        <a:p>
          <a:endParaRPr lang="en-US" b="1"/>
        </a:p>
      </dgm:t>
    </dgm:pt>
    <dgm:pt modelId="{200FF708-AA04-4125-A10D-25B6757AAA0C}">
      <dgm:prSet/>
      <dgm:spPr/>
      <dgm:t>
        <a:bodyPr/>
        <a:lstStyle/>
        <a:p>
          <a:r>
            <a:rPr lang="en-US" b="1"/>
            <a:t>Then player has to guess the first word letter by letter</a:t>
          </a:r>
        </a:p>
      </dgm:t>
    </dgm:pt>
    <dgm:pt modelId="{AC58B732-D705-43C2-B8B8-47EC9BB7BCEE}" type="parTrans" cxnId="{239B2BD6-8506-418D-A6F9-CA2670C10A53}">
      <dgm:prSet/>
      <dgm:spPr/>
      <dgm:t>
        <a:bodyPr/>
        <a:lstStyle/>
        <a:p>
          <a:endParaRPr lang="en-US" b="1"/>
        </a:p>
      </dgm:t>
    </dgm:pt>
    <dgm:pt modelId="{C2157441-5CF4-478F-BA63-44FF516E023D}" type="sibTrans" cxnId="{239B2BD6-8506-418D-A6F9-CA2670C10A53}">
      <dgm:prSet/>
      <dgm:spPr/>
      <dgm:t>
        <a:bodyPr/>
        <a:lstStyle/>
        <a:p>
          <a:endParaRPr lang="en-US" b="1"/>
        </a:p>
      </dgm:t>
    </dgm:pt>
    <dgm:pt modelId="{B1CBB887-8D19-4B0F-9F24-3CC1E1DFC509}">
      <dgm:prSet/>
      <dgm:spPr/>
      <dgm:t>
        <a:bodyPr/>
        <a:lstStyle/>
        <a:p>
          <a:r>
            <a:rPr lang="en-US" b="1"/>
            <a:t>If player is able to guess the word player is promoted to the next round with a point</a:t>
          </a:r>
        </a:p>
      </dgm:t>
    </dgm:pt>
    <dgm:pt modelId="{7E13C00D-8E44-46FB-B392-824A9BF82C21}" type="parTrans" cxnId="{3140E7C4-4A4F-481B-ADDF-29A820FC1767}">
      <dgm:prSet/>
      <dgm:spPr/>
      <dgm:t>
        <a:bodyPr/>
        <a:lstStyle/>
        <a:p>
          <a:endParaRPr lang="en-US" b="1"/>
        </a:p>
      </dgm:t>
    </dgm:pt>
    <dgm:pt modelId="{054397CD-2365-4657-963C-07A4A39D9E1F}" type="sibTrans" cxnId="{3140E7C4-4A4F-481B-ADDF-29A820FC1767}">
      <dgm:prSet/>
      <dgm:spPr/>
      <dgm:t>
        <a:bodyPr/>
        <a:lstStyle/>
        <a:p>
          <a:endParaRPr lang="en-US" b="1"/>
        </a:p>
      </dgm:t>
    </dgm:pt>
    <dgm:pt modelId="{5E9A0BC9-47F7-47E9-9821-45A09D3404DF}">
      <dgm:prSet/>
      <dgm:spPr/>
      <dgm:t>
        <a:bodyPr/>
        <a:lstStyle/>
        <a:p>
          <a:r>
            <a:rPr lang="en-US" b="1"/>
            <a:t>If player fails to guess the word, player is promorted to the second round with no points</a:t>
          </a:r>
        </a:p>
      </dgm:t>
    </dgm:pt>
    <dgm:pt modelId="{48B407B8-4AE6-4A91-8907-FEBEF795D6BB}" type="parTrans" cxnId="{F20F357C-FC14-4640-988E-B49A14768EF3}">
      <dgm:prSet/>
      <dgm:spPr/>
      <dgm:t>
        <a:bodyPr/>
        <a:lstStyle/>
        <a:p>
          <a:endParaRPr lang="en-US" b="1"/>
        </a:p>
      </dgm:t>
    </dgm:pt>
    <dgm:pt modelId="{B5707053-2724-4329-B3E3-3C3C77DD378F}" type="sibTrans" cxnId="{F20F357C-FC14-4640-988E-B49A14768EF3}">
      <dgm:prSet/>
      <dgm:spPr/>
      <dgm:t>
        <a:bodyPr/>
        <a:lstStyle/>
        <a:p>
          <a:endParaRPr lang="en-US" b="1"/>
        </a:p>
      </dgm:t>
    </dgm:pt>
    <dgm:pt modelId="{399A16C8-5E20-49B5-BDE9-CB13E6008653}">
      <dgm:prSet/>
      <dgm:spPr/>
      <dgm:t>
        <a:bodyPr/>
        <a:lstStyle/>
        <a:p>
          <a:r>
            <a:rPr lang="en-US" b="1"/>
            <a:t>At the end of 5 rounds player should take at least 3 points to win</a:t>
          </a:r>
        </a:p>
      </dgm:t>
    </dgm:pt>
    <dgm:pt modelId="{9DCD3B4C-644D-4DFD-97B2-E080143046AE}" type="parTrans" cxnId="{283AC4EA-3C79-400E-99A6-FC1DBB0BA497}">
      <dgm:prSet/>
      <dgm:spPr/>
      <dgm:t>
        <a:bodyPr/>
        <a:lstStyle/>
        <a:p>
          <a:endParaRPr lang="en-US" b="1"/>
        </a:p>
      </dgm:t>
    </dgm:pt>
    <dgm:pt modelId="{DD099CAA-310C-4FAA-A69D-933CD976775D}" type="sibTrans" cxnId="{283AC4EA-3C79-400E-99A6-FC1DBB0BA497}">
      <dgm:prSet/>
      <dgm:spPr/>
      <dgm:t>
        <a:bodyPr/>
        <a:lstStyle/>
        <a:p>
          <a:endParaRPr lang="en-US" b="1"/>
        </a:p>
      </dgm:t>
    </dgm:pt>
    <dgm:pt modelId="{30342437-C042-4E47-99D3-119D12E74588}" type="pres">
      <dgm:prSet presAssocID="{6FDB5AD2-39DE-428D-89E9-D4346322590B}" presName="vert0" presStyleCnt="0">
        <dgm:presLayoutVars>
          <dgm:dir/>
          <dgm:animOne val="branch"/>
          <dgm:animLvl val="lvl"/>
        </dgm:presLayoutVars>
      </dgm:prSet>
      <dgm:spPr/>
    </dgm:pt>
    <dgm:pt modelId="{BFB82822-6EF0-44AC-A527-FD846FE09A6E}" type="pres">
      <dgm:prSet presAssocID="{0F129EB5-5C0C-4577-BF21-95FE20DFE620}" presName="thickLine" presStyleLbl="alignNode1" presStyleIdx="0" presStyleCnt="5"/>
      <dgm:spPr/>
    </dgm:pt>
    <dgm:pt modelId="{D588F6B5-8447-43BF-AF4B-CFBEAB35A6B2}" type="pres">
      <dgm:prSet presAssocID="{0F129EB5-5C0C-4577-BF21-95FE20DFE620}" presName="horz1" presStyleCnt="0"/>
      <dgm:spPr/>
    </dgm:pt>
    <dgm:pt modelId="{E19A09EE-ACEF-4949-9E51-4EC8D850B5CA}" type="pres">
      <dgm:prSet presAssocID="{0F129EB5-5C0C-4577-BF21-95FE20DFE620}" presName="tx1" presStyleLbl="revTx" presStyleIdx="0" presStyleCnt="5"/>
      <dgm:spPr/>
    </dgm:pt>
    <dgm:pt modelId="{E1FFF9CB-ACB9-419B-8A68-BB08CBD4E200}" type="pres">
      <dgm:prSet presAssocID="{0F129EB5-5C0C-4577-BF21-95FE20DFE620}" presName="vert1" presStyleCnt="0"/>
      <dgm:spPr/>
    </dgm:pt>
    <dgm:pt modelId="{D090A9DC-2E8B-4657-9BD7-89F749C31FD3}" type="pres">
      <dgm:prSet presAssocID="{200FF708-AA04-4125-A10D-25B6757AAA0C}" presName="thickLine" presStyleLbl="alignNode1" presStyleIdx="1" presStyleCnt="5"/>
      <dgm:spPr/>
    </dgm:pt>
    <dgm:pt modelId="{0712109F-1489-49EC-8E33-40A877159F79}" type="pres">
      <dgm:prSet presAssocID="{200FF708-AA04-4125-A10D-25B6757AAA0C}" presName="horz1" presStyleCnt="0"/>
      <dgm:spPr/>
    </dgm:pt>
    <dgm:pt modelId="{38A5C8F9-D090-4EF9-A890-29C4A849198C}" type="pres">
      <dgm:prSet presAssocID="{200FF708-AA04-4125-A10D-25B6757AAA0C}" presName="tx1" presStyleLbl="revTx" presStyleIdx="1" presStyleCnt="5"/>
      <dgm:spPr/>
    </dgm:pt>
    <dgm:pt modelId="{D64E9254-4C6B-4038-939B-FBD14D057B2F}" type="pres">
      <dgm:prSet presAssocID="{200FF708-AA04-4125-A10D-25B6757AAA0C}" presName="vert1" presStyleCnt="0"/>
      <dgm:spPr/>
    </dgm:pt>
    <dgm:pt modelId="{46ADB3F2-E075-42A4-AE89-652FDBA2B3E4}" type="pres">
      <dgm:prSet presAssocID="{B1CBB887-8D19-4B0F-9F24-3CC1E1DFC509}" presName="thickLine" presStyleLbl="alignNode1" presStyleIdx="2" presStyleCnt="5"/>
      <dgm:spPr/>
    </dgm:pt>
    <dgm:pt modelId="{19890EAC-C183-4216-A3D7-94330D1FC39E}" type="pres">
      <dgm:prSet presAssocID="{B1CBB887-8D19-4B0F-9F24-3CC1E1DFC509}" presName="horz1" presStyleCnt="0"/>
      <dgm:spPr/>
    </dgm:pt>
    <dgm:pt modelId="{237C8DDF-B325-4EE0-B827-6AF4814E9D6B}" type="pres">
      <dgm:prSet presAssocID="{B1CBB887-8D19-4B0F-9F24-3CC1E1DFC509}" presName="tx1" presStyleLbl="revTx" presStyleIdx="2" presStyleCnt="5"/>
      <dgm:spPr/>
    </dgm:pt>
    <dgm:pt modelId="{73D6155E-0D11-4E5A-8CA1-437E4521A0BB}" type="pres">
      <dgm:prSet presAssocID="{B1CBB887-8D19-4B0F-9F24-3CC1E1DFC509}" presName="vert1" presStyleCnt="0"/>
      <dgm:spPr/>
    </dgm:pt>
    <dgm:pt modelId="{129602F3-1A37-4DFE-BF8B-964B9CFDE3E9}" type="pres">
      <dgm:prSet presAssocID="{5E9A0BC9-47F7-47E9-9821-45A09D3404DF}" presName="thickLine" presStyleLbl="alignNode1" presStyleIdx="3" presStyleCnt="5"/>
      <dgm:spPr/>
    </dgm:pt>
    <dgm:pt modelId="{A11508E2-F15C-47BA-ACE1-12CB906B8CC6}" type="pres">
      <dgm:prSet presAssocID="{5E9A0BC9-47F7-47E9-9821-45A09D3404DF}" presName="horz1" presStyleCnt="0"/>
      <dgm:spPr/>
    </dgm:pt>
    <dgm:pt modelId="{13BC645F-A91F-4D50-9A1F-6D3BEB2C1E3E}" type="pres">
      <dgm:prSet presAssocID="{5E9A0BC9-47F7-47E9-9821-45A09D3404DF}" presName="tx1" presStyleLbl="revTx" presStyleIdx="3" presStyleCnt="5"/>
      <dgm:spPr/>
    </dgm:pt>
    <dgm:pt modelId="{21362B20-DBED-4E40-86C2-79188C9B5799}" type="pres">
      <dgm:prSet presAssocID="{5E9A0BC9-47F7-47E9-9821-45A09D3404DF}" presName="vert1" presStyleCnt="0"/>
      <dgm:spPr/>
    </dgm:pt>
    <dgm:pt modelId="{39F1BF39-0F89-4329-9134-5BAB099E4042}" type="pres">
      <dgm:prSet presAssocID="{399A16C8-5E20-49B5-BDE9-CB13E6008653}" presName="thickLine" presStyleLbl="alignNode1" presStyleIdx="4" presStyleCnt="5"/>
      <dgm:spPr/>
    </dgm:pt>
    <dgm:pt modelId="{D5FE13DA-555F-423A-9BEB-1A3761B9D865}" type="pres">
      <dgm:prSet presAssocID="{399A16C8-5E20-49B5-BDE9-CB13E6008653}" presName="horz1" presStyleCnt="0"/>
      <dgm:spPr/>
    </dgm:pt>
    <dgm:pt modelId="{068AE337-DB9A-42D8-8579-06F84F91B93C}" type="pres">
      <dgm:prSet presAssocID="{399A16C8-5E20-49B5-BDE9-CB13E6008653}" presName="tx1" presStyleLbl="revTx" presStyleIdx="4" presStyleCnt="5"/>
      <dgm:spPr/>
    </dgm:pt>
    <dgm:pt modelId="{F20B11B2-74F9-4387-96F9-33EE7A887B95}" type="pres">
      <dgm:prSet presAssocID="{399A16C8-5E20-49B5-BDE9-CB13E6008653}" presName="vert1" presStyleCnt="0"/>
      <dgm:spPr/>
    </dgm:pt>
  </dgm:ptLst>
  <dgm:cxnLst>
    <dgm:cxn modelId="{D835720F-B743-486D-AE3F-5A4C2D88513D}" type="presOf" srcId="{5E9A0BC9-47F7-47E9-9821-45A09D3404DF}" destId="{13BC645F-A91F-4D50-9A1F-6D3BEB2C1E3E}" srcOrd="0" destOrd="0" presId="urn:microsoft.com/office/officeart/2008/layout/LinedList"/>
    <dgm:cxn modelId="{8009E630-1337-4E52-ACB4-890C08C4D08E}" type="presOf" srcId="{200FF708-AA04-4125-A10D-25B6757AAA0C}" destId="{38A5C8F9-D090-4EF9-A890-29C4A849198C}" srcOrd="0" destOrd="0" presId="urn:microsoft.com/office/officeart/2008/layout/LinedList"/>
    <dgm:cxn modelId="{69697B79-846C-4456-8695-30A9F4A997BE}" type="presOf" srcId="{6FDB5AD2-39DE-428D-89E9-D4346322590B}" destId="{30342437-C042-4E47-99D3-119D12E74588}" srcOrd="0" destOrd="0" presId="urn:microsoft.com/office/officeart/2008/layout/LinedList"/>
    <dgm:cxn modelId="{F20F357C-FC14-4640-988E-B49A14768EF3}" srcId="{6FDB5AD2-39DE-428D-89E9-D4346322590B}" destId="{5E9A0BC9-47F7-47E9-9821-45A09D3404DF}" srcOrd="3" destOrd="0" parTransId="{48B407B8-4AE6-4A91-8907-FEBEF795D6BB}" sibTransId="{B5707053-2724-4329-B3E3-3C3C77DD378F}"/>
    <dgm:cxn modelId="{79146384-0268-48C6-8199-3CB02F7E3A5D}" type="presOf" srcId="{399A16C8-5E20-49B5-BDE9-CB13E6008653}" destId="{068AE337-DB9A-42D8-8579-06F84F91B93C}" srcOrd="0" destOrd="0" presId="urn:microsoft.com/office/officeart/2008/layout/LinedList"/>
    <dgm:cxn modelId="{9A3DC997-CAA5-4BBE-ADE6-E718C115EC6A}" type="presOf" srcId="{0F129EB5-5C0C-4577-BF21-95FE20DFE620}" destId="{E19A09EE-ACEF-4949-9E51-4EC8D850B5CA}" srcOrd="0" destOrd="0" presId="urn:microsoft.com/office/officeart/2008/layout/LinedList"/>
    <dgm:cxn modelId="{FC58ED98-1C68-405E-9A48-377DA1B91FA6}" srcId="{6FDB5AD2-39DE-428D-89E9-D4346322590B}" destId="{0F129EB5-5C0C-4577-BF21-95FE20DFE620}" srcOrd="0" destOrd="0" parTransId="{00381523-C93B-4914-B244-4E835A61B024}" sibTransId="{FC69CA12-A74A-4370-BD53-F07FE51C232D}"/>
    <dgm:cxn modelId="{3140E7C4-4A4F-481B-ADDF-29A820FC1767}" srcId="{6FDB5AD2-39DE-428D-89E9-D4346322590B}" destId="{B1CBB887-8D19-4B0F-9F24-3CC1E1DFC509}" srcOrd="2" destOrd="0" parTransId="{7E13C00D-8E44-46FB-B392-824A9BF82C21}" sibTransId="{054397CD-2365-4657-963C-07A4A39D9E1F}"/>
    <dgm:cxn modelId="{239B2BD6-8506-418D-A6F9-CA2670C10A53}" srcId="{6FDB5AD2-39DE-428D-89E9-D4346322590B}" destId="{200FF708-AA04-4125-A10D-25B6757AAA0C}" srcOrd="1" destOrd="0" parTransId="{AC58B732-D705-43C2-B8B8-47EC9BB7BCEE}" sibTransId="{C2157441-5CF4-478F-BA63-44FF516E023D}"/>
    <dgm:cxn modelId="{C0432EDE-5161-4B11-BD06-2F87A248ABB4}" type="presOf" srcId="{B1CBB887-8D19-4B0F-9F24-3CC1E1DFC509}" destId="{237C8DDF-B325-4EE0-B827-6AF4814E9D6B}" srcOrd="0" destOrd="0" presId="urn:microsoft.com/office/officeart/2008/layout/LinedList"/>
    <dgm:cxn modelId="{283AC4EA-3C79-400E-99A6-FC1DBB0BA497}" srcId="{6FDB5AD2-39DE-428D-89E9-D4346322590B}" destId="{399A16C8-5E20-49B5-BDE9-CB13E6008653}" srcOrd="4" destOrd="0" parTransId="{9DCD3B4C-644D-4DFD-97B2-E080143046AE}" sibTransId="{DD099CAA-310C-4FAA-A69D-933CD976775D}"/>
    <dgm:cxn modelId="{6986FCC8-54DF-44C4-BECB-258EAED78EA8}" type="presParOf" srcId="{30342437-C042-4E47-99D3-119D12E74588}" destId="{BFB82822-6EF0-44AC-A527-FD846FE09A6E}" srcOrd="0" destOrd="0" presId="urn:microsoft.com/office/officeart/2008/layout/LinedList"/>
    <dgm:cxn modelId="{5E603A65-1DE6-4C03-9235-F49CC11699A3}" type="presParOf" srcId="{30342437-C042-4E47-99D3-119D12E74588}" destId="{D588F6B5-8447-43BF-AF4B-CFBEAB35A6B2}" srcOrd="1" destOrd="0" presId="urn:microsoft.com/office/officeart/2008/layout/LinedList"/>
    <dgm:cxn modelId="{9FDF2EC0-0A0C-45A4-9FE2-5EB76CC13240}" type="presParOf" srcId="{D588F6B5-8447-43BF-AF4B-CFBEAB35A6B2}" destId="{E19A09EE-ACEF-4949-9E51-4EC8D850B5CA}" srcOrd="0" destOrd="0" presId="urn:microsoft.com/office/officeart/2008/layout/LinedList"/>
    <dgm:cxn modelId="{81CB1B34-C45A-4109-A449-E02F7C348B3B}" type="presParOf" srcId="{D588F6B5-8447-43BF-AF4B-CFBEAB35A6B2}" destId="{E1FFF9CB-ACB9-419B-8A68-BB08CBD4E200}" srcOrd="1" destOrd="0" presId="urn:microsoft.com/office/officeart/2008/layout/LinedList"/>
    <dgm:cxn modelId="{AB4B6480-C564-428A-810D-4F87CFB6D663}" type="presParOf" srcId="{30342437-C042-4E47-99D3-119D12E74588}" destId="{D090A9DC-2E8B-4657-9BD7-89F749C31FD3}" srcOrd="2" destOrd="0" presId="urn:microsoft.com/office/officeart/2008/layout/LinedList"/>
    <dgm:cxn modelId="{61B32B5C-BE30-4D59-AB2A-BBFADF047332}" type="presParOf" srcId="{30342437-C042-4E47-99D3-119D12E74588}" destId="{0712109F-1489-49EC-8E33-40A877159F79}" srcOrd="3" destOrd="0" presId="urn:microsoft.com/office/officeart/2008/layout/LinedList"/>
    <dgm:cxn modelId="{6FCCE24A-3CC7-4400-9697-74C0157C2CED}" type="presParOf" srcId="{0712109F-1489-49EC-8E33-40A877159F79}" destId="{38A5C8F9-D090-4EF9-A890-29C4A849198C}" srcOrd="0" destOrd="0" presId="urn:microsoft.com/office/officeart/2008/layout/LinedList"/>
    <dgm:cxn modelId="{9BED10DD-DB7D-4C7B-A2F2-DA6D9A47F539}" type="presParOf" srcId="{0712109F-1489-49EC-8E33-40A877159F79}" destId="{D64E9254-4C6B-4038-939B-FBD14D057B2F}" srcOrd="1" destOrd="0" presId="urn:microsoft.com/office/officeart/2008/layout/LinedList"/>
    <dgm:cxn modelId="{66B8CF70-949C-4BD2-844D-60C162FDE4CB}" type="presParOf" srcId="{30342437-C042-4E47-99D3-119D12E74588}" destId="{46ADB3F2-E075-42A4-AE89-652FDBA2B3E4}" srcOrd="4" destOrd="0" presId="urn:microsoft.com/office/officeart/2008/layout/LinedList"/>
    <dgm:cxn modelId="{D9356EA7-E6B2-4368-8787-10B961DAC914}" type="presParOf" srcId="{30342437-C042-4E47-99D3-119D12E74588}" destId="{19890EAC-C183-4216-A3D7-94330D1FC39E}" srcOrd="5" destOrd="0" presId="urn:microsoft.com/office/officeart/2008/layout/LinedList"/>
    <dgm:cxn modelId="{5D00F0B0-B596-48B7-92E9-EA6DF184667E}" type="presParOf" srcId="{19890EAC-C183-4216-A3D7-94330D1FC39E}" destId="{237C8DDF-B325-4EE0-B827-6AF4814E9D6B}" srcOrd="0" destOrd="0" presId="urn:microsoft.com/office/officeart/2008/layout/LinedList"/>
    <dgm:cxn modelId="{C0543537-D1CD-4447-8213-B4C466C6F934}" type="presParOf" srcId="{19890EAC-C183-4216-A3D7-94330D1FC39E}" destId="{73D6155E-0D11-4E5A-8CA1-437E4521A0BB}" srcOrd="1" destOrd="0" presId="urn:microsoft.com/office/officeart/2008/layout/LinedList"/>
    <dgm:cxn modelId="{7A535344-C8B9-4281-AFB7-047D1ECCF7E5}" type="presParOf" srcId="{30342437-C042-4E47-99D3-119D12E74588}" destId="{129602F3-1A37-4DFE-BF8B-964B9CFDE3E9}" srcOrd="6" destOrd="0" presId="urn:microsoft.com/office/officeart/2008/layout/LinedList"/>
    <dgm:cxn modelId="{D6F9DCD1-4429-4917-AEAC-0F693F03BC2E}" type="presParOf" srcId="{30342437-C042-4E47-99D3-119D12E74588}" destId="{A11508E2-F15C-47BA-ACE1-12CB906B8CC6}" srcOrd="7" destOrd="0" presId="urn:microsoft.com/office/officeart/2008/layout/LinedList"/>
    <dgm:cxn modelId="{48050865-899B-445C-A201-DEA583EE6901}" type="presParOf" srcId="{A11508E2-F15C-47BA-ACE1-12CB906B8CC6}" destId="{13BC645F-A91F-4D50-9A1F-6D3BEB2C1E3E}" srcOrd="0" destOrd="0" presId="urn:microsoft.com/office/officeart/2008/layout/LinedList"/>
    <dgm:cxn modelId="{E474373F-4705-42DB-A670-5B188D285A70}" type="presParOf" srcId="{A11508E2-F15C-47BA-ACE1-12CB906B8CC6}" destId="{21362B20-DBED-4E40-86C2-79188C9B5799}" srcOrd="1" destOrd="0" presId="urn:microsoft.com/office/officeart/2008/layout/LinedList"/>
    <dgm:cxn modelId="{D925A88E-F68F-4AB4-9E86-947D56184F32}" type="presParOf" srcId="{30342437-C042-4E47-99D3-119D12E74588}" destId="{39F1BF39-0F89-4329-9134-5BAB099E4042}" srcOrd="8" destOrd="0" presId="urn:microsoft.com/office/officeart/2008/layout/LinedList"/>
    <dgm:cxn modelId="{7E644033-3D28-4FDE-A6A4-4B45C4F6F01D}" type="presParOf" srcId="{30342437-C042-4E47-99D3-119D12E74588}" destId="{D5FE13DA-555F-423A-9BEB-1A3761B9D865}" srcOrd="9" destOrd="0" presId="urn:microsoft.com/office/officeart/2008/layout/LinedList"/>
    <dgm:cxn modelId="{F20609AD-FB65-4AD0-965F-1B979802B7EA}" type="presParOf" srcId="{D5FE13DA-555F-423A-9BEB-1A3761B9D865}" destId="{068AE337-DB9A-42D8-8579-06F84F91B93C}" srcOrd="0" destOrd="0" presId="urn:microsoft.com/office/officeart/2008/layout/LinedList"/>
    <dgm:cxn modelId="{C0E4849F-F885-47CE-A9F8-E85F358EB2EA}" type="presParOf" srcId="{D5FE13DA-555F-423A-9BEB-1A3761B9D865}" destId="{F20B11B2-74F9-4387-96F9-33EE7A887B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64EB8C-7CBB-4F13-AF5B-4AEC68BFE42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939697-24CE-48DA-9B8A-6FC045E1ACAA}">
      <dgm:prSet/>
      <dgm:spPr/>
      <dgm:t>
        <a:bodyPr/>
        <a:lstStyle/>
        <a:p>
          <a:r>
            <a:rPr lang="en-US" dirty="0"/>
            <a:t>Selecting a game</a:t>
          </a:r>
        </a:p>
      </dgm:t>
    </dgm:pt>
    <dgm:pt modelId="{05341292-10CD-4D69-97DC-C2DBB8F24EB6}" type="parTrans" cxnId="{61F60E76-456E-4248-BEF3-C87FBC98852A}">
      <dgm:prSet/>
      <dgm:spPr/>
      <dgm:t>
        <a:bodyPr/>
        <a:lstStyle/>
        <a:p>
          <a:endParaRPr lang="en-US"/>
        </a:p>
      </dgm:t>
    </dgm:pt>
    <dgm:pt modelId="{DE1CA2FC-184F-4DAD-9C45-F60D2A732D99}" type="sibTrans" cxnId="{61F60E76-456E-4248-BEF3-C87FBC98852A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90D27A3-8DC9-4E82-9061-6024BC4A50FB}">
      <dgm:prSet/>
      <dgm:spPr/>
      <dgm:t>
        <a:bodyPr/>
        <a:lstStyle/>
        <a:p>
          <a:r>
            <a:rPr lang="en-US" dirty="0"/>
            <a:t>Deciding the game structure</a:t>
          </a:r>
        </a:p>
      </dgm:t>
    </dgm:pt>
    <dgm:pt modelId="{562461BB-DB08-4D1A-AA9E-FBBB81A14FC0}" type="parTrans" cxnId="{255A88F2-D056-4E2C-8FAA-F01CE9166EB8}">
      <dgm:prSet/>
      <dgm:spPr/>
      <dgm:t>
        <a:bodyPr/>
        <a:lstStyle/>
        <a:p>
          <a:endParaRPr lang="en-US"/>
        </a:p>
      </dgm:t>
    </dgm:pt>
    <dgm:pt modelId="{83A97C98-33D1-43A3-B36D-9156701F1E4A}" type="sibTrans" cxnId="{255A88F2-D056-4E2C-8FAA-F01CE9166EB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A79EB39-20D9-4A01-A7E1-5545DCEEF4CF}">
      <dgm:prSet/>
      <dgm:spPr/>
      <dgm:t>
        <a:bodyPr/>
        <a:lstStyle/>
        <a:p>
          <a:r>
            <a:rPr lang="en-US" dirty="0"/>
            <a:t>Designing the interface</a:t>
          </a:r>
        </a:p>
      </dgm:t>
    </dgm:pt>
    <dgm:pt modelId="{0ED4F173-D268-4C3F-84B7-45784427E1BC}" type="parTrans" cxnId="{2020DD0D-525D-46EB-AEEA-BBFEE22869FD}">
      <dgm:prSet/>
      <dgm:spPr/>
      <dgm:t>
        <a:bodyPr/>
        <a:lstStyle/>
        <a:p>
          <a:endParaRPr lang="en-US"/>
        </a:p>
      </dgm:t>
    </dgm:pt>
    <dgm:pt modelId="{928F4C73-E11B-456A-9A8A-8E41EAD6C519}" type="sibTrans" cxnId="{2020DD0D-525D-46EB-AEEA-BBFEE22869FD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4B387FF1-9AF3-472A-B7E7-B5791463431D}">
      <dgm:prSet/>
      <dgm:spPr/>
      <dgm:t>
        <a:bodyPr/>
        <a:lstStyle/>
        <a:p>
          <a:r>
            <a:rPr lang="en-US" dirty="0"/>
            <a:t>Taking only one letter as the guess</a:t>
          </a:r>
        </a:p>
      </dgm:t>
    </dgm:pt>
    <dgm:pt modelId="{A1D9371F-F209-451F-B8B5-946402B6AB1B}" type="parTrans" cxnId="{297D1F0C-5B02-472D-BFE9-281DEBABC3A3}">
      <dgm:prSet/>
      <dgm:spPr/>
      <dgm:t>
        <a:bodyPr/>
        <a:lstStyle/>
        <a:p>
          <a:endParaRPr lang="en-US"/>
        </a:p>
      </dgm:t>
    </dgm:pt>
    <dgm:pt modelId="{A6074889-DC77-4B16-A589-D25AA10B5299}" type="sibTrans" cxnId="{297D1F0C-5B02-472D-BFE9-281DEBABC3A3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DAC6F83-A41E-4D0E-856B-D6206D89E18D}">
      <dgm:prSet/>
      <dgm:spPr/>
      <dgm:t>
        <a:bodyPr/>
        <a:lstStyle/>
        <a:p>
          <a:r>
            <a:rPr lang="en-US" dirty="0"/>
            <a:t>Deciding the method to terminate the game</a:t>
          </a:r>
        </a:p>
      </dgm:t>
    </dgm:pt>
    <dgm:pt modelId="{10A6072E-C4C8-42E2-8432-89C4E5E10FB8}" type="parTrans" cxnId="{138E5590-0A2C-4812-84D7-A0AB3029B78A}">
      <dgm:prSet/>
      <dgm:spPr/>
      <dgm:t>
        <a:bodyPr/>
        <a:lstStyle/>
        <a:p>
          <a:endParaRPr lang="en-US"/>
        </a:p>
      </dgm:t>
    </dgm:pt>
    <dgm:pt modelId="{4B8C0C2A-64D7-4539-9037-E82097F36770}" type="sibTrans" cxnId="{138E5590-0A2C-4812-84D7-A0AB3029B78A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593A6C3B-B7AE-4C69-9647-D7081D02EBDF}" type="pres">
      <dgm:prSet presAssocID="{D264EB8C-7CBB-4F13-AF5B-4AEC68BFE42B}" presName="Name0" presStyleCnt="0">
        <dgm:presLayoutVars>
          <dgm:animLvl val="lvl"/>
          <dgm:resizeHandles val="exact"/>
        </dgm:presLayoutVars>
      </dgm:prSet>
      <dgm:spPr/>
    </dgm:pt>
    <dgm:pt modelId="{02A56E8E-7A78-4066-A273-2360166A9729}" type="pres">
      <dgm:prSet presAssocID="{26939697-24CE-48DA-9B8A-6FC045E1ACAA}" presName="compositeNode" presStyleCnt="0">
        <dgm:presLayoutVars>
          <dgm:bulletEnabled val="1"/>
        </dgm:presLayoutVars>
      </dgm:prSet>
      <dgm:spPr/>
    </dgm:pt>
    <dgm:pt modelId="{88E38E56-0849-4AF7-9A76-1D08DC548FFD}" type="pres">
      <dgm:prSet presAssocID="{26939697-24CE-48DA-9B8A-6FC045E1ACAA}" presName="bgRect" presStyleLbl="alignNode1" presStyleIdx="0" presStyleCnt="5"/>
      <dgm:spPr/>
    </dgm:pt>
    <dgm:pt modelId="{8AF9296B-0E19-4FFE-9FBC-FEF9846C9825}" type="pres">
      <dgm:prSet presAssocID="{DE1CA2FC-184F-4DAD-9C45-F60D2A732D99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F667CA3D-A8ED-46FC-BFD6-47917CF061A1}" type="pres">
      <dgm:prSet presAssocID="{26939697-24CE-48DA-9B8A-6FC045E1ACAA}" presName="nodeRect" presStyleLbl="alignNode1" presStyleIdx="0" presStyleCnt="5">
        <dgm:presLayoutVars>
          <dgm:bulletEnabled val="1"/>
        </dgm:presLayoutVars>
      </dgm:prSet>
      <dgm:spPr/>
    </dgm:pt>
    <dgm:pt modelId="{E6112FE1-F047-4D4E-921D-584FE8922AE4}" type="pres">
      <dgm:prSet presAssocID="{DE1CA2FC-184F-4DAD-9C45-F60D2A732D99}" presName="sibTrans" presStyleCnt="0"/>
      <dgm:spPr/>
    </dgm:pt>
    <dgm:pt modelId="{320C93DC-CB60-4CA7-AA88-02C3F871EF5A}" type="pres">
      <dgm:prSet presAssocID="{690D27A3-8DC9-4E82-9061-6024BC4A50FB}" presName="compositeNode" presStyleCnt="0">
        <dgm:presLayoutVars>
          <dgm:bulletEnabled val="1"/>
        </dgm:presLayoutVars>
      </dgm:prSet>
      <dgm:spPr/>
    </dgm:pt>
    <dgm:pt modelId="{551C7280-D0F1-493A-B61E-EADBE838EBB8}" type="pres">
      <dgm:prSet presAssocID="{690D27A3-8DC9-4E82-9061-6024BC4A50FB}" presName="bgRect" presStyleLbl="alignNode1" presStyleIdx="1" presStyleCnt="5"/>
      <dgm:spPr/>
    </dgm:pt>
    <dgm:pt modelId="{AB9DCCC2-DD7B-488B-A018-0F35C6EB28BF}" type="pres">
      <dgm:prSet presAssocID="{83A97C98-33D1-43A3-B36D-9156701F1E4A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FC51B088-72BC-4BB6-9C7A-800A538667AE}" type="pres">
      <dgm:prSet presAssocID="{690D27A3-8DC9-4E82-9061-6024BC4A50FB}" presName="nodeRect" presStyleLbl="alignNode1" presStyleIdx="1" presStyleCnt="5">
        <dgm:presLayoutVars>
          <dgm:bulletEnabled val="1"/>
        </dgm:presLayoutVars>
      </dgm:prSet>
      <dgm:spPr/>
    </dgm:pt>
    <dgm:pt modelId="{302E8B17-2912-4DED-8268-2B971BE07BB7}" type="pres">
      <dgm:prSet presAssocID="{83A97C98-33D1-43A3-B36D-9156701F1E4A}" presName="sibTrans" presStyleCnt="0"/>
      <dgm:spPr/>
    </dgm:pt>
    <dgm:pt modelId="{82A3B888-DD94-4008-AAC4-40957F834A3B}" type="pres">
      <dgm:prSet presAssocID="{BA79EB39-20D9-4A01-A7E1-5545DCEEF4CF}" presName="compositeNode" presStyleCnt="0">
        <dgm:presLayoutVars>
          <dgm:bulletEnabled val="1"/>
        </dgm:presLayoutVars>
      </dgm:prSet>
      <dgm:spPr/>
    </dgm:pt>
    <dgm:pt modelId="{1C0A0518-8866-47CF-B8EF-B91A1D8CC3C5}" type="pres">
      <dgm:prSet presAssocID="{BA79EB39-20D9-4A01-A7E1-5545DCEEF4CF}" presName="bgRect" presStyleLbl="alignNode1" presStyleIdx="2" presStyleCnt="5"/>
      <dgm:spPr/>
    </dgm:pt>
    <dgm:pt modelId="{3EFE469B-9EA0-4A8D-B280-2D8968058245}" type="pres">
      <dgm:prSet presAssocID="{928F4C73-E11B-456A-9A8A-8E41EAD6C519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AC8707E8-4981-465A-B168-10E766BA4A80}" type="pres">
      <dgm:prSet presAssocID="{BA79EB39-20D9-4A01-A7E1-5545DCEEF4CF}" presName="nodeRect" presStyleLbl="alignNode1" presStyleIdx="2" presStyleCnt="5">
        <dgm:presLayoutVars>
          <dgm:bulletEnabled val="1"/>
        </dgm:presLayoutVars>
      </dgm:prSet>
      <dgm:spPr/>
    </dgm:pt>
    <dgm:pt modelId="{458ACFE9-6D80-4398-B7BD-07EC10FE4D66}" type="pres">
      <dgm:prSet presAssocID="{928F4C73-E11B-456A-9A8A-8E41EAD6C519}" presName="sibTrans" presStyleCnt="0"/>
      <dgm:spPr/>
    </dgm:pt>
    <dgm:pt modelId="{337C1868-3577-4C6A-B0E9-CE772D989DCF}" type="pres">
      <dgm:prSet presAssocID="{4B387FF1-9AF3-472A-B7E7-B5791463431D}" presName="compositeNode" presStyleCnt="0">
        <dgm:presLayoutVars>
          <dgm:bulletEnabled val="1"/>
        </dgm:presLayoutVars>
      </dgm:prSet>
      <dgm:spPr/>
    </dgm:pt>
    <dgm:pt modelId="{21930040-4D72-4C7A-BF51-842915DF265F}" type="pres">
      <dgm:prSet presAssocID="{4B387FF1-9AF3-472A-B7E7-B5791463431D}" presName="bgRect" presStyleLbl="alignNode1" presStyleIdx="3" presStyleCnt="5"/>
      <dgm:spPr/>
    </dgm:pt>
    <dgm:pt modelId="{F5A8480E-5B18-4852-8E20-DBEC2534FC08}" type="pres">
      <dgm:prSet presAssocID="{A6074889-DC77-4B16-A589-D25AA10B5299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7A487C54-6745-4E9B-A172-4B18C052F715}" type="pres">
      <dgm:prSet presAssocID="{4B387FF1-9AF3-472A-B7E7-B5791463431D}" presName="nodeRect" presStyleLbl="alignNode1" presStyleIdx="3" presStyleCnt="5">
        <dgm:presLayoutVars>
          <dgm:bulletEnabled val="1"/>
        </dgm:presLayoutVars>
      </dgm:prSet>
      <dgm:spPr/>
    </dgm:pt>
    <dgm:pt modelId="{0C5700D1-FA6B-4E2F-B518-EB0FE6BA995E}" type="pres">
      <dgm:prSet presAssocID="{A6074889-DC77-4B16-A589-D25AA10B5299}" presName="sibTrans" presStyleCnt="0"/>
      <dgm:spPr/>
    </dgm:pt>
    <dgm:pt modelId="{F5AC2503-3C79-4881-8FC9-A5C0A76F975E}" type="pres">
      <dgm:prSet presAssocID="{8DAC6F83-A41E-4D0E-856B-D6206D89E18D}" presName="compositeNode" presStyleCnt="0">
        <dgm:presLayoutVars>
          <dgm:bulletEnabled val="1"/>
        </dgm:presLayoutVars>
      </dgm:prSet>
      <dgm:spPr/>
    </dgm:pt>
    <dgm:pt modelId="{8A1EDA92-E9B1-4532-A192-789238ADCC4D}" type="pres">
      <dgm:prSet presAssocID="{8DAC6F83-A41E-4D0E-856B-D6206D89E18D}" presName="bgRect" presStyleLbl="alignNode1" presStyleIdx="4" presStyleCnt="5"/>
      <dgm:spPr/>
    </dgm:pt>
    <dgm:pt modelId="{044D9F4C-4FA7-46A9-BE6E-BA7C7F0FD9F8}" type="pres">
      <dgm:prSet presAssocID="{4B8C0C2A-64D7-4539-9037-E82097F3677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A314B531-9C5E-4BBC-A034-3FD47C9D88D9}" type="pres">
      <dgm:prSet presAssocID="{8DAC6F83-A41E-4D0E-856B-D6206D89E18D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297D1F0C-5B02-472D-BFE9-281DEBABC3A3}" srcId="{D264EB8C-7CBB-4F13-AF5B-4AEC68BFE42B}" destId="{4B387FF1-9AF3-472A-B7E7-B5791463431D}" srcOrd="3" destOrd="0" parTransId="{A1D9371F-F209-451F-B8B5-946402B6AB1B}" sibTransId="{A6074889-DC77-4B16-A589-D25AA10B5299}"/>
    <dgm:cxn modelId="{2020DD0D-525D-46EB-AEEA-BBFEE22869FD}" srcId="{D264EB8C-7CBB-4F13-AF5B-4AEC68BFE42B}" destId="{BA79EB39-20D9-4A01-A7E1-5545DCEEF4CF}" srcOrd="2" destOrd="0" parTransId="{0ED4F173-D268-4C3F-84B7-45784427E1BC}" sibTransId="{928F4C73-E11B-456A-9A8A-8E41EAD6C519}"/>
    <dgm:cxn modelId="{18A2A91C-05AC-4EB2-A242-398387609E27}" type="presOf" srcId="{83A97C98-33D1-43A3-B36D-9156701F1E4A}" destId="{AB9DCCC2-DD7B-488B-A018-0F35C6EB28BF}" srcOrd="0" destOrd="0" presId="urn:microsoft.com/office/officeart/2016/7/layout/LinearBlockProcessNumbered"/>
    <dgm:cxn modelId="{1EFB5027-7E3D-4E9D-B5CC-5543447375FC}" type="presOf" srcId="{4B8C0C2A-64D7-4539-9037-E82097F36770}" destId="{044D9F4C-4FA7-46A9-BE6E-BA7C7F0FD9F8}" srcOrd="0" destOrd="0" presId="urn:microsoft.com/office/officeart/2016/7/layout/LinearBlockProcessNumbered"/>
    <dgm:cxn modelId="{26DDCE3B-DA74-409F-B295-B409D7745C1C}" type="presOf" srcId="{690D27A3-8DC9-4E82-9061-6024BC4A50FB}" destId="{FC51B088-72BC-4BB6-9C7A-800A538667AE}" srcOrd="1" destOrd="0" presId="urn:microsoft.com/office/officeart/2016/7/layout/LinearBlockProcessNumbered"/>
    <dgm:cxn modelId="{69D32E63-90C1-44D0-909E-3FD61EF076A6}" type="presOf" srcId="{26939697-24CE-48DA-9B8A-6FC045E1ACAA}" destId="{88E38E56-0849-4AF7-9A76-1D08DC548FFD}" srcOrd="0" destOrd="0" presId="urn:microsoft.com/office/officeart/2016/7/layout/LinearBlockProcessNumbered"/>
    <dgm:cxn modelId="{03D8A067-5D77-49CD-9A2E-DC5371D6E7E7}" type="presOf" srcId="{BA79EB39-20D9-4A01-A7E1-5545DCEEF4CF}" destId="{AC8707E8-4981-465A-B168-10E766BA4A80}" srcOrd="1" destOrd="0" presId="urn:microsoft.com/office/officeart/2016/7/layout/LinearBlockProcessNumbered"/>
    <dgm:cxn modelId="{0D581351-86E8-41E1-BF98-5CA32956CCA8}" type="presOf" srcId="{690D27A3-8DC9-4E82-9061-6024BC4A50FB}" destId="{551C7280-D0F1-493A-B61E-EADBE838EBB8}" srcOrd="0" destOrd="0" presId="urn:microsoft.com/office/officeart/2016/7/layout/LinearBlockProcessNumbered"/>
    <dgm:cxn modelId="{11A5D274-DC67-4249-A252-8BB002ECA433}" type="presOf" srcId="{BA79EB39-20D9-4A01-A7E1-5545DCEEF4CF}" destId="{1C0A0518-8866-47CF-B8EF-B91A1D8CC3C5}" srcOrd="0" destOrd="0" presId="urn:microsoft.com/office/officeart/2016/7/layout/LinearBlockProcessNumbered"/>
    <dgm:cxn modelId="{61F60E76-456E-4248-BEF3-C87FBC98852A}" srcId="{D264EB8C-7CBB-4F13-AF5B-4AEC68BFE42B}" destId="{26939697-24CE-48DA-9B8A-6FC045E1ACAA}" srcOrd="0" destOrd="0" parTransId="{05341292-10CD-4D69-97DC-C2DBB8F24EB6}" sibTransId="{DE1CA2FC-184F-4DAD-9C45-F60D2A732D99}"/>
    <dgm:cxn modelId="{B5DA6279-31C7-4A21-B27D-05A2447213B7}" type="presOf" srcId="{8DAC6F83-A41E-4D0E-856B-D6206D89E18D}" destId="{A314B531-9C5E-4BBC-A034-3FD47C9D88D9}" srcOrd="1" destOrd="0" presId="urn:microsoft.com/office/officeart/2016/7/layout/LinearBlockProcessNumbered"/>
    <dgm:cxn modelId="{138E5590-0A2C-4812-84D7-A0AB3029B78A}" srcId="{D264EB8C-7CBB-4F13-AF5B-4AEC68BFE42B}" destId="{8DAC6F83-A41E-4D0E-856B-D6206D89E18D}" srcOrd="4" destOrd="0" parTransId="{10A6072E-C4C8-42E2-8432-89C4E5E10FB8}" sibTransId="{4B8C0C2A-64D7-4539-9037-E82097F36770}"/>
    <dgm:cxn modelId="{BBF1EB98-B8B7-402D-9202-D9F029DFA238}" type="presOf" srcId="{4B387FF1-9AF3-472A-B7E7-B5791463431D}" destId="{7A487C54-6745-4E9B-A172-4B18C052F715}" srcOrd="1" destOrd="0" presId="urn:microsoft.com/office/officeart/2016/7/layout/LinearBlockProcessNumbered"/>
    <dgm:cxn modelId="{87AB4D99-5DA0-49F5-B4AD-AE12CE999262}" type="presOf" srcId="{D264EB8C-7CBB-4F13-AF5B-4AEC68BFE42B}" destId="{593A6C3B-B7AE-4C69-9647-D7081D02EBDF}" srcOrd="0" destOrd="0" presId="urn:microsoft.com/office/officeart/2016/7/layout/LinearBlockProcessNumbered"/>
    <dgm:cxn modelId="{571945A5-F0A1-4EAE-9AE5-5E14E5705199}" type="presOf" srcId="{928F4C73-E11B-456A-9A8A-8E41EAD6C519}" destId="{3EFE469B-9EA0-4A8D-B280-2D8968058245}" srcOrd="0" destOrd="0" presId="urn:microsoft.com/office/officeart/2016/7/layout/LinearBlockProcessNumbered"/>
    <dgm:cxn modelId="{273A69A5-80D6-4B6B-815B-4E008C96EF29}" type="presOf" srcId="{4B387FF1-9AF3-472A-B7E7-B5791463431D}" destId="{21930040-4D72-4C7A-BF51-842915DF265F}" srcOrd="0" destOrd="0" presId="urn:microsoft.com/office/officeart/2016/7/layout/LinearBlockProcessNumbered"/>
    <dgm:cxn modelId="{EA6503AA-5C39-4227-B9A1-BE29A631CA7D}" type="presOf" srcId="{26939697-24CE-48DA-9B8A-6FC045E1ACAA}" destId="{F667CA3D-A8ED-46FC-BFD6-47917CF061A1}" srcOrd="1" destOrd="0" presId="urn:microsoft.com/office/officeart/2016/7/layout/LinearBlockProcessNumbered"/>
    <dgm:cxn modelId="{EAB015AE-4E1B-4783-8F15-F6B84DA55E72}" type="presOf" srcId="{8DAC6F83-A41E-4D0E-856B-D6206D89E18D}" destId="{8A1EDA92-E9B1-4532-A192-789238ADCC4D}" srcOrd="0" destOrd="0" presId="urn:microsoft.com/office/officeart/2016/7/layout/LinearBlockProcessNumbered"/>
    <dgm:cxn modelId="{AFDB37CD-8F42-478B-87EA-7A17E5CC0042}" type="presOf" srcId="{A6074889-DC77-4B16-A589-D25AA10B5299}" destId="{F5A8480E-5B18-4852-8E20-DBEC2534FC08}" srcOrd="0" destOrd="0" presId="urn:microsoft.com/office/officeart/2016/7/layout/LinearBlockProcessNumbered"/>
    <dgm:cxn modelId="{156A67DB-E291-4BEA-811A-12A50C40DCA6}" type="presOf" srcId="{DE1CA2FC-184F-4DAD-9C45-F60D2A732D99}" destId="{8AF9296B-0E19-4FFE-9FBC-FEF9846C9825}" srcOrd="0" destOrd="0" presId="urn:microsoft.com/office/officeart/2016/7/layout/LinearBlockProcessNumbered"/>
    <dgm:cxn modelId="{255A88F2-D056-4E2C-8FAA-F01CE9166EB8}" srcId="{D264EB8C-7CBB-4F13-AF5B-4AEC68BFE42B}" destId="{690D27A3-8DC9-4E82-9061-6024BC4A50FB}" srcOrd="1" destOrd="0" parTransId="{562461BB-DB08-4D1A-AA9E-FBBB81A14FC0}" sibTransId="{83A97C98-33D1-43A3-B36D-9156701F1E4A}"/>
    <dgm:cxn modelId="{894D55A7-B455-4C82-B697-720FB1AE6560}" type="presParOf" srcId="{593A6C3B-B7AE-4C69-9647-D7081D02EBDF}" destId="{02A56E8E-7A78-4066-A273-2360166A9729}" srcOrd="0" destOrd="0" presId="urn:microsoft.com/office/officeart/2016/7/layout/LinearBlockProcessNumbered"/>
    <dgm:cxn modelId="{A9FBEB5D-131D-4463-B15D-36228AF46D1B}" type="presParOf" srcId="{02A56E8E-7A78-4066-A273-2360166A9729}" destId="{88E38E56-0849-4AF7-9A76-1D08DC548FFD}" srcOrd="0" destOrd="0" presId="urn:microsoft.com/office/officeart/2016/7/layout/LinearBlockProcessNumbered"/>
    <dgm:cxn modelId="{487C9A59-65C7-4482-8C94-FDF5670F16DA}" type="presParOf" srcId="{02A56E8E-7A78-4066-A273-2360166A9729}" destId="{8AF9296B-0E19-4FFE-9FBC-FEF9846C9825}" srcOrd="1" destOrd="0" presId="urn:microsoft.com/office/officeart/2016/7/layout/LinearBlockProcessNumbered"/>
    <dgm:cxn modelId="{430CA639-0315-418F-A8F1-74BE76E58B73}" type="presParOf" srcId="{02A56E8E-7A78-4066-A273-2360166A9729}" destId="{F667CA3D-A8ED-46FC-BFD6-47917CF061A1}" srcOrd="2" destOrd="0" presId="urn:microsoft.com/office/officeart/2016/7/layout/LinearBlockProcessNumbered"/>
    <dgm:cxn modelId="{79582F64-81C3-4BC6-9EDB-AAD2DF617487}" type="presParOf" srcId="{593A6C3B-B7AE-4C69-9647-D7081D02EBDF}" destId="{E6112FE1-F047-4D4E-921D-584FE8922AE4}" srcOrd="1" destOrd="0" presId="urn:microsoft.com/office/officeart/2016/7/layout/LinearBlockProcessNumbered"/>
    <dgm:cxn modelId="{D686E32C-DF8C-403C-B489-24BC6F6D719E}" type="presParOf" srcId="{593A6C3B-B7AE-4C69-9647-D7081D02EBDF}" destId="{320C93DC-CB60-4CA7-AA88-02C3F871EF5A}" srcOrd="2" destOrd="0" presId="urn:microsoft.com/office/officeart/2016/7/layout/LinearBlockProcessNumbered"/>
    <dgm:cxn modelId="{C7BC72C0-5D22-4340-B156-96A5B9CEAE40}" type="presParOf" srcId="{320C93DC-CB60-4CA7-AA88-02C3F871EF5A}" destId="{551C7280-D0F1-493A-B61E-EADBE838EBB8}" srcOrd="0" destOrd="0" presId="urn:microsoft.com/office/officeart/2016/7/layout/LinearBlockProcessNumbered"/>
    <dgm:cxn modelId="{31FF2B96-C099-4A81-BB97-F98B91CD79DB}" type="presParOf" srcId="{320C93DC-CB60-4CA7-AA88-02C3F871EF5A}" destId="{AB9DCCC2-DD7B-488B-A018-0F35C6EB28BF}" srcOrd="1" destOrd="0" presId="urn:microsoft.com/office/officeart/2016/7/layout/LinearBlockProcessNumbered"/>
    <dgm:cxn modelId="{4E4CDB05-7ED7-4512-A41E-43C2A53ED400}" type="presParOf" srcId="{320C93DC-CB60-4CA7-AA88-02C3F871EF5A}" destId="{FC51B088-72BC-4BB6-9C7A-800A538667AE}" srcOrd="2" destOrd="0" presId="urn:microsoft.com/office/officeart/2016/7/layout/LinearBlockProcessNumbered"/>
    <dgm:cxn modelId="{625D2548-F568-4818-8B24-2DACEFF5E1B5}" type="presParOf" srcId="{593A6C3B-B7AE-4C69-9647-D7081D02EBDF}" destId="{302E8B17-2912-4DED-8268-2B971BE07BB7}" srcOrd="3" destOrd="0" presId="urn:microsoft.com/office/officeart/2016/7/layout/LinearBlockProcessNumbered"/>
    <dgm:cxn modelId="{FE05224C-71E6-4AF0-9DFA-7AE2FD94C78D}" type="presParOf" srcId="{593A6C3B-B7AE-4C69-9647-D7081D02EBDF}" destId="{82A3B888-DD94-4008-AAC4-40957F834A3B}" srcOrd="4" destOrd="0" presId="urn:microsoft.com/office/officeart/2016/7/layout/LinearBlockProcessNumbered"/>
    <dgm:cxn modelId="{C16780F6-EB25-4433-89C1-6DE1445AB158}" type="presParOf" srcId="{82A3B888-DD94-4008-AAC4-40957F834A3B}" destId="{1C0A0518-8866-47CF-B8EF-B91A1D8CC3C5}" srcOrd="0" destOrd="0" presId="urn:microsoft.com/office/officeart/2016/7/layout/LinearBlockProcessNumbered"/>
    <dgm:cxn modelId="{7821F8C3-6186-4B16-9FB7-174E00A6372A}" type="presParOf" srcId="{82A3B888-DD94-4008-AAC4-40957F834A3B}" destId="{3EFE469B-9EA0-4A8D-B280-2D8968058245}" srcOrd="1" destOrd="0" presId="urn:microsoft.com/office/officeart/2016/7/layout/LinearBlockProcessNumbered"/>
    <dgm:cxn modelId="{F7FA0DE7-CAFA-4D9A-AED1-F682D0259B33}" type="presParOf" srcId="{82A3B888-DD94-4008-AAC4-40957F834A3B}" destId="{AC8707E8-4981-465A-B168-10E766BA4A80}" srcOrd="2" destOrd="0" presId="urn:microsoft.com/office/officeart/2016/7/layout/LinearBlockProcessNumbered"/>
    <dgm:cxn modelId="{C0752993-A3D3-4079-B0EB-F91D3694C40A}" type="presParOf" srcId="{593A6C3B-B7AE-4C69-9647-D7081D02EBDF}" destId="{458ACFE9-6D80-4398-B7BD-07EC10FE4D66}" srcOrd="5" destOrd="0" presId="urn:microsoft.com/office/officeart/2016/7/layout/LinearBlockProcessNumbered"/>
    <dgm:cxn modelId="{19C5E51B-336A-4B62-81BB-2F6C2BBAC076}" type="presParOf" srcId="{593A6C3B-B7AE-4C69-9647-D7081D02EBDF}" destId="{337C1868-3577-4C6A-B0E9-CE772D989DCF}" srcOrd="6" destOrd="0" presId="urn:microsoft.com/office/officeart/2016/7/layout/LinearBlockProcessNumbered"/>
    <dgm:cxn modelId="{C7B9E73D-72E1-444C-8BBF-1914778B8DDA}" type="presParOf" srcId="{337C1868-3577-4C6A-B0E9-CE772D989DCF}" destId="{21930040-4D72-4C7A-BF51-842915DF265F}" srcOrd="0" destOrd="0" presId="urn:microsoft.com/office/officeart/2016/7/layout/LinearBlockProcessNumbered"/>
    <dgm:cxn modelId="{CC5E31FB-9EF0-464A-84D3-73B8A935C99D}" type="presParOf" srcId="{337C1868-3577-4C6A-B0E9-CE772D989DCF}" destId="{F5A8480E-5B18-4852-8E20-DBEC2534FC08}" srcOrd="1" destOrd="0" presId="urn:microsoft.com/office/officeart/2016/7/layout/LinearBlockProcessNumbered"/>
    <dgm:cxn modelId="{B0D9A54E-ECDD-4BFD-85BB-B93EBEF5B0CE}" type="presParOf" srcId="{337C1868-3577-4C6A-B0E9-CE772D989DCF}" destId="{7A487C54-6745-4E9B-A172-4B18C052F715}" srcOrd="2" destOrd="0" presId="urn:microsoft.com/office/officeart/2016/7/layout/LinearBlockProcessNumbered"/>
    <dgm:cxn modelId="{E6D5A3E5-4460-425F-B14E-5600805CF228}" type="presParOf" srcId="{593A6C3B-B7AE-4C69-9647-D7081D02EBDF}" destId="{0C5700D1-FA6B-4E2F-B518-EB0FE6BA995E}" srcOrd="7" destOrd="0" presId="urn:microsoft.com/office/officeart/2016/7/layout/LinearBlockProcessNumbered"/>
    <dgm:cxn modelId="{AE677014-5D0C-4E7B-A7CE-A518B3B16454}" type="presParOf" srcId="{593A6C3B-B7AE-4C69-9647-D7081D02EBDF}" destId="{F5AC2503-3C79-4881-8FC9-A5C0A76F975E}" srcOrd="8" destOrd="0" presId="urn:microsoft.com/office/officeart/2016/7/layout/LinearBlockProcessNumbered"/>
    <dgm:cxn modelId="{20513C78-7E9F-436D-9541-27C3C80722CE}" type="presParOf" srcId="{F5AC2503-3C79-4881-8FC9-A5C0A76F975E}" destId="{8A1EDA92-E9B1-4532-A192-789238ADCC4D}" srcOrd="0" destOrd="0" presId="urn:microsoft.com/office/officeart/2016/7/layout/LinearBlockProcessNumbered"/>
    <dgm:cxn modelId="{C5BAECD5-ACE9-4C83-B967-B21DFAD72C04}" type="presParOf" srcId="{F5AC2503-3C79-4881-8FC9-A5C0A76F975E}" destId="{044D9F4C-4FA7-46A9-BE6E-BA7C7F0FD9F8}" srcOrd="1" destOrd="0" presId="urn:microsoft.com/office/officeart/2016/7/layout/LinearBlockProcessNumbered"/>
    <dgm:cxn modelId="{FD29F801-64B1-4020-9724-4B97CEE2D716}" type="presParOf" srcId="{F5AC2503-3C79-4881-8FC9-A5C0A76F975E}" destId="{A314B531-9C5E-4BBC-A034-3FD47C9D88D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19C5DC-00D2-49DF-8D14-02B961F238A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CD77B3-F5AD-4169-AA26-417AD847D329}">
      <dgm:prSet/>
      <dgm:spPr/>
      <dgm:t>
        <a:bodyPr/>
        <a:lstStyle/>
        <a:p>
          <a:r>
            <a:rPr lang="en-US" dirty="0"/>
            <a:t>More attractive interface</a:t>
          </a:r>
        </a:p>
      </dgm:t>
    </dgm:pt>
    <dgm:pt modelId="{16C4BD74-A873-4AFB-9029-C264CBCD045E}" type="parTrans" cxnId="{AB20B343-0DC3-43DA-AE43-2AE2780B56DD}">
      <dgm:prSet/>
      <dgm:spPr/>
      <dgm:t>
        <a:bodyPr/>
        <a:lstStyle/>
        <a:p>
          <a:endParaRPr lang="en-US"/>
        </a:p>
      </dgm:t>
    </dgm:pt>
    <dgm:pt modelId="{B31F5B10-902A-4362-B444-0AB8DA1B79BD}" type="sibTrans" cxnId="{AB20B343-0DC3-43DA-AE43-2AE2780B56DD}">
      <dgm:prSet/>
      <dgm:spPr/>
      <dgm:t>
        <a:bodyPr/>
        <a:lstStyle/>
        <a:p>
          <a:endParaRPr lang="en-US"/>
        </a:p>
      </dgm:t>
    </dgm:pt>
    <dgm:pt modelId="{B039A2E0-5126-46AB-B3A6-E964CBC7F9C0}">
      <dgm:prSet/>
      <dgm:spPr/>
      <dgm:t>
        <a:bodyPr/>
        <a:lstStyle/>
        <a:p>
          <a:r>
            <a:rPr lang="en-US" dirty="0"/>
            <a:t>A separate database of words and hints</a:t>
          </a:r>
        </a:p>
      </dgm:t>
    </dgm:pt>
    <dgm:pt modelId="{9506929A-6101-46EF-AB08-FFBEFC9A6F66}" type="parTrans" cxnId="{07781796-1DCD-413D-95CD-8040A992A154}">
      <dgm:prSet/>
      <dgm:spPr/>
      <dgm:t>
        <a:bodyPr/>
        <a:lstStyle/>
        <a:p>
          <a:endParaRPr lang="en-US"/>
        </a:p>
      </dgm:t>
    </dgm:pt>
    <dgm:pt modelId="{CBE26390-B741-4E35-A0F0-2C9FB69C684A}" type="sibTrans" cxnId="{07781796-1DCD-413D-95CD-8040A992A154}">
      <dgm:prSet/>
      <dgm:spPr/>
      <dgm:t>
        <a:bodyPr/>
        <a:lstStyle/>
        <a:p>
          <a:endParaRPr lang="en-US"/>
        </a:p>
      </dgm:t>
    </dgm:pt>
    <dgm:pt modelId="{92DBCB46-4D57-46B5-8A95-23EA203D1EE3}">
      <dgm:prSet/>
      <dgm:spPr/>
      <dgm:t>
        <a:bodyPr/>
        <a:lstStyle/>
        <a:p>
          <a:r>
            <a:rPr lang="en-US" dirty="0"/>
            <a:t>Allowing multiple players to play simultaneously</a:t>
          </a:r>
        </a:p>
      </dgm:t>
    </dgm:pt>
    <dgm:pt modelId="{A71098D6-B699-4087-BCCC-A4AADC88FFC3}" type="parTrans" cxnId="{98D4072C-B451-45DF-BD50-E162EC5E0D23}">
      <dgm:prSet/>
      <dgm:spPr/>
      <dgm:t>
        <a:bodyPr/>
        <a:lstStyle/>
        <a:p>
          <a:endParaRPr lang="en-US"/>
        </a:p>
      </dgm:t>
    </dgm:pt>
    <dgm:pt modelId="{FFD874B4-9F76-4E35-A34B-636335280545}" type="sibTrans" cxnId="{98D4072C-B451-45DF-BD50-E162EC5E0D23}">
      <dgm:prSet/>
      <dgm:spPr/>
      <dgm:t>
        <a:bodyPr/>
        <a:lstStyle/>
        <a:p>
          <a:endParaRPr lang="en-US"/>
        </a:p>
      </dgm:t>
    </dgm:pt>
    <dgm:pt modelId="{1FA0FA1C-EB80-482E-A199-3B7801AA479B}">
      <dgm:prSet/>
      <dgm:spPr/>
      <dgm:t>
        <a:bodyPr/>
        <a:lstStyle/>
        <a:p>
          <a:r>
            <a:rPr lang="en-US" dirty="0"/>
            <a:t>Restrict players from guessing the same letter again</a:t>
          </a:r>
        </a:p>
      </dgm:t>
    </dgm:pt>
    <dgm:pt modelId="{D26AB7ED-5B7D-4EF4-835F-DBB386168404}" type="parTrans" cxnId="{6BBAF871-F477-4D6F-835C-F2BA007EDD79}">
      <dgm:prSet/>
      <dgm:spPr/>
      <dgm:t>
        <a:bodyPr/>
        <a:lstStyle/>
        <a:p>
          <a:endParaRPr lang="en-US"/>
        </a:p>
      </dgm:t>
    </dgm:pt>
    <dgm:pt modelId="{6498EC01-2F62-445A-A671-FC0C028D500B}" type="sibTrans" cxnId="{6BBAF871-F477-4D6F-835C-F2BA007EDD79}">
      <dgm:prSet/>
      <dgm:spPr/>
      <dgm:t>
        <a:bodyPr/>
        <a:lstStyle/>
        <a:p>
          <a:endParaRPr lang="en-US"/>
        </a:p>
      </dgm:t>
    </dgm:pt>
    <dgm:pt modelId="{C589C08E-78CD-49BB-B8CA-1BB174D2F573}" type="pres">
      <dgm:prSet presAssocID="{1619C5DC-00D2-49DF-8D14-02B961F238A0}" presName="outerComposite" presStyleCnt="0">
        <dgm:presLayoutVars>
          <dgm:chMax val="5"/>
          <dgm:dir/>
          <dgm:resizeHandles val="exact"/>
        </dgm:presLayoutVars>
      </dgm:prSet>
      <dgm:spPr/>
    </dgm:pt>
    <dgm:pt modelId="{C999C55A-1CC3-4292-A9ED-BEF9CE703EF3}" type="pres">
      <dgm:prSet presAssocID="{1619C5DC-00D2-49DF-8D14-02B961F238A0}" presName="dummyMaxCanvas" presStyleCnt="0">
        <dgm:presLayoutVars/>
      </dgm:prSet>
      <dgm:spPr/>
    </dgm:pt>
    <dgm:pt modelId="{E52134B5-62AD-4037-97FE-7A3ED7BFFB22}" type="pres">
      <dgm:prSet presAssocID="{1619C5DC-00D2-49DF-8D14-02B961F238A0}" presName="FourNodes_1" presStyleLbl="node1" presStyleIdx="0" presStyleCnt="4">
        <dgm:presLayoutVars>
          <dgm:bulletEnabled val="1"/>
        </dgm:presLayoutVars>
      </dgm:prSet>
      <dgm:spPr/>
    </dgm:pt>
    <dgm:pt modelId="{F271F05A-2519-4985-BA7A-65BDD2B4274E}" type="pres">
      <dgm:prSet presAssocID="{1619C5DC-00D2-49DF-8D14-02B961F238A0}" presName="FourNodes_2" presStyleLbl="node1" presStyleIdx="1" presStyleCnt="4">
        <dgm:presLayoutVars>
          <dgm:bulletEnabled val="1"/>
        </dgm:presLayoutVars>
      </dgm:prSet>
      <dgm:spPr/>
    </dgm:pt>
    <dgm:pt modelId="{32AA6208-5754-41EA-BEC2-B0E20641D687}" type="pres">
      <dgm:prSet presAssocID="{1619C5DC-00D2-49DF-8D14-02B961F238A0}" presName="FourNodes_3" presStyleLbl="node1" presStyleIdx="2" presStyleCnt="4">
        <dgm:presLayoutVars>
          <dgm:bulletEnabled val="1"/>
        </dgm:presLayoutVars>
      </dgm:prSet>
      <dgm:spPr/>
    </dgm:pt>
    <dgm:pt modelId="{431E9648-0509-452F-8D8C-DD777CB42F1D}" type="pres">
      <dgm:prSet presAssocID="{1619C5DC-00D2-49DF-8D14-02B961F238A0}" presName="FourNodes_4" presStyleLbl="node1" presStyleIdx="3" presStyleCnt="4">
        <dgm:presLayoutVars>
          <dgm:bulletEnabled val="1"/>
        </dgm:presLayoutVars>
      </dgm:prSet>
      <dgm:spPr/>
    </dgm:pt>
    <dgm:pt modelId="{A9CAE5D9-1571-4AEC-B3B4-C27758858B82}" type="pres">
      <dgm:prSet presAssocID="{1619C5DC-00D2-49DF-8D14-02B961F238A0}" presName="FourConn_1-2" presStyleLbl="fgAccFollowNode1" presStyleIdx="0" presStyleCnt="3">
        <dgm:presLayoutVars>
          <dgm:bulletEnabled val="1"/>
        </dgm:presLayoutVars>
      </dgm:prSet>
      <dgm:spPr/>
    </dgm:pt>
    <dgm:pt modelId="{FA0826F8-D244-45B5-BA2F-CC899ECD4F56}" type="pres">
      <dgm:prSet presAssocID="{1619C5DC-00D2-49DF-8D14-02B961F238A0}" presName="FourConn_2-3" presStyleLbl="fgAccFollowNode1" presStyleIdx="1" presStyleCnt="3">
        <dgm:presLayoutVars>
          <dgm:bulletEnabled val="1"/>
        </dgm:presLayoutVars>
      </dgm:prSet>
      <dgm:spPr/>
    </dgm:pt>
    <dgm:pt modelId="{D8A65665-D5C3-4473-A179-6205C1060D15}" type="pres">
      <dgm:prSet presAssocID="{1619C5DC-00D2-49DF-8D14-02B961F238A0}" presName="FourConn_3-4" presStyleLbl="fgAccFollowNode1" presStyleIdx="2" presStyleCnt="3">
        <dgm:presLayoutVars>
          <dgm:bulletEnabled val="1"/>
        </dgm:presLayoutVars>
      </dgm:prSet>
      <dgm:spPr/>
    </dgm:pt>
    <dgm:pt modelId="{3A539258-E6D3-44E0-ABA4-6296530B185D}" type="pres">
      <dgm:prSet presAssocID="{1619C5DC-00D2-49DF-8D14-02B961F238A0}" presName="FourNodes_1_text" presStyleLbl="node1" presStyleIdx="3" presStyleCnt="4">
        <dgm:presLayoutVars>
          <dgm:bulletEnabled val="1"/>
        </dgm:presLayoutVars>
      </dgm:prSet>
      <dgm:spPr/>
    </dgm:pt>
    <dgm:pt modelId="{F4566E9A-366A-4D9D-AF38-6DA70C6699B1}" type="pres">
      <dgm:prSet presAssocID="{1619C5DC-00D2-49DF-8D14-02B961F238A0}" presName="FourNodes_2_text" presStyleLbl="node1" presStyleIdx="3" presStyleCnt="4">
        <dgm:presLayoutVars>
          <dgm:bulletEnabled val="1"/>
        </dgm:presLayoutVars>
      </dgm:prSet>
      <dgm:spPr/>
    </dgm:pt>
    <dgm:pt modelId="{4C5F97B6-8773-49CB-A212-A23519EF4637}" type="pres">
      <dgm:prSet presAssocID="{1619C5DC-00D2-49DF-8D14-02B961F238A0}" presName="FourNodes_3_text" presStyleLbl="node1" presStyleIdx="3" presStyleCnt="4">
        <dgm:presLayoutVars>
          <dgm:bulletEnabled val="1"/>
        </dgm:presLayoutVars>
      </dgm:prSet>
      <dgm:spPr/>
    </dgm:pt>
    <dgm:pt modelId="{08056B17-53B8-4280-88DC-309F4F63DFF5}" type="pres">
      <dgm:prSet presAssocID="{1619C5DC-00D2-49DF-8D14-02B961F238A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C874F1C-ECFA-485A-BCF5-21F2D7B75C2A}" type="presOf" srcId="{1FA0FA1C-EB80-482E-A199-3B7801AA479B}" destId="{08056B17-53B8-4280-88DC-309F4F63DFF5}" srcOrd="1" destOrd="0" presId="urn:microsoft.com/office/officeart/2005/8/layout/vProcess5"/>
    <dgm:cxn modelId="{98D4072C-B451-45DF-BD50-E162EC5E0D23}" srcId="{1619C5DC-00D2-49DF-8D14-02B961F238A0}" destId="{92DBCB46-4D57-46B5-8A95-23EA203D1EE3}" srcOrd="2" destOrd="0" parTransId="{A71098D6-B699-4087-BCCC-A4AADC88FFC3}" sibTransId="{FFD874B4-9F76-4E35-A34B-636335280545}"/>
    <dgm:cxn modelId="{755A953C-1637-4716-9130-5B76A583BD80}" type="presOf" srcId="{B039A2E0-5126-46AB-B3A6-E964CBC7F9C0}" destId="{F4566E9A-366A-4D9D-AF38-6DA70C6699B1}" srcOrd="1" destOrd="0" presId="urn:microsoft.com/office/officeart/2005/8/layout/vProcess5"/>
    <dgm:cxn modelId="{AEDCEB5F-EF1E-4857-A166-87DFFD3C222A}" type="presOf" srcId="{1FA0FA1C-EB80-482E-A199-3B7801AA479B}" destId="{431E9648-0509-452F-8D8C-DD777CB42F1D}" srcOrd="0" destOrd="0" presId="urn:microsoft.com/office/officeart/2005/8/layout/vProcess5"/>
    <dgm:cxn modelId="{AB20B343-0DC3-43DA-AE43-2AE2780B56DD}" srcId="{1619C5DC-00D2-49DF-8D14-02B961F238A0}" destId="{80CD77B3-F5AD-4169-AA26-417AD847D329}" srcOrd="0" destOrd="0" parTransId="{16C4BD74-A873-4AFB-9029-C264CBCD045E}" sibTransId="{B31F5B10-902A-4362-B444-0AB8DA1B79BD}"/>
    <dgm:cxn modelId="{A312CA64-AC2C-4F87-BF0F-02D1639D022A}" type="presOf" srcId="{1619C5DC-00D2-49DF-8D14-02B961F238A0}" destId="{C589C08E-78CD-49BB-B8CA-1BB174D2F573}" srcOrd="0" destOrd="0" presId="urn:microsoft.com/office/officeart/2005/8/layout/vProcess5"/>
    <dgm:cxn modelId="{A9D54265-7F00-4F9D-9DFC-4AF6CAF75001}" type="presOf" srcId="{92DBCB46-4D57-46B5-8A95-23EA203D1EE3}" destId="{4C5F97B6-8773-49CB-A212-A23519EF4637}" srcOrd="1" destOrd="0" presId="urn:microsoft.com/office/officeart/2005/8/layout/vProcess5"/>
    <dgm:cxn modelId="{6BBAF871-F477-4D6F-835C-F2BA007EDD79}" srcId="{1619C5DC-00D2-49DF-8D14-02B961F238A0}" destId="{1FA0FA1C-EB80-482E-A199-3B7801AA479B}" srcOrd="3" destOrd="0" parTransId="{D26AB7ED-5B7D-4EF4-835F-DBB386168404}" sibTransId="{6498EC01-2F62-445A-A671-FC0C028D500B}"/>
    <dgm:cxn modelId="{45480A88-6771-4B66-A1EA-6C418B202181}" type="presOf" srcId="{80CD77B3-F5AD-4169-AA26-417AD847D329}" destId="{3A539258-E6D3-44E0-ABA4-6296530B185D}" srcOrd="1" destOrd="0" presId="urn:microsoft.com/office/officeart/2005/8/layout/vProcess5"/>
    <dgm:cxn modelId="{94B7148E-FE86-4202-8667-60CE8A5DAFEF}" type="presOf" srcId="{FFD874B4-9F76-4E35-A34B-636335280545}" destId="{D8A65665-D5C3-4473-A179-6205C1060D15}" srcOrd="0" destOrd="0" presId="urn:microsoft.com/office/officeart/2005/8/layout/vProcess5"/>
    <dgm:cxn modelId="{07781796-1DCD-413D-95CD-8040A992A154}" srcId="{1619C5DC-00D2-49DF-8D14-02B961F238A0}" destId="{B039A2E0-5126-46AB-B3A6-E964CBC7F9C0}" srcOrd="1" destOrd="0" parTransId="{9506929A-6101-46EF-AB08-FFBEFC9A6F66}" sibTransId="{CBE26390-B741-4E35-A0F0-2C9FB69C684A}"/>
    <dgm:cxn modelId="{22C106A5-9079-456F-A412-1CE5C36FCADF}" type="presOf" srcId="{B31F5B10-902A-4362-B444-0AB8DA1B79BD}" destId="{A9CAE5D9-1571-4AEC-B3B4-C27758858B82}" srcOrd="0" destOrd="0" presId="urn:microsoft.com/office/officeart/2005/8/layout/vProcess5"/>
    <dgm:cxn modelId="{6CED7FB1-C04D-4110-9F03-65AFD792C964}" type="presOf" srcId="{92DBCB46-4D57-46B5-8A95-23EA203D1EE3}" destId="{32AA6208-5754-41EA-BEC2-B0E20641D687}" srcOrd="0" destOrd="0" presId="urn:microsoft.com/office/officeart/2005/8/layout/vProcess5"/>
    <dgm:cxn modelId="{83CC8FD2-4BA0-4832-ADF9-33017E42DD11}" type="presOf" srcId="{B039A2E0-5126-46AB-B3A6-E964CBC7F9C0}" destId="{F271F05A-2519-4985-BA7A-65BDD2B4274E}" srcOrd="0" destOrd="0" presId="urn:microsoft.com/office/officeart/2005/8/layout/vProcess5"/>
    <dgm:cxn modelId="{9EE5C8EC-139D-4781-AB3C-320FD0AC60EA}" type="presOf" srcId="{CBE26390-B741-4E35-A0F0-2C9FB69C684A}" destId="{FA0826F8-D244-45B5-BA2F-CC899ECD4F56}" srcOrd="0" destOrd="0" presId="urn:microsoft.com/office/officeart/2005/8/layout/vProcess5"/>
    <dgm:cxn modelId="{107952FF-4067-4AE4-A168-7810A626F51D}" type="presOf" srcId="{80CD77B3-F5AD-4169-AA26-417AD847D329}" destId="{E52134B5-62AD-4037-97FE-7A3ED7BFFB22}" srcOrd="0" destOrd="0" presId="urn:microsoft.com/office/officeart/2005/8/layout/vProcess5"/>
    <dgm:cxn modelId="{41D20B56-6399-4C4D-B443-470515E71DDC}" type="presParOf" srcId="{C589C08E-78CD-49BB-B8CA-1BB174D2F573}" destId="{C999C55A-1CC3-4292-A9ED-BEF9CE703EF3}" srcOrd="0" destOrd="0" presId="urn:microsoft.com/office/officeart/2005/8/layout/vProcess5"/>
    <dgm:cxn modelId="{E26E6855-DAD9-4F60-87A9-5C2B5202F868}" type="presParOf" srcId="{C589C08E-78CD-49BB-B8CA-1BB174D2F573}" destId="{E52134B5-62AD-4037-97FE-7A3ED7BFFB22}" srcOrd="1" destOrd="0" presId="urn:microsoft.com/office/officeart/2005/8/layout/vProcess5"/>
    <dgm:cxn modelId="{8C9B227E-2A24-40F0-8DD2-1C9F70FCB86A}" type="presParOf" srcId="{C589C08E-78CD-49BB-B8CA-1BB174D2F573}" destId="{F271F05A-2519-4985-BA7A-65BDD2B4274E}" srcOrd="2" destOrd="0" presId="urn:microsoft.com/office/officeart/2005/8/layout/vProcess5"/>
    <dgm:cxn modelId="{4904B46E-6406-4DF9-9C9F-01C1D3B695B0}" type="presParOf" srcId="{C589C08E-78CD-49BB-B8CA-1BB174D2F573}" destId="{32AA6208-5754-41EA-BEC2-B0E20641D687}" srcOrd="3" destOrd="0" presId="urn:microsoft.com/office/officeart/2005/8/layout/vProcess5"/>
    <dgm:cxn modelId="{D220585C-AC27-47F0-81A3-7AB152EDEEB2}" type="presParOf" srcId="{C589C08E-78CD-49BB-B8CA-1BB174D2F573}" destId="{431E9648-0509-452F-8D8C-DD777CB42F1D}" srcOrd="4" destOrd="0" presId="urn:microsoft.com/office/officeart/2005/8/layout/vProcess5"/>
    <dgm:cxn modelId="{87ED9804-BD36-4847-AAA4-E41975653EC5}" type="presParOf" srcId="{C589C08E-78CD-49BB-B8CA-1BB174D2F573}" destId="{A9CAE5D9-1571-4AEC-B3B4-C27758858B82}" srcOrd="5" destOrd="0" presId="urn:microsoft.com/office/officeart/2005/8/layout/vProcess5"/>
    <dgm:cxn modelId="{8D866EAC-269F-4958-9E60-779366BDC77A}" type="presParOf" srcId="{C589C08E-78CD-49BB-B8CA-1BB174D2F573}" destId="{FA0826F8-D244-45B5-BA2F-CC899ECD4F56}" srcOrd="6" destOrd="0" presId="urn:microsoft.com/office/officeart/2005/8/layout/vProcess5"/>
    <dgm:cxn modelId="{88A32617-0801-4CE9-B60C-A19B3B88851B}" type="presParOf" srcId="{C589C08E-78CD-49BB-B8CA-1BB174D2F573}" destId="{D8A65665-D5C3-4473-A179-6205C1060D15}" srcOrd="7" destOrd="0" presId="urn:microsoft.com/office/officeart/2005/8/layout/vProcess5"/>
    <dgm:cxn modelId="{C44E7C0A-7712-44B2-8235-17EEB16FAF57}" type="presParOf" srcId="{C589C08E-78CD-49BB-B8CA-1BB174D2F573}" destId="{3A539258-E6D3-44E0-ABA4-6296530B185D}" srcOrd="8" destOrd="0" presId="urn:microsoft.com/office/officeart/2005/8/layout/vProcess5"/>
    <dgm:cxn modelId="{F6C16B76-257E-4B47-88F2-305EBB0A927E}" type="presParOf" srcId="{C589C08E-78CD-49BB-B8CA-1BB174D2F573}" destId="{F4566E9A-366A-4D9D-AF38-6DA70C6699B1}" srcOrd="9" destOrd="0" presId="urn:microsoft.com/office/officeart/2005/8/layout/vProcess5"/>
    <dgm:cxn modelId="{A9973E2C-C4B9-48F2-89F1-812DE41CFCD3}" type="presParOf" srcId="{C589C08E-78CD-49BB-B8CA-1BB174D2F573}" destId="{4C5F97B6-8773-49CB-A212-A23519EF4637}" srcOrd="10" destOrd="0" presId="urn:microsoft.com/office/officeart/2005/8/layout/vProcess5"/>
    <dgm:cxn modelId="{65D57AC7-4BEA-48F8-8649-2D18E17CC8B1}" type="presParOf" srcId="{C589C08E-78CD-49BB-B8CA-1BB174D2F573}" destId="{08056B17-53B8-4280-88DC-309F4F63DFF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210BA7-E440-478D-A85A-B06C73A48EE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558FBE8-E772-4B59-85E6-0F3EE6CC1A88}">
      <dgm:prSet/>
      <dgm:spPr/>
      <dgm:t>
        <a:bodyPr/>
        <a:lstStyle/>
        <a:p>
          <a:r>
            <a:rPr lang="en-US" dirty="0"/>
            <a:t>IM/2019/085-Dinushi </a:t>
          </a:r>
          <a:r>
            <a:rPr lang="en-US" dirty="0" err="1"/>
            <a:t>Ariyasena</a:t>
          </a:r>
          <a:endParaRPr lang="en-US" dirty="0"/>
        </a:p>
      </dgm:t>
    </dgm:pt>
    <dgm:pt modelId="{45A62F4F-453D-48EC-B4E0-D7DB269E8269}" type="parTrans" cxnId="{EDBA09F2-A2A4-4F37-982C-CE2A40F09682}">
      <dgm:prSet/>
      <dgm:spPr/>
      <dgm:t>
        <a:bodyPr/>
        <a:lstStyle/>
        <a:p>
          <a:endParaRPr lang="en-US"/>
        </a:p>
      </dgm:t>
    </dgm:pt>
    <dgm:pt modelId="{00D2A9E3-310A-4E19-ABBF-62FABD5D8B1F}" type="sibTrans" cxnId="{EDBA09F2-A2A4-4F37-982C-CE2A40F09682}">
      <dgm:prSet/>
      <dgm:spPr/>
      <dgm:t>
        <a:bodyPr/>
        <a:lstStyle/>
        <a:p>
          <a:endParaRPr lang="en-US"/>
        </a:p>
      </dgm:t>
    </dgm:pt>
    <dgm:pt modelId="{1390E737-3B03-43F6-9690-4B5137F37DF4}">
      <dgm:prSet/>
      <dgm:spPr/>
      <dgm:t>
        <a:bodyPr/>
        <a:lstStyle/>
        <a:p>
          <a:r>
            <a:rPr lang="en-US" dirty="0"/>
            <a:t>IM/2019/027-Manod De Silva</a:t>
          </a:r>
        </a:p>
      </dgm:t>
    </dgm:pt>
    <dgm:pt modelId="{040F47B5-A203-4E14-8AC2-298D6AE96A15}" type="parTrans" cxnId="{03F993BE-5106-43D9-9364-5D0CA09201E4}">
      <dgm:prSet/>
      <dgm:spPr/>
      <dgm:t>
        <a:bodyPr/>
        <a:lstStyle/>
        <a:p>
          <a:endParaRPr lang="en-US"/>
        </a:p>
      </dgm:t>
    </dgm:pt>
    <dgm:pt modelId="{DEECD4E9-940E-46B1-AA01-47BC290E4C72}" type="sibTrans" cxnId="{03F993BE-5106-43D9-9364-5D0CA09201E4}">
      <dgm:prSet/>
      <dgm:spPr/>
      <dgm:t>
        <a:bodyPr/>
        <a:lstStyle/>
        <a:p>
          <a:endParaRPr lang="en-US"/>
        </a:p>
      </dgm:t>
    </dgm:pt>
    <dgm:pt modelId="{CA684019-A9AD-4D0F-A31B-97A86787460C}">
      <dgm:prSet/>
      <dgm:spPr/>
      <dgm:t>
        <a:bodyPr/>
        <a:lstStyle/>
        <a:p>
          <a:r>
            <a:rPr lang="en-US" dirty="0"/>
            <a:t>IM/2019/106-Tashana </a:t>
          </a:r>
          <a:r>
            <a:rPr lang="en-US" dirty="0" err="1"/>
            <a:t>Kodithuwakku</a:t>
          </a:r>
          <a:endParaRPr lang="en-US" dirty="0"/>
        </a:p>
      </dgm:t>
    </dgm:pt>
    <dgm:pt modelId="{2D67C1C1-56E8-4BDA-81C8-554A441471AD}" type="parTrans" cxnId="{F84B8B06-A31C-4BED-B046-77C8B05D65CE}">
      <dgm:prSet/>
      <dgm:spPr/>
      <dgm:t>
        <a:bodyPr/>
        <a:lstStyle/>
        <a:p>
          <a:endParaRPr lang="en-US"/>
        </a:p>
      </dgm:t>
    </dgm:pt>
    <dgm:pt modelId="{13F6EBEF-9520-464E-B621-B36D84A83B68}" type="sibTrans" cxnId="{F84B8B06-A31C-4BED-B046-77C8B05D65CE}">
      <dgm:prSet/>
      <dgm:spPr/>
      <dgm:t>
        <a:bodyPr/>
        <a:lstStyle/>
        <a:p>
          <a:endParaRPr lang="en-US"/>
        </a:p>
      </dgm:t>
    </dgm:pt>
    <dgm:pt modelId="{9A8DBC27-6A08-448E-8859-85CDC1D04ED0}">
      <dgm:prSet/>
      <dgm:spPr/>
      <dgm:t>
        <a:bodyPr/>
        <a:lstStyle/>
        <a:p>
          <a:r>
            <a:rPr lang="en-US" dirty="0"/>
            <a:t>IM/2019/076-Visal Dias</a:t>
          </a:r>
        </a:p>
      </dgm:t>
    </dgm:pt>
    <dgm:pt modelId="{F064F446-16A7-406A-BFA6-17A6F9735E6E}" type="parTrans" cxnId="{F3639E82-DBD8-4D94-B8CA-8FA98C58AB4F}">
      <dgm:prSet/>
      <dgm:spPr/>
      <dgm:t>
        <a:bodyPr/>
        <a:lstStyle/>
        <a:p>
          <a:endParaRPr lang="en-US"/>
        </a:p>
      </dgm:t>
    </dgm:pt>
    <dgm:pt modelId="{64E75666-3EB8-44A9-B023-0DC3C91EC6A1}" type="sibTrans" cxnId="{F3639E82-DBD8-4D94-B8CA-8FA98C58AB4F}">
      <dgm:prSet/>
      <dgm:spPr/>
      <dgm:t>
        <a:bodyPr/>
        <a:lstStyle/>
        <a:p>
          <a:endParaRPr lang="en-US"/>
        </a:p>
      </dgm:t>
    </dgm:pt>
    <dgm:pt modelId="{762D4BDE-6872-4A58-8BE4-6A213EC94298}" type="pres">
      <dgm:prSet presAssocID="{A1210BA7-E440-478D-A85A-B06C73A48EE2}" presName="linear" presStyleCnt="0">
        <dgm:presLayoutVars>
          <dgm:dir/>
          <dgm:animLvl val="lvl"/>
          <dgm:resizeHandles val="exact"/>
        </dgm:presLayoutVars>
      </dgm:prSet>
      <dgm:spPr/>
    </dgm:pt>
    <dgm:pt modelId="{5B173E0E-1D64-47A2-8720-415A6FEC9ECC}" type="pres">
      <dgm:prSet presAssocID="{4558FBE8-E772-4B59-85E6-0F3EE6CC1A88}" presName="parentLin" presStyleCnt="0"/>
      <dgm:spPr/>
    </dgm:pt>
    <dgm:pt modelId="{15A63520-1CD4-43A1-87DB-EDB1D4C90A9C}" type="pres">
      <dgm:prSet presAssocID="{4558FBE8-E772-4B59-85E6-0F3EE6CC1A88}" presName="parentLeftMargin" presStyleLbl="node1" presStyleIdx="0" presStyleCnt="4"/>
      <dgm:spPr/>
    </dgm:pt>
    <dgm:pt modelId="{31B9CE96-BC70-4DEF-8220-58424AB84A38}" type="pres">
      <dgm:prSet presAssocID="{4558FBE8-E772-4B59-85E6-0F3EE6CC1A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C2331A-1B45-4D9D-9305-C1D5AB5781A1}" type="pres">
      <dgm:prSet presAssocID="{4558FBE8-E772-4B59-85E6-0F3EE6CC1A88}" presName="negativeSpace" presStyleCnt="0"/>
      <dgm:spPr/>
    </dgm:pt>
    <dgm:pt modelId="{AC559901-3234-4F2C-911E-869A92EAB48B}" type="pres">
      <dgm:prSet presAssocID="{4558FBE8-E772-4B59-85E6-0F3EE6CC1A88}" presName="childText" presStyleLbl="conFgAcc1" presStyleIdx="0" presStyleCnt="4">
        <dgm:presLayoutVars>
          <dgm:bulletEnabled val="1"/>
        </dgm:presLayoutVars>
      </dgm:prSet>
      <dgm:spPr/>
    </dgm:pt>
    <dgm:pt modelId="{A6F0AB6A-0B7A-4DB0-9ECC-EFBADA9CF12B}" type="pres">
      <dgm:prSet presAssocID="{00D2A9E3-310A-4E19-ABBF-62FABD5D8B1F}" presName="spaceBetweenRectangles" presStyleCnt="0"/>
      <dgm:spPr/>
    </dgm:pt>
    <dgm:pt modelId="{11F9A357-159F-4C23-A49E-09263C26039C}" type="pres">
      <dgm:prSet presAssocID="{1390E737-3B03-43F6-9690-4B5137F37DF4}" presName="parentLin" presStyleCnt="0"/>
      <dgm:spPr/>
    </dgm:pt>
    <dgm:pt modelId="{52FBCFFC-57FF-472A-9A64-E5F2C8DC3BA8}" type="pres">
      <dgm:prSet presAssocID="{1390E737-3B03-43F6-9690-4B5137F37DF4}" presName="parentLeftMargin" presStyleLbl="node1" presStyleIdx="0" presStyleCnt="4"/>
      <dgm:spPr/>
    </dgm:pt>
    <dgm:pt modelId="{61FFB353-0C5C-4DAD-9322-4F99974A16BA}" type="pres">
      <dgm:prSet presAssocID="{1390E737-3B03-43F6-9690-4B5137F37DF4}" presName="parentText" presStyleLbl="node1" presStyleIdx="1" presStyleCnt="4" custLinFactNeighborX="6020">
        <dgm:presLayoutVars>
          <dgm:chMax val="0"/>
          <dgm:bulletEnabled val="1"/>
        </dgm:presLayoutVars>
      </dgm:prSet>
      <dgm:spPr/>
    </dgm:pt>
    <dgm:pt modelId="{484FEBCA-7B3E-4A68-94EB-2A8A25ACEC2B}" type="pres">
      <dgm:prSet presAssocID="{1390E737-3B03-43F6-9690-4B5137F37DF4}" presName="negativeSpace" presStyleCnt="0"/>
      <dgm:spPr/>
    </dgm:pt>
    <dgm:pt modelId="{773BB6DF-B263-415F-ABA2-A23117A553F5}" type="pres">
      <dgm:prSet presAssocID="{1390E737-3B03-43F6-9690-4B5137F37DF4}" presName="childText" presStyleLbl="conFgAcc1" presStyleIdx="1" presStyleCnt="4">
        <dgm:presLayoutVars>
          <dgm:bulletEnabled val="1"/>
        </dgm:presLayoutVars>
      </dgm:prSet>
      <dgm:spPr/>
    </dgm:pt>
    <dgm:pt modelId="{512F89DC-EA07-430F-9E89-7814B4906675}" type="pres">
      <dgm:prSet presAssocID="{DEECD4E9-940E-46B1-AA01-47BC290E4C72}" presName="spaceBetweenRectangles" presStyleCnt="0"/>
      <dgm:spPr/>
    </dgm:pt>
    <dgm:pt modelId="{AADE900E-7763-479C-9A40-8E83923096B0}" type="pres">
      <dgm:prSet presAssocID="{CA684019-A9AD-4D0F-A31B-97A86787460C}" presName="parentLin" presStyleCnt="0"/>
      <dgm:spPr/>
    </dgm:pt>
    <dgm:pt modelId="{B8ABCB44-1C7E-422C-8683-246F259235E9}" type="pres">
      <dgm:prSet presAssocID="{CA684019-A9AD-4D0F-A31B-97A86787460C}" presName="parentLeftMargin" presStyleLbl="node1" presStyleIdx="1" presStyleCnt="4"/>
      <dgm:spPr/>
    </dgm:pt>
    <dgm:pt modelId="{72AAC2E7-671D-4EF4-86E3-E72693C28F62}" type="pres">
      <dgm:prSet presAssocID="{CA684019-A9AD-4D0F-A31B-97A86787460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486334-25BC-4280-9B2E-300C8052EE4C}" type="pres">
      <dgm:prSet presAssocID="{CA684019-A9AD-4D0F-A31B-97A86787460C}" presName="negativeSpace" presStyleCnt="0"/>
      <dgm:spPr/>
    </dgm:pt>
    <dgm:pt modelId="{4494E062-77D8-4E82-81F6-87887F9E4C04}" type="pres">
      <dgm:prSet presAssocID="{CA684019-A9AD-4D0F-A31B-97A86787460C}" presName="childText" presStyleLbl="conFgAcc1" presStyleIdx="2" presStyleCnt="4">
        <dgm:presLayoutVars>
          <dgm:bulletEnabled val="1"/>
        </dgm:presLayoutVars>
      </dgm:prSet>
      <dgm:spPr/>
    </dgm:pt>
    <dgm:pt modelId="{2BD53363-E3DF-4532-9FCE-4A678012C905}" type="pres">
      <dgm:prSet presAssocID="{13F6EBEF-9520-464E-B621-B36D84A83B68}" presName="spaceBetweenRectangles" presStyleCnt="0"/>
      <dgm:spPr/>
    </dgm:pt>
    <dgm:pt modelId="{AB3A5D2E-C157-4C27-A158-DD876694BE47}" type="pres">
      <dgm:prSet presAssocID="{9A8DBC27-6A08-448E-8859-85CDC1D04ED0}" presName="parentLin" presStyleCnt="0"/>
      <dgm:spPr/>
    </dgm:pt>
    <dgm:pt modelId="{C4A5AC91-81BC-4AD9-A790-C95AE79EA296}" type="pres">
      <dgm:prSet presAssocID="{9A8DBC27-6A08-448E-8859-85CDC1D04ED0}" presName="parentLeftMargin" presStyleLbl="node1" presStyleIdx="2" presStyleCnt="4"/>
      <dgm:spPr/>
    </dgm:pt>
    <dgm:pt modelId="{177443A3-3EF1-46E4-804C-06268358E57F}" type="pres">
      <dgm:prSet presAssocID="{9A8DBC27-6A08-448E-8859-85CDC1D04ED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2F55AE-E8A8-4B05-AFCE-934FBA5B9A58}" type="pres">
      <dgm:prSet presAssocID="{9A8DBC27-6A08-448E-8859-85CDC1D04ED0}" presName="negativeSpace" presStyleCnt="0"/>
      <dgm:spPr/>
    </dgm:pt>
    <dgm:pt modelId="{9F19DBE6-1EDB-41BC-8953-6F6C3AA7FBA8}" type="pres">
      <dgm:prSet presAssocID="{9A8DBC27-6A08-448E-8859-85CDC1D04ED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84B8B06-A31C-4BED-B046-77C8B05D65CE}" srcId="{A1210BA7-E440-478D-A85A-B06C73A48EE2}" destId="{CA684019-A9AD-4D0F-A31B-97A86787460C}" srcOrd="2" destOrd="0" parTransId="{2D67C1C1-56E8-4BDA-81C8-554A441471AD}" sibTransId="{13F6EBEF-9520-464E-B621-B36D84A83B68}"/>
    <dgm:cxn modelId="{73609C13-5B5C-4686-8670-FF6589ADD8A4}" type="presOf" srcId="{1390E737-3B03-43F6-9690-4B5137F37DF4}" destId="{61FFB353-0C5C-4DAD-9322-4F99974A16BA}" srcOrd="1" destOrd="0" presId="urn:microsoft.com/office/officeart/2005/8/layout/list1"/>
    <dgm:cxn modelId="{0A697515-C17B-4C44-A2EA-2796B8BDE368}" type="presOf" srcId="{9A8DBC27-6A08-448E-8859-85CDC1D04ED0}" destId="{177443A3-3EF1-46E4-804C-06268358E57F}" srcOrd="1" destOrd="0" presId="urn:microsoft.com/office/officeart/2005/8/layout/list1"/>
    <dgm:cxn modelId="{B9B4FB29-911A-4C1F-A941-1BF93C5B46D5}" type="presOf" srcId="{4558FBE8-E772-4B59-85E6-0F3EE6CC1A88}" destId="{15A63520-1CD4-43A1-87DB-EDB1D4C90A9C}" srcOrd="0" destOrd="0" presId="urn:microsoft.com/office/officeart/2005/8/layout/list1"/>
    <dgm:cxn modelId="{9AF5195C-A9A8-4565-968E-ECEF5A5C2B44}" type="presOf" srcId="{1390E737-3B03-43F6-9690-4B5137F37DF4}" destId="{52FBCFFC-57FF-472A-9A64-E5F2C8DC3BA8}" srcOrd="0" destOrd="0" presId="urn:microsoft.com/office/officeart/2005/8/layout/list1"/>
    <dgm:cxn modelId="{F3639E82-DBD8-4D94-B8CA-8FA98C58AB4F}" srcId="{A1210BA7-E440-478D-A85A-B06C73A48EE2}" destId="{9A8DBC27-6A08-448E-8859-85CDC1D04ED0}" srcOrd="3" destOrd="0" parTransId="{F064F446-16A7-406A-BFA6-17A6F9735E6E}" sibTransId="{64E75666-3EB8-44A9-B023-0DC3C91EC6A1}"/>
    <dgm:cxn modelId="{EFFE9F8C-5F04-4D4C-805D-E9E442C33274}" type="presOf" srcId="{9A8DBC27-6A08-448E-8859-85CDC1D04ED0}" destId="{C4A5AC91-81BC-4AD9-A790-C95AE79EA296}" srcOrd="0" destOrd="0" presId="urn:microsoft.com/office/officeart/2005/8/layout/list1"/>
    <dgm:cxn modelId="{AE23E2BD-EB1C-4B0A-9714-C93559E5F315}" type="presOf" srcId="{4558FBE8-E772-4B59-85E6-0F3EE6CC1A88}" destId="{31B9CE96-BC70-4DEF-8220-58424AB84A38}" srcOrd="1" destOrd="0" presId="urn:microsoft.com/office/officeart/2005/8/layout/list1"/>
    <dgm:cxn modelId="{03F993BE-5106-43D9-9364-5D0CA09201E4}" srcId="{A1210BA7-E440-478D-A85A-B06C73A48EE2}" destId="{1390E737-3B03-43F6-9690-4B5137F37DF4}" srcOrd="1" destOrd="0" parTransId="{040F47B5-A203-4E14-8AC2-298D6AE96A15}" sibTransId="{DEECD4E9-940E-46B1-AA01-47BC290E4C72}"/>
    <dgm:cxn modelId="{0856DAC2-5200-4533-82E5-0F1340C3ABAA}" type="presOf" srcId="{A1210BA7-E440-478D-A85A-B06C73A48EE2}" destId="{762D4BDE-6872-4A58-8BE4-6A213EC94298}" srcOrd="0" destOrd="0" presId="urn:microsoft.com/office/officeart/2005/8/layout/list1"/>
    <dgm:cxn modelId="{9E0692C6-0ED2-4EB7-B8A7-69EBF3863493}" type="presOf" srcId="{CA684019-A9AD-4D0F-A31B-97A86787460C}" destId="{B8ABCB44-1C7E-422C-8683-246F259235E9}" srcOrd="0" destOrd="0" presId="urn:microsoft.com/office/officeart/2005/8/layout/list1"/>
    <dgm:cxn modelId="{B34036E9-33E1-465A-9131-CCF5D33E6741}" type="presOf" srcId="{CA684019-A9AD-4D0F-A31B-97A86787460C}" destId="{72AAC2E7-671D-4EF4-86E3-E72693C28F62}" srcOrd="1" destOrd="0" presId="urn:microsoft.com/office/officeart/2005/8/layout/list1"/>
    <dgm:cxn modelId="{EDBA09F2-A2A4-4F37-982C-CE2A40F09682}" srcId="{A1210BA7-E440-478D-A85A-B06C73A48EE2}" destId="{4558FBE8-E772-4B59-85E6-0F3EE6CC1A88}" srcOrd="0" destOrd="0" parTransId="{45A62F4F-453D-48EC-B4E0-D7DB269E8269}" sibTransId="{00D2A9E3-310A-4E19-ABBF-62FABD5D8B1F}"/>
    <dgm:cxn modelId="{4EB39A51-1C37-4762-9B35-4783245AF9EF}" type="presParOf" srcId="{762D4BDE-6872-4A58-8BE4-6A213EC94298}" destId="{5B173E0E-1D64-47A2-8720-415A6FEC9ECC}" srcOrd="0" destOrd="0" presId="urn:microsoft.com/office/officeart/2005/8/layout/list1"/>
    <dgm:cxn modelId="{E7762CB6-97BE-401E-BD60-9AFD19318E98}" type="presParOf" srcId="{5B173E0E-1D64-47A2-8720-415A6FEC9ECC}" destId="{15A63520-1CD4-43A1-87DB-EDB1D4C90A9C}" srcOrd="0" destOrd="0" presId="urn:microsoft.com/office/officeart/2005/8/layout/list1"/>
    <dgm:cxn modelId="{E23D4564-87EF-43EB-952C-418DE8EAF52B}" type="presParOf" srcId="{5B173E0E-1D64-47A2-8720-415A6FEC9ECC}" destId="{31B9CE96-BC70-4DEF-8220-58424AB84A38}" srcOrd="1" destOrd="0" presId="urn:microsoft.com/office/officeart/2005/8/layout/list1"/>
    <dgm:cxn modelId="{FB9C239A-6665-4F5C-A781-E6AB438B3B44}" type="presParOf" srcId="{762D4BDE-6872-4A58-8BE4-6A213EC94298}" destId="{EAC2331A-1B45-4D9D-9305-C1D5AB5781A1}" srcOrd="1" destOrd="0" presId="urn:microsoft.com/office/officeart/2005/8/layout/list1"/>
    <dgm:cxn modelId="{5AB429B1-B143-4CDC-B6BF-A6586530EA7C}" type="presParOf" srcId="{762D4BDE-6872-4A58-8BE4-6A213EC94298}" destId="{AC559901-3234-4F2C-911E-869A92EAB48B}" srcOrd="2" destOrd="0" presId="urn:microsoft.com/office/officeart/2005/8/layout/list1"/>
    <dgm:cxn modelId="{A29BF2CB-9ECA-4CCD-8401-E7BB12781A37}" type="presParOf" srcId="{762D4BDE-6872-4A58-8BE4-6A213EC94298}" destId="{A6F0AB6A-0B7A-4DB0-9ECC-EFBADA9CF12B}" srcOrd="3" destOrd="0" presId="urn:microsoft.com/office/officeart/2005/8/layout/list1"/>
    <dgm:cxn modelId="{ABDFC1BB-4273-4142-821D-B591CEED61CC}" type="presParOf" srcId="{762D4BDE-6872-4A58-8BE4-6A213EC94298}" destId="{11F9A357-159F-4C23-A49E-09263C26039C}" srcOrd="4" destOrd="0" presId="urn:microsoft.com/office/officeart/2005/8/layout/list1"/>
    <dgm:cxn modelId="{F0B47EDB-34F9-463C-942C-2EF5A0B75497}" type="presParOf" srcId="{11F9A357-159F-4C23-A49E-09263C26039C}" destId="{52FBCFFC-57FF-472A-9A64-E5F2C8DC3BA8}" srcOrd="0" destOrd="0" presId="urn:microsoft.com/office/officeart/2005/8/layout/list1"/>
    <dgm:cxn modelId="{8E29DC57-6FB7-46F6-B1ED-44585E185B43}" type="presParOf" srcId="{11F9A357-159F-4C23-A49E-09263C26039C}" destId="{61FFB353-0C5C-4DAD-9322-4F99974A16BA}" srcOrd="1" destOrd="0" presId="urn:microsoft.com/office/officeart/2005/8/layout/list1"/>
    <dgm:cxn modelId="{FFE5C95A-7B9B-4CE5-9788-0FD0D0179EAC}" type="presParOf" srcId="{762D4BDE-6872-4A58-8BE4-6A213EC94298}" destId="{484FEBCA-7B3E-4A68-94EB-2A8A25ACEC2B}" srcOrd="5" destOrd="0" presId="urn:microsoft.com/office/officeart/2005/8/layout/list1"/>
    <dgm:cxn modelId="{B58F0767-C957-42B4-8AF0-D53650E7076C}" type="presParOf" srcId="{762D4BDE-6872-4A58-8BE4-6A213EC94298}" destId="{773BB6DF-B263-415F-ABA2-A23117A553F5}" srcOrd="6" destOrd="0" presId="urn:microsoft.com/office/officeart/2005/8/layout/list1"/>
    <dgm:cxn modelId="{AA061B38-9C11-45FB-B315-17E96AFCAA49}" type="presParOf" srcId="{762D4BDE-6872-4A58-8BE4-6A213EC94298}" destId="{512F89DC-EA07-430F-9E89-7814B4906675}" srcOrd="7" destOrd="0" presId="urn:microsoft.com/office/officeart/2005/8/layout/list1"/>
    <dgm:cxn modelId="{CB1B7EBF-3A5F-4072-A5D7-7B873C69D3A8}" type="presParOf" srcId="{762D4BDE-6872-4A58-8BE4-6A213EC94298}" destId="{AADE900E-7763-479C-9A40-8E83923096B0}" srcOrd="8" destOrd="0" presId="urn:microsoft.com/office/officeart/2005/8/layout/list1"/>
    <dgm:cxn modelId="{968DF1E1-63D1-49A6-AD8E-A16559B21368}" type="presParOf" srcId="{AADE900E-7763-479C-9A40-8E83923096B0}" destId="{B8ABCB44-1C7E-422C-8683-246F259235E9}" srcOrd="0" destOrd="0" presId="urn:microsoft.com/office/officeart/2005/8/layout/list1"/>
    <dgm:cxn modelId="{76BE005C-7398-4E18-B78C-71D3774DAEA3}" type="presParOf" srcId="{AADE900E-7763-479C-9A40-8E83923096B0}" destId="{72AAC2E7-671D-4EF4-86E3-E72693C28F62}" srcOrd="1" destOrd="0" presId="urn:microsoft.com/office/officeart/2005/8/layout/list1"/>
    <dgm:cxn modelId="{3F7CBE0F-ACB2-4335-A2C6-D65B49B6B8B9}" type="presParOf" srcId="{762D4BDE-6872-4A58-8BE4-6A213EC94298}" destId="{07486334-25BC-4280-9B2E-300C8052EE4C}" srcOrd="9" destOrd="0" presId="urn:microsoft.com/office/officeart/2005/8/layout/list1"/>
    <dgm:cxn modelId="{FFACD205-30F7-4F6E-9E7D-F8CF256014D3}" type="presParOf" srcId="{762D4BDE-6872-4A58-8BE4-6A213EC94298}" destId="{4494E062-77D8-4E82-81F6-87887F9E4C04}" srcOrd="10" destOrd="0" presId="urn:microsoft.com/office/officeart/2005/8/layout/list1"/>
    <dgm:cxn modelId="{41C81FF3-36AA-43B5-8753-6EDEE5F227F6}" type="presParOf" srcId="{762D4BDE-6872-4A58-8BE4-6A213EC94298}" destId="{2BD53363-E3DF-4532-9FCE-4A678012C905}" srcOrd="11" destOrd="0" presId="urn:microsoft.com/office/officeart/2005/8/layout/list1"/>
    <dgm:cxn modelId="{AD1E292F-022D-4147-9723-C2FFB1661433}" type="presParOf" srcId="{762D4BDE-6872-4A58-8BE4-6A213EC94298}" destId="{AB3A5D2E-C157-4C27-A158-DD876694BE47}" srcOrd="12" destOrd="0" presId="urn:microsoft.com/office/officeart/2005/8/layout/list1"/>
    <dgm:cxn modelId="{F5381BEF-519C-42E0-8FE0-73CF0168DA65}" type="presParOf" srcId="{AB3A5D2E-C157-4C27-A158-DD876694BE47}" destId="{C4A5AC91-81BC-4AD9-A790-C95AE79EA296}" srcOrd="0" destOrd="0" presId="urn:microsoft.com/office/officeart/2005/8/layout/list1"/>
    <dgm:cxn modelId="{E59EE296-801D-492B-858B-11AF5756D70C}" type="presParOf" srcId="{AB3A5D2E-C157-4C27-A158-DD876694BE47}" destId="{177443A3-3EF1-46E4-804C-06268358E57F}" srcOrd="1" destOrd="0" presId="urn:microsoft.com/office/officeart/2005/8/layout/list1"/>
    <dgm:cxn modelId="{F7332402-E4EE-49EF-80B9-EC36085B52EE}" type="presParOf" srcId="{762D4BDE-6872-4A58-8BE4-6A213EC94298}" destId="{0E2F55AE-E8A8-4B05-AFCE-934FBA5B9A58}" srcOrd="13" destOrd="0" presId="urn:microsoft.com/office/officeart/2005/8/layout/list1"/>
    <dgm:cxn modelId="{9282E0B1-F52F-4814-81E7-B53AC41FF393}" type="presParOf" srcId="{762D4BDE-6872-4A58-8BE4-6A213EC94298}" destId="{9F19DBE6-1EDB-41BC-8953-6F6C3AA7FBA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130C3-F037-4824-937F-523F3A4E3924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BD7772-AA1B-418D-916C-DF957D3E09B9}">
      <dsp:nvSpPr>
        <dsp:cNvPr id="0" name=""/>
        <dsp:cNvSpPr/>
      </dsp:nvSpPr>
      <dsp:spPr>
        <a:xfrm>
          <a:off x="0" y="2663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Game consist of 5 rounds</a:t>
          </a:r>
        </a:p>
      </dsp:txBody>
      <dsp:txXfrm>
        <a:off x="0" y="2663"/>
        <a:ext cx="6666833" cy="908098"/>
      </dsp:txXfrm>
    </dsp:sp>
    <dsp:sp modelId="{EA6F49BB-D0DF-460B-919F-0E58DDC30569}">
      <dsp:nvSpPr>
        <dsp:cNvPr id="0" name=""/>
        <dsp:cNvSpPr/>
      </dsp:nvSpPr>
      <dsp:spPr>
        <a:xfrm>
          <a:off x="0" y="910762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7E5370-B682-4ECD-B33F-AC980446F028}">
      <dsp:nvSpPr>
        <dsp:cNvPr id="0" name=""/>
        <dsp:cNvSpPr/>
      </dsp:nvSpPr>
      <dsp:spPr>
        <a:xfrm>
          <a:off x="0" y="910762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 each round player is given a new hint for a word</a:t>
          </a:r>
        </a:p>
      </dsp:txBody>
      <dsp:txXfrm>
        <a:off x="0" y="910762"/>
        <a:ext cx="6666833" cy="908098"/>
      </dsp:txXfrm>
    </dsp:sp>
    <dsp:sp modelId="{04C5C8E3-95D9-4412-A8D9-67313779EEC3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98E433-76D1-4895-B1DE-ABC762A0F77B}">
      <dsp:nvSpPr>
        <dsp:cNvPr id="0" name=""/>
        <dsp:cNvSpPr/>
      </dsp:nvSpPr>
      <dsp:spPr>
        <a:xfrm>
          <a:off x="0" y="1818861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Player has to guess the word letter by letter with minimum errors</a:t>
          </a:r>
        </a:p>
      </dsp:txBody>
      <dsp:txXfrm>
        <a:off x="0" y="1818861"/>
        <a:ext cx="6666833" cy="908098"/>
      </dsp:txXfrm>
    </dsp:sp>
    <dsp:sp modelId="{DD0F37BD-E6FA-4994-BBEF-77B09A5AF97B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4C8793-5A65-4DF3-AAAD-AA9937763CA6}">
      <dsp:nvSpPr>
        <dsp:cNvPr id="0" name=""/>
        <dsp:cNvSpPr/>
      </dsp:nvSpPr>
      <dsp:spPr>
        <a:xfrm>
          <a:off x="0" y="2726960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Maximum errors allowed per word is 7</a:t>
          </a:r>
        </a:p>
      </dsp:txBody>
      <dsp:txXfrm>
        <a:off x="0" y="2726960"/>
        <a:ext cx="6666833" cy="908098"/>
      </dsp:txXfrm>
    </dsp:sp>
    <dsp:sp modelId="{746E6DB7-9709-45C3-B25B-DE7486E68541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F1BE30-FE3C-4DC7-BCF5-19C7466BCC05}">
      <dsp:nvSpPr>
        <dsp:cNvPr id="0" name=""/>
        <dsp:cNvSpPr/>
      </dsp:nvSpPr>
      <dsp:spPr>
        <a:xfrm>
          <a:off x="0" y="3635058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One line of hanged man is drawn for each error</a:t>
          </a:r>
        </a:p>
      </dsp:txBody>
      <dsp:txXfrm>
        <a:off x="0" y="3635058"/>
        <a:ext cx="6666833" cy="908098"/>
      </dsp:txXfrm>
    </dsp:sp>
    <dsp:sp modelId="{91B250D5-0C59-44A2-BEC8-15797DBD08E5}">
      <dsp:nvSpPr>
        <dsp:cNvPr id="0" name=""/>
        <dsp:cNvSpPr/>
      </dsp:nvSpPr>
      <dsp:spPr>
        <a:xfrm>
          <a:off x="0" y="4543157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8977E3-AE82-4CB1-9F51-E48FBEF54516}">
      <dsp:nvSpPr>
        <dsp:cNvPr id="0" name=""/>
        <dsp:cNvSpPr/>
      </dsp:nvSpPr>
      <dsp:spPr>
        <a:xfrm>
          <a:off x="0" y="4543157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To win the game user has to guess at least 3 words out of 5 correctly</a:t>
          </a:r>
        </a:p>
      </dsp:txBody>
      <dsp:txXfrm>
        <a:off x="0" y="4543157"/>
        <a:ext cx="6666833" cy="908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82822-6EF0-44AC-A527-FD846FE09A6E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9A09EE-ACEF-4949-9E51-4EC8D850B5CA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Initially player has to register and login to the game</a:t>
          </a:r>
        </a:p>
      </dsp:txBody>
      <dsp:txXfrm>
        <a:off x="0" y="665"/>
        <a:ext cx="6666833" cy="1090517"/>
      </dsp:txXfrm>
    </dsp:sp>
    <dsp:sp modelId="{D090A9DC-2E8B-4657-9BD7-89F749C31FD3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5C8F9-D090-4EF9-A890-29C4A849198C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Then player has to guess the first word letter by letter</a:t>
          </a:r>
        </a:p>
      </dsp:txBody>
      <dsp:txXfrm>
        <a:off x="0" y="1091183"/>
        <a:ext cx="6666833" cy="1090517"/>
      </dsp:txXfrm>
    </dsp:sp>
    <dsp:sp modelId="{46ADB3F2-E075-42A4-AE89-652FDBA2B3E4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7C8DDF-B325-4EE0-B827-6AF4814E9D6B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If player is able to guess the word player is promoted to the next round with a point</a:t>
          </a:r>
        </a:p>
      </dsp:txBody>
      <dsp:txXfrm>
        <a:off x="0" y="2181701"/>
        <a:ext cx="6666833" cy="1090517"/>
      </dsp:txXfrm>
    </dsp:sp>
    <dsp:sp modelId="{129602F3-1A37-4DFE-BF8B-964B9CFDE3E9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BC645F-A91F-4D50-9A1F-6D3BEB2C1E3E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If player fails to guess the word, player is promorted to the second round with no points</a:t>
          </a:r>
        </a:p>
      </dsp:txBody>
      <dsp:txXfrm>
        <a:off x="0" y="3272218"/>
        <a:ext cx="6666833" cy="1090517"/>
      </dsp:txXfrm>
    </dsp:sp>
    <dsp:sp modelId="{39F1BF39-0F89-4329-9134-5BAB099E4042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8AE337-DB9A-42D8-8579-06F84F91B93C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At the end of 5 rounds player should take at least 3 points to win</a:t>
          </a:r>
        </a:p>
      </dsp:txBody>
      <dsp:txXfrm>
        <a:off x="0" y="4362736"/>
        <a:ext cx="6666833" cy="1090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38E56-0849-4AF7-9A76-1D08DC548FFD}">
      <dsp:nvSpPr>
        <dsp:cNvPr id="0" name=""/>
        <dsp:cNvSpPr/>
      </dsp:nvSpPr>
      <dsp:spPr>
        <a:xfrm>
          <a:off x="6563" y="865420"/>
          <a:ext cx="2051635" cy="24619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Selecting a game</a:t>
          </a:r>
        </a:p>
      </dsp:txBody>
      <dsp:txXfrm>
        <a:off x="6563" y="1850206"/>
        <a:ext cx="2051635" cy="1477177"/>
      </dsp:txXfrm>
    </dsp:sp>
    <dsp:sp modelId="{8AF9296B-0E19-4FFE-9FBC-FEF9846C9825}">
      <dsp:nvSpPr>
        <dsp:cNvPr id="0" name=""/>
        <dsp:cNvSpPr/>
      </dsp:nvSpPr>
      <dsp:spPr>
        <a:xfrm>
          <a:off x="6563" y="865420"/>
          <a:ext cx="2051635" cy="9847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6563" y="865420"/>
        <a:ext cx="2051635" cy="984785"/>
      </dsp:txXfrm>
    </dsp:sp>
    <dsp:sp modelId="{551C7280-D0F1-493A-B61E-EADBE838EBB8}">
      <dsp:nvSpPr>
        <dsp:cNvPr id="0" name=""/>
        <dsp:cNvSpPr/>
      </dsp:nvSpPr>
      <dsp:spPr>
        <a:xfrm>
          <a:off x="2222329" y="865420"/>
          <a:ext cx="2051635" cy="246196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Deciding the game structure</a:t>
          </a:r>
        </a:p>
      </dsp:txBody>
      <dsp:txXfrm>
        <a:off x="2222329" y="1850206"/>
        <a:ext cx="2051635" cy="1477177"/>
      </dsp:txXfrm>
    </dsp:sp>
    <dsp:sp modelId="{AB9DCCC2-DD7B-488B-A018-0F35C6EB28BF}">
      <dsp:nvSpPr>
        <dsp:cNvPr id="0" name=""/>
        <dsp:cNvSpPr/>
      </dsp:nvSpPr>
      <dsp:spPr>
        <a:xfrm>
          <a:off x="2222329" y="865420"/>
          <a:ext cx="2051635" cy="9847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22329" y="865420"/>
        <a:ext cx="2051635" cy="984785"/>
      </dsp:txXfrm>
    </dsp:sp>
    <dsp:sp modelId="{1C0A0518-8866-47CF-B8EF-B91A1D8CC3C5}">
      <dsp:nvSpPr>
        <dsp:cNvPr id="0" name=""/>
        <dsp:cNvSpPr/>
      </dsp:nvSpPr>
      <dsp:spPr>
        <a:xfrm>
          <a:off x="4438096" y="865420"/>
          <a:ext cx="2051635" cy="246196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Designing the interface</a:t>
          </a:r>
        </a:p>
      </dsp:txBody>
      <dsp:txXfrm>
        <a:off x="4438096" y="1850206"/>
        <a:ext cx="2051635" cy="1477177"/>
      </dsp:txXfrm>
    </dsp:sp>
    <dsp:sp modelId="{3EFE469B-9EA0-4A8D-B280-2D8968058245}">
      <dsp:nvSpPr>
        <dsp:cNvPr id="0" name=""/>
        <dsp:cNvSpPr/>
      </dsp:nvSpPr>
      <dsp:spPr>
        <a:xfrm>
          <a:off x="4438096" y="865420"/>
          <a:ext cx="2051635" cy="9847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438096" y="865420"/>
        <a:ext cx="2051635" cy="984785"/>
      </dsp:txXfrm>
    </dsp:sp>
    <dsp:sp modelId="{21930040-4D72-4C7A-BF51-842915DF265F}">
      <dsp:nvSpPr>
        <dsp:cNvPr id="0" name=""/>
        <dsp:cNvSpPr/>
      </dsp:nvSpPr>
      <dsp:spPr>
        <a:xfrm>
          <a:off x="6653863" y="865420"/>
          <a:ext cx="2051635" cy="246196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Taking only one letter as the guess</a:t>
          </a:r>
        </a:p>
      </dsp:txBody>
      <dsp:txXfrm>
        <a:off x="6653863" y="1850206"/>
        <a:ext cx="2051635" cy="1477177"/>
      </dsp:txXfrm>
    </dsp:sp>
    <dsp:sp modelId="{F5A8480E-5B18-4852-8E20-DBEC2534FC08}">
      <dsp:nvSpPr>
        <dsp:cNvPr id="0" name=""/>
        <dsp:cNvSpPr/>
      </dsp:nvSpPr>
      <dsp:spPr>
        <a:xfrm>
          <a:off x="6653863" y="865420"/>
          <a:ext cx="2051635" cy="9847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653863" y="865420"/>
        <a:ext cx="2051635" cy="984785"/>
      </dsp:txXfrm>
    </dsp:sp>
    <dsp:sp modelId="{8A1EDA92-E9B1-4532-A192-789238ADCC4D}">
      <dsp:nvSpPr>
        <dsp:cNvPr id="0" name=""/>
        <dsp:cNvSpPr/>
      </dsp:nvSpPr>
      <dsp:spPr>
        <a:xfrm>
          <a:off x="8869630" y="865420"/>
          <a:ext cx="2051635" cy="24619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Deciding the method to terminate the game</a:t>
          </a:r>
        </a:p>
      </dsp:txBody>
      <dsp:txXfrm>
        <a:off x="8869630" y="1850206"/>
        <a:ext cx="2051635" cy="1477177"/>
      </dsp:txXfrm>
    </dsp:sp>
    <dsp:sp modelId="{044D9F4C-4FA7-46A9-BE6E-BA7C7F0FD9F8}">
      <dsp:nvSpPr>
        <dsp:cNvPr id="0" name=""/>
        <dsp:cNvSpPr/>
      </dsp:nvSpPr>
      <dsp:spPr>
        <a:xfrm>
          <a:off x="8869630" y="865420"/>
          <a:ext cx="2051635" cy="9847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8869630" y="865420"/>
        <a:ext cx="2051635" cy="984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134B5-62AD-4037-97FE-7A3ED7BFFB22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attractive interface</a:t>
          </a:r>
        </a:p>
      </dsp:txBody>
      <dsp:txXfrm>
        <a:off x="27017" y="27017"/>
        <a:ext cx="7668958" cy="868383"/>
      </dsp:txXfrm>
    </dsp:sp>
    <dsp:sp modelId="{F271F05A-2519-4985-BA7A-65BDD2B4274E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separate database of words and hints</a:t>
          </a:r>
        </a:p>
      </dsp:txBody>
      <dsp:txXfrm>
        <a:off x="759181" y="1117146"/>
        <a:ext cx="7356493" cy="868383"/>
      </dsp:txXfrm>
    </dsp:sp>
    <dsp:sp modelId="{32AA6208-5754-41EA-BEC2-B0E20641D687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Allowing multiple players to play simultaneously</a:t>
          </a:r>
        </a:p>
      </dsp:txBody>
      <dsp:txXfrm>
        <a:off x="1480418" y="2207275"/>
        <a:ext cx="7367421" cy="868383"/>
      </dsp:txXfrm>
    </dsp:sp>
    <dsp:sp modelId="{431E9648-0509-452F-8D8C-DD777CB42F1D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Restrict players from guessing the same letter again</a:t>
          </a:r>
        </a:p>
      </dsp:txBody>
      <dsp:txXfrm>
        <a:off x="2212582" y="3297404"/>
        <a:ext cx="7356493" cy="868383"/>
      </dsp:txXfrm>
    </dsp:sp>
    <dsp:sp modelId="{A9CAE5D9-1571-4AEC-B3B4-C27758858B82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FA0826F8-D244-45B5-BA2F-CC899ECD4F56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D8A65665-D5C3-4473-A179-6205C1060D15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59901-3234-4F2C-911E-869A92EAB48B}">
      <dsp:nvSpPr>
        <dsp:cNvPr id="0" name=""/>
        <dsp:cNvSpPr/>
      </dsp:nvSpPr>
      <dsp:spPr>
        <a:xfrm>
          <a:off x="0" y="1287143"/>
          <a:ext cx="626364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9CE96-BC70-4DEF-8220-58424AB84A38}">
      <dsp:nvSpPr>
        <dsp:cNvPr id="0" name=""/>
        <dsp:cNvSpPr/>
      </dsp:nvSpPr>
      <dsp:spPr>
        <a:xfrm>
          <a:off x="313182" y="991943"/>
          <a:ext cx="438454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IM/2019/085-Dinushi </a:t>
          </a:r>
          <a:r>
            <a:rPr lang="en-US" sz="2000" kern="1200" dirty="0" err="1"/>
            <a:t>Ariyasena</a:t>
          </a:r>
          <a:endParaRPr lang="en-US" sz="2000" kern="1200" dirty="0"/>
        </a:p>
      </dsp:txBody>
      <dsp:txXfrm>
        <a:off x="342003" y="1020764"/>
        <a:ext cx="4326906" cy="532758"/>
      </dsp:txXfrm>
    </dsp:sp>
    <dsp:sp modelId="{773BB6DF-B263-415F-ABA2-A23117A553F5}">
      <dsp:nvSpPr>
        <dsp:cNvPr id="0" name=""/>
        <dsp:cNvSpPr/>
      </dsp:nvSpPr>
      <dsp:spPr>
        <a:xfrm>
          <a:off x="0" y="2194343"/>
          <a:ext cx="626364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FB353-0C5C-4DAD-9322-4F99974A16BA}">
      <dsp:nvSpPr>
        <dsp:cNvPr id="0" name=""/>
        <dsp:cNvSpPr/>
      </dsp:nvSpPr>
      <dsp:spPr>
        <a:xfrm>
          <a:off x="332035" y="1899143"/>
          <a:ext cx="438454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IM/2019/027-Manod De Silva</a:t>
          </a:r>
        </a:p>
      </dsp:txBody>
      <dsp:txXfrm>
        <a:off x="360856" y="1927964"/>
        <a:ext cx="4326906" cy="532758"/>
      </dsp:txXfrm>
    </dsp:sp>
    <dsp:sp modelId="{4494E062-77D8-4E82-81F6-87887F9E4C04}">
      <dsp:nvSpPr>
        <dsp:cNvPr id="0" name=""/>
        <dsp:cNvSpPr/>
      </dsp:nvSpPr>
      <dsp:spPr>
        <a:xfrm>
          <a:off x="0" y="3101544"/>
          <a:ext cx="626364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AC2E7-671D-4EF4-86E3-E72693C28F62}">
      <dsp:nvSpPr>
        <dsp:cNvPr id="0" name=""/>
        <dsp:cNvSpPr/>
      </dsp:nvSpPr>
      <dsp:spPr>
        <a:xfrm>
          <a:off x="313182" y="2806343"/>
          <a:ext cx="438454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IM/2019/106-Tashana </a:t>
          </a:r>
          <a:r>
            <a:rPr lang="en-US" sz="2000" kern="1200" dirty="0" err="1"/>
            <a:t>Kodithuwakku</a:t>
          </a:r>
          <a:endParaRPr lang="en-US" sz="2000" kern="1200" dirty="0"/>
        </a:p>
      </dsp:txBody>
      <dsp:txXfrm>
        <a:off x="342003" y="2835164"/>
        <a:ext cx="4326906" cy="532758"/>
      </dsp:txXfrm>
    </dsp:sp>
    <dsp:sp modelId="{9F19DBE6-1EDB-41BC-8953-6F6C3AA7FBA8}">
      <dsp:nvSpPr>
        <dsp:cNvPr id="0" name=""/>
        <dsp:cNvSpPr/>
      </dsp:nvSpPr>
      <dsp:spPr>
        <a:xfrm>
          <a:off x="0" y="4008744"/>
          <a:ext cx="626364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443A3-3EF1-46E4-804C-06268358E57F}">
      <dsp:nvSpPr>
        <dsp:cNvPr id="0" name=""/>
        <dsp:cNvSpPr/>
      </dsp:nvSpPr>
      <dsp:spPr>
        <a:xfrm>
          <a:off x="313182" y="3713544"/>
          <a:ext cx="438454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IM/2019/076-Visal Dias</a:t>
          </a:r>
        </a:p>
      </dsp:txBody>
      <dsp:txXfrm>
        <a:off x="342003" y="3742365"/>
        <a:ext cx="432690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0FD9-41CA-47FD-91AE-CE2D95F43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71822-38B9-4FA6-A38A-2BDDA531E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1C60-D853-4FAB-88F6-E8ECD08F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7929-85C6-40F0-912A-43E6B159D3B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B42D-F37B-41C6-A422-8017F10D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EDC1-D9F0-43F2-87DD-8C3F5039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2B-542E-4C20-947B-539EA23C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5E6C-327C-4858-A230-458F8325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02B3-FA31-4FB2-9AB0-051ECFFAA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88A0-4327-4904-9280-51783FF1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7929-85C6-40F0-912A-43E6B159D3B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E77E8-A727-4526-8094-F71E0244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6CB4-7B7C-491D-AB01-CD3209C2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2B-542E-4C20-947B-539EA23C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E8C97-55FD-4CAC-AB14-2E354DB1D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5BEE5-053C-4FEA-8E38-D2DAB4EC2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A574-70DE-4617-AA1B-436439B0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7929-85C6-40F0-912A-43E6B159D3B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2ADEA-D3B4-4952-8F0C-05F640B6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EFD2-ED64-46B0-8474-D235CC21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2B-542E-4C20-947B-539EA23C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3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3BF4-499F-4E6B-BEE2-73F34C1C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4521-E036-4F8F-B009-0519CA3AF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B696-5684-47D8-BCD5-19D77635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7929-85C6-40F0-912A-43E6B159D3B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5E542-89C4-49C5-A664-C3302FFA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4CF2-7354-46F1-BE24-D56A9F46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2B-542E-4C20-947B-539EA23C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767-548A-4839-A44F-2C167211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727CF-30C1-425A-A263-7727737A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9D60-FC4C-4375-AB8F-102F987F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7929-85C6-40F0-912A-43E6B159D3B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BC11-5B9E-4C4E-803B-C5E7F5D2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4B968-6FC4-4D76-AE00-D5D44AFA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2B-542E-4C20-947B-539EA23C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4F13-E19F-4154-81E7-173FA845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1422-3D7B-4482-9233-72E504D7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49B38-BD97-402B-BAB1-F5370B49B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19729-E927-4EAE-A37D-6EE3A955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7929-85C6-40F0-912A-43E6B159D3B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7B146-D06E-4798-8118-6C20D992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E73D-256D-44FB-B27E-941A0CB3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2B-542E-4C20-947B-539EA23C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4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4A1A-3B76-4A6D-A233-0D7EDC88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2570F-0479-48AB-8740-84834C8A5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3A4F5-E35E-4581-A4BB-6265EC151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2FC4C-094E-48C1-AC54-928E92AA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5A11D-F623-4785-A390-75F30339C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A0151-EB1C-4FEB-8CE2-33B2CDEB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7929-85C6-40F0-912A-43E6B159D3B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9FEC7-7ED3-43FC-8C90-BCEC2E9C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A6431-BB30-4850-B3C5-B9158F69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2B-542E-4C20-947B-539EA23C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8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37A-3DC0-4117-BE5D-9CD262DE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7647A-630A-41B5-B778-E4558727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7929-85C6-40F0-912A-43E6B159D3B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60B29-318E-473B-A139-F7A8C409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EB481-152E-4737-BEBD-56508726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2B-542E-4C20-947B-539EA23C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B7827-0BA2-4254-9F34-B0EE29D5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7929-85C6-40F0-912A-43E6B159D3B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53BF8-0524-4CDD-8246-477323C7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49EB5-4B8A-43C4-9AE1-9AE7B1C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2B-542E-4C20-947B-539EA23C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6A36-4E44-415C-8EF5-CDDB0366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38AA-CF80-4A5D-82E2-CD8066B0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009BB-3D29-4DA2-944B-7D089296B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B04F6-31C3-49E8-8A34-DF32A276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7929-85C6-40F0-912A-43E6B159D3B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822DF-4A84-472C-BC70-CAB69059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B0FE-DCD5-4E32-94B1-0A62827E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2B-542E-4C20-947B-539EA23C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0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4DB5-7260-48BA-A716-9D4E1214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26127-E5EA-49BD-A7B1-DD3DE019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C2D8D-C923-4084-8988-07FCA54CA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5E43D-C23F-4D49-A466-B195B82A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7929-85C6-40F0-912A-43E6B159D3B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1901D-1636-4901-AF51-BED8EDEB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11BF-AEC4-44A7-9718-AD4B0DFF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2B-542E-4C20-947B-539EA23C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6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90BFB-F871-4790-A860-202BB13A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25EFD-58C6-4B19-BDBB-DF8C4E4E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C5B4-8791-4AA8-BFF2-B8DDC478E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7929-85C6-40F0-912A-43E6B159D3B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AFB7-60F7-46E1-A6FA-678609A9F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388C-C5A3-457C-81ED-6E0BA2903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3D2B-542E-4C20-947B-539EA23C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A33AA-E72A-4B39-B8AC-2C168C9DE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215" y="1874410"/>
            <a:ext cx="5457216" cy="1669312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HANGMAN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556FC-BDBF-4CAD-B716-E26DACD2F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215" y="3733343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203D3F1-4B60-4308-89F9-29BF414A6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415799"/>
            <a:ext cx="3737164" cy="20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727E-C952-4DDE-AC7B-D86A5539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9" y="2188723"/>
            <a:ext cx="3497462" cy="1502285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Amasis MT Pro Black" panose="02040A04050005020304" pitchFamily="18" charset="0"/>
              </a:rPr>
              <a:t>About game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5EE9EA4-C263-4702-AB50-A0667A7AA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68027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5E45E-FFB6-4E35-9BD5-7C141391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2501984"/>
            <a:ext cx="3594739" cy="1578131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Amasis MT Pro Black" panose="02040A04050005020304" pitchFamily="18" charset="0"/>
              </a:rPr>
              <a:t>How to play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DB809D48-B38A-4EB8-8269-ECA964F31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9631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62239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8162B47-B722-4A99-98F1-35F22435F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t="821" r="13747" b="8709"/>
          <a:stretch/>
        </p:blipFill>
        <p:spPr>
          <a:xfrm>
            <a:off x="-47767" y="9737"/>
            <a:ext cx="7782601" cy="5736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AF0F8E-05AC-47B4-8E08-2701FC7BFE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5" r="3" b="3"/>
          <a:stretch/>
        </p:blipFill>
        <p:spPr>
          <a:xfrm>
            <a:off x="7782601" y="-6"/>
            <a:ext cx="4409399" cy="483357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6372"/>
            <a:ext cx="12191998" cy="2390128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69" y="4466372"/>
            <a:ext cx="12201266" cy="2390128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8" y="4466372"/>
            <a:ext cx="4081336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635" y="4486258"/>
            <a:ext cx="12194550" cy="196815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25ED14-F0D2-4FCA-87F3-4E3D2A03D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D99C7-CCEB-4B5E-BB0F-8D1E98C0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573" y="4905953"/>
            <a:ext cx="9932691" cy="858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Demonstration of the game</a:t>
            </a:r>
          </a:p>
        </p:txBody>
      </p:sp>
    </p:spTree>
    <p:extLst>
      <p:ext uri="{BB962C8B-B14F-4D97-AF65-F5344CB8AC3E}">
        <p14:creationId xmlns:p14="http://schemas.microsoft.com/office/powerpoint/2010/main" val="38245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DDBD-1FCB-45E1-8928-649C2A4E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49" y="267285"/>
            <a:ext cx="5034783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About the code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53C709-A862-4BFF-849B-76C165C87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" y="450403"/>
            <a:ext cx="4684652" cy="2670253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BDCEC3F9-1F48-4F05-9E40-0622465C1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3471531"/>
            <a:ext cx="2154780" cy="23232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993E-591F-4006-8140-3E2E4D684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48" y="2228603"/>
            <a:ext cx="5034784" cy="356614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Whole program runs within a loop. Loop runs until player terminate the program.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5 user defined functions are used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User registration information stored in a file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5 words are selected randomly from a array of 20 words</a:t>
            </a:r>
          </a:p>
        </p:txBody>
      </p:sp>
    </p:spTree>
    <p:extLst>
      <p:ext uri="{BB962C8B-B14F-4D97-AF65-F5344CB8AC3E}">
        <p14:creationId xmlns:p14="http://schemas.microsoft.com/office/powerpoint/2010/main" val="1483172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49BCE-A14A-4F93-B3DA-D6CB8159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Challenges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CCEE061-DF5E-44D5-8612-B3B45C425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9388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4045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CAFF9-6382-44A9-9F51-FB685133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masis MT Pro Black" panose="02040A04050005020304" pitchFamily="18" charset="0"/>
              </a:rPr>
              <a:t>To Improve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88C1C6-236A-4434-B43B-4609CD360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9013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89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4A4AF-5828-4451-850D-D3104742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haroni" panose="02010803020104030203" pitchFamily="2" charset="-79"/>
                <a:cs typeface="Aharoni" panose="02010803020104030203" pitchFamily="2" charset="-79"/>
              </a:rPr>
              <a:t>Group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D4C6A5-42F6-4182-AA67-453944261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96913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90742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3D03D-F8BB-43B2-BECE-F9367716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Amasis MT Pro Black" panose="02040A04050005020304" pitchFamily="18" charset="0"/>
              </a:rPr>
              <a:t>Thankyou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C00A12DE-536C-4C54-ACE0-49E1A4AD6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56" y="2632075"/>
            <a:ext cx="2895600" cy="1581150"/>
          </a:xfrm>
        </p:spPr>
      </p:pic>
    </p:spTree>
    <p:extLst>
      <p:ext uri="{BB962C8B-B14F-4D97-AF65-F5344CB8AC3E}">
        <p14:creationId xmlns:p14="http://schemas.microsoft.com/office/powerpoint/2010/main" val="73913039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264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Amasis MT Pro Black</vt:lpstr>
      <vt:lpstr>Arial</vt:lpstr>
      <vt:lpstr>Arial Black</vt:lpstr>
      <vt:lpstr>Calibri</vt:lpstr>
      <vt:lpstr>Calibri Light</vt:lpstr>
      <vt:lpstr>Office Theme</vt:lpstr>
      <vt:lpstr>HANGMAN</vt:lpstr>
      <vt:lpstr>About game</vt:lpstr>
      <vt:lpstr>How to play</vt:lpstr>
      <vt:lpstr>Demonstration of the game</vt:lpstr>
      <vt:lpstr>About the code</vt:lpstr>
      <vt:lpstr>Challenges</vt:lpstr>
      <vt:lpstr>To Improve</vt:lpstr>
      <vt:lpstr>Group members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Manod Kavinda</dc:creator>
  <cp:lastModifiedBy>tashanakodithuwakku@gmail.com</cp:lastModifiedBy>
  <cp:revision>2</cp:revision>
  <dcterms:created xsi:type="dcterms:W3CDTF">2021-11-05T08:18:56Z</dcterms:created>
  <dcterms:modified xsi:type="dcterms:W3CDTF">2021-11-06T06:44:34Z</dcterms:modified>
</cp:coreProperties>
</file>