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5" r:id="rId12"/>
    <p:sldId id="264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1090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4B4846C-6B9C-44F2-A888-12CA02935E5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00E6371-9CC3-4F00-9246-B579F6AF0A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219200"/>
          </a:xfrm>
        </p:spPr>
        <p:txBody>
          <a:bodyPr/>
          <a:lstStyle/>
          <a:p>
            <a:r>
              <a:rPr lang="en-US" dirty="0" err="1"/>
              <a:t>Beli</a:t>
            </a:r>
            <a:r>
              <a:rPr lang="en-US" dirty="0"/>
              <a:t> Dong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95800"/>
            <a:ext cx="6858000" cy="1219200"/>
          </a:xfrm>
        </p:spPr>
        <p:txBody>
          <a:bodyPr>
            <a:normAutofit/>
          </a:bodyPr>
          <a:lstStyle/>
          <a:p>
            <a:r>
              <a:rPr lang="en-US" sz="2000" dirty="0" err="1"/>
              <a:t>Kelompok</a:t>
            </a:r>
            <a:r>
              <a:rPr lang="en-US" sz="2000" dirty="0"/>
              <a:t> :</a:t>
            </a:r>
          </a:p>
          <a:p>
            <a:r>
              <a:rPr lang="en-US" sz="2000" dirty="0" err="1"/>
              <a:t>Kharisma</a:t>
            </a:r>
            <a:r>
              <a:rPr lang="en-US" sz="2000" dirty="0"/>
              <a:t> </a:t>
            </a:r>
            <a:r>
              <a:rPr lang="en-US" sz="2000" dirty="0" err="1"/>
              <a:t>Sukma</a:t>
            </a:r>
            <a:r>
              <a:rPr lang="en-US" sz="2000" dirty="0"/>
              <a:t> Amin	1755061001</a:t>
            </a:r>
          </a:p>
          <a:p>
            <a:r>
              <a:rPr lang="en-US" sz="2000" dirty="0"/>
              <a:t>Tasha </a:t>
            </a:r>
            <a:r>
              <a:rPr lang="en-US" sz="2000" dirty="0" err="1"/>
              <a:t>Syifa</a:t>
            </a:r>
            <a:r>
              <a:rPr lang="en-US" sz="2000" dirty="0"/>
              <a:t> </a:t>
            </a:r>
            <a:r>
              <a:rPr lang="en-US" sz="2000" dirty="0" err="1"/>
              <a:t>Aulia</a:t>
            </a:r>
            <a:r>
              <a:rPr lang="en-US" sz="2000" dirty="0"/>
              <a:t>		1715061011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1940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Tugas</a:t>
            </a:r>
            <a:r>
              <a:rPr lang="en-US" sz="2400" dirty="0"/>
              <a:t> Mobile Computing</a:t>
            </a:r>
          </a:p>
        </p:txBody>
      </p:sp>
    </p:spTree>
    <p:extLst>
      <p:ext uri="{BB962C8B-B14F-4D97-AF65-F5344CB8AC3E}">
        <p14:creationId xmlns:p14="http://schemas.microsoft.com/office/powerpoint/2010/main" val="412904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590800" cy="43212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Selanjutnya membuat tampilan </a:t>
            </a:r>
            <a:r>
              <a:rPr lang="en-US" dirty="0"/>
              <a:t>cart, </a:t>
            </a:r>
            <a:r>
              <a:rPr lang="id-ID" dirty="0"/>
              <a:t>dimana pada file ini berisikan class </a:t>
            </a:r>
            <a:r>
              <a:rPr lang="en-US" dirty="0"/>
              <a:t>cart</a:t>
            </a:r>
            <a:r>
              <a:rPr lang="id-ID" dirty="0"/>
              <a:t> </a:t>
            </a:r>
            <a:r>
              <a:rPr lang="en-US" dirty="0" err="1"/>
              <a:t>feedpage</a:t>
            </a:r>
            <a:r>
              <a:rPr lang="id-ID" dirty="0"/>
              <a:t> yang dipanggil pada class main tadi.</a:t>
            </a:r>
            <a:r>
              <a:rPr lang="en-US" dirty="0"/>
              <a:t> </a:t>
            </a:r>
            <a:r>
              <a:rPr lang="id-ID" dirty="0"/>
              <a:t>Pada class ini mem</a:t>
            </a:r>
            <a:r>
              <a:rPr lang="en-US" dirty="0"/>
              <a:t>a</a:t>
            </a:r>
            <a:r>
              <a:rPr lang="id-ID" dirty="0"/>
              <a:t>nggil id yang di pilih pada file home.dart tadinya,setelah diklik akan berpindah kehalaman ini.</a:t>
            </a:r>
          </a:p>
        </p:txBody>
      </p:sp>
      <p:pic>
        <p:nvPicPr>
          <p:cNvPr id="6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2" t="4814" b="11234"/>
          <a:stretch/>
        </p:blipFill>
        <p:spPr>
          <a:xfrm>
            <a:off x="228600" y="2175766"/>
            <a:ext cx="5333999" cy="3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5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09800"/>
            <a:ext cx="4876800" cy="3048000"/>
          </a:xfrm>
        </p:spPr>
        <p:txBody>
          <a:bodyPr/>
          <a:lstStyle/>
          <a:p>
            <a:r>
              <a:rPr lang="id-ID" dirty="0"/>
              <a:t>Ini merupakan contoh dari halaman menu </a:t>
            </a:r>
            <a:r>
              <a:rPr lang="en-US" dirty="0" err="1"/>
              <a:t>Beli</a:t>
            </a:r>
            <a:r>
              <a:rPr lang="en-US" dirty="0"/>
              <a:t> Dong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Beli_Dong\demo\home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5336"/>
            <a:ext cx="2269928" cy="45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2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129"/>
            <a:ext cx="7543800" cy="1524000"/>
          </a:xfrm>
        </p:spPr>
        <p:txBody>
          <a:bodyPr/>
          <a:lstStyle/>
          <a:p>
            <a:pPr algn="just"/>
            <a:r>
              <a:rPr lang="id-ID" dirty="0"/>
              <a:t>Tampilan Tiap isi menu</a:t>
            </a:r>
            <a:r>
              <a:rPr lang="en-US" dirty="0"/>
              <a:t>, k</a:t>
            </a:r>
            <a:r>
              <a:rPr lang="id-ID" dirty="0"/>
              <a:t>etika user memilih salah satu dari menu halaman utam</a:t>
            </a:r>
            <a:r>
              <a:rPr lang="en-US" dirty="0"/>
              <a:t>a</a:t>
            </a:r>
            <a:r>
              <a:rPr lang="id-ID" dirty="0"/>
              <a:t>,</a:t>
            </a:r>
            <a:r>
              <a:rPr lang="en-US" dirty="0"/>
              <a:t> </a:t>
            </a:r>
            <a:r>
              <a:rPr lang="id-ID" dirty="0"/>
              <a:t>tampilan nya seperti ini</a:t>
            </a:r>
            <a:r>
              <a:rPr lang="en-US" dirty="0"/>
              <a:t> :</a:t>
            </a:r>
            <a:endParaRPr lang="id-ID" dirty="0"/>
          </a:p>
          <a:p>
            <a:endParaRPr lang="en-US" dirty="0"/>
          </a:p>
        </p:txBody>
      </p:sp>
      <p:pic>
        <p:nvPicPr>
          <p:cNvPr id="4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Beli_Dong\demo\deskripsi produ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93053"/>
            <a:ext cx="1866899" cy="37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eli_Dong\demo\check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93052"/>
            <a:ext cx="1860667" cy="37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7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05400" y="1435078"/>
            <a:ext cx="2819400" cy="236220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Kemudian membuka file pubspec.yaml dimana untuk mendaftrkan tiap photo yang akan digunakan pada aplikasi ini</a:t>
            </a:r>
          </a:p>
        </p:txBody>
      </p:sp>
      <p:pic>
        <p:nvPicPr>
          <p:cNvPr id="6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Beli_Dong\assets\images\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8" y="4423903"/>
            <a:ext cx="829962" cy="8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Beli_Dong\assets\image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466471"/>
            <a:ext cx="7239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:\Beli_Dong\assets\images\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1" y="4466471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Beli_Dong\assets\images\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7300" y="446647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:\Beli_Dong\assets\images\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66471"/>
            <a:ext cx="1286933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D:\Beli_Dong\assets\images\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466471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:\Beli_Dong\assets\images\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44240"/>
            <a:ext cx="1295918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8" y="1412424"/>
            <a:ext cx="4436762" cy="28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9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467600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Algerian" pitchFamily="82" charset="0"/>
              </a:rPr>
              <a:t>Thank you</a:t>
            </a:r>
          </a:p>
        </p:txBody>
      </p:sp>
      <p:pic>
        <p:nvPicPr>
          <p:cNvPr id="5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0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3886200"/>
          </a:xfrm>
        </p:spPr>
        <p:txBody>
          <a:bodyPr/>
          <a:lstStyle/>
          <a:p>
            <a:pPr algn="just"/>
            <a:r>
              <a:rPr lang="en-US" dirty="0" err="1"/>
              <a:t>Aplikasi</a:t>
            </a:r>
            <a:r>
              <a:rPr lang="en-US" dirty="0"/>
              <a:t> yang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penjulan</a:t>
            </a:r>
            <a:r>
              <a:rPr lang="en-US" dirty="0"/>
              <a:t> </a:t>
            </a:r>
            <a:r>
              <a:rPr lang="en-US" dirty="0" err="1"/>
              <a:t>coklat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perbelanjaan</a:t>
            </a:r>
            <a:r>
              <a:rPr lang="en-US" dirty="0"/>
              <a:t>.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i="1" dirty="0"/>
              <a:t>e-commerce </a:t>
            </a:r>
            <a:r>
              <a:rPr lang="en-US" dirty="0" err="1"/>
              <a:t>Beli</a:t>
            </a:r>
            <a:r>
              <a:rPr lang="en-US" dirty="0"/>
              <a:t>-Dong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berbelanja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coklat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. </a:t>
            </a:r>
          </a:p>
        </p:txBody>
      </p:sp>
      <p:pic>
        <p:nvPicPr>
          <p:cNvPr id="4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1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1371600"/>
          </a:xfrm>
        </p:spPr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homepage, </a:t>
            </a:r>
            <a:r>
              <a:rPr lang="en-US" dirty="0" err="1"/>
              <a:t>deskripsi</a:t>
            </a:r>
            <a:r>
              <a:rPr lang="en-US" dirty="0"/>
              <a:t> product </a:t>
            </a:r>
            <a:r>
              <a:rPr lang="en-US" dirty="0" err="1"/>
              <a:t>dan</a:t>
            </a:r>
            <a:r>
              <a:rPr lang="en-US" dirty="0"/>
              <a:t> checkout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Dong</a:t>
            </a:r>
          </a:p>
        </p:txBody>
      </p:sp>
      <p:pic>
        <p:nvPicPr>
          <p:cNvPr id="4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Beli_Dong\demo\home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89" y="2438399"/>
            <a:ext cx="1827729" cy="36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Beli_Dong\demo\deskripsi produ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38399"/>
            <a:ext cx="1844427" cy="36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Beli_Dong\demo\checkou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5699"/>
            <a:ext cx="1844634" cy="36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2425699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2425699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2425699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60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B608-9E2F-4974-AE76-8270E072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3451570" cy="381000"/>
          </a:xfrm>
        </p:spPr>
        <p:txBody>
          <a:bodyPr>
            <a:noAutofit/>
          </a:bodyPr>
          <a:lstStyle/>
          <a:p>
            <a:r>
              <a:rPr lang="en-US" sz="3200" dirty="0" err="1"/>
              <a:t>Beranda</a:t>
            </a: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A88C8-AEE7-40C0-AB8B-687F32BE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1" y="87340"/>
            <a:ext cx="3330229" cy="66833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E2469B-F3E7-410C-8E51-361B2C29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8365"/>
            <a:ext cx="3810000" cy="43212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beranda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Cadbury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Cadbury,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5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EA90-E846-4A39-94C6-F556A1C3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3810000" cy="449256"/>
          </a:xfrm>
        </p:spPr>
        <p:txBody>
          <a:bodyPr>
            <a:noAutofit/>
          </a:bodyPr>
          <a:lstStyle/>
          <a:p>
            <a:r>
              <a:rPr lang="en-US" sz="3200" dirty="0" err="1"/>
              <a:t>Deskripsi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endParaRPr lang="en-ID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E4D39-2991-42A9-978C-7A2316FF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29" y="171230"/>
            <a:ext cx="3276600" cy="65155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8121A2-7B65-4F8B-B5F3-07AB98645D6E}"/>
              </a:ext>
            </a:extLst>
          </p:cNvPr>
          <p:cNvSpPr txBox="1">
            <a:spLocks/>
          </p:cNvSpPr>
          <p:nvPr/>
        </p:nvSpPr>
        <p:spPr>
          <a:xfrm>
            <a:off x="762000" y="1268366"/>
            <a:ext cx="4038600" cy="43212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ke </a:t>
            </a:r>
            <a:r>
              <a:rPr lang="en-US" dirty="0" err="1"/>
              <a:t>keran</a:t>
            </a:r>
            <a:r>
              <a:rPr lang="en-US" dirty="0"/>
              <a:t> </a:t>
            </a:r>
            <a:r>
              <a:rPr lang="en-US" dirty="0" err="1"/>
              <a:t>jang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80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8D55-A295-4BE1-B748-F9BCFFC1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3124200" cy="45720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Keranjang</a:t>
            </a:r>
            <a:endParaRPr lang="en-ID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1EC47-B591-40ED-9961-A0E859EC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46" y="145482"/>
            <a:ext cx="3291154" cy="656703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671E1-E52F-4244-BC6A-74F7A64AED58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3962400" cy="43212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Gambar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keranjang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checkout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2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590800" cy="43212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dirty="0"/>
              <a:t>Pertama,</a:t>
            </a:r>
            <a:r>
              <a:rPr lang="en-US" dirty="0"/>
              <a:t> </a:t>
            </a:r>
            <a:r>
              <a:rPr lang="id-ID" dirty="0"/>
              <a:t>dalam membuat aplikasi ini ialah membuat file main dart yang akan digunakan untuk memanggil Class homePage dan menjalankan function des</a:t>
            </a:r>
            <a:r>
              <a:rPr lang="en-US" dirty="0"/>
              <a:t>k</a:t>
            </a:r>
            <a:r>
              <a:rPr lang="id-ID" dirty="0"/>
              <a:t>ripsi yang berada di file home.dart</a:t>
            </a:r>
            <a:endParaRPr lang="en-US" dirty="0"/>
          </a:p>
          <a:p>
            <a:pPr algn="just"/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Dong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font </a:t>
            </a:r>
            <a:r>
              <a:rPr lang="en-US" dirty="0" err="1"/>
              <a:t>JosefinSans</a:t>
            </a:r>
            <a:r>
              <a:rPr lang="en-US" dirty="0"/>
              <a:t> dan </a:t>
            </a:r>
            <a:r>
              <a:rPr lang="en-US" dirty="0" err="1"/>
              <a:t>warna</a:t>
            </a:r>
            <a:r>
              <a:rPr lang="en-US" dirty="0"/>
              <a:t> font </a:t>
            </a:r>
            <a:r>
              <a:rPr lang="en-US" dirty="0" err="1"/>
              <a:t>hitam</a:t>
            </a:r>
            <a:r>
              <a:rPr lang="en-US" dirty="0"/>
              <a:t>.</a:t>
            </a:r>
            <a:endParaRPr lang="id-ID" dirty="0"/>
          </a:p>
          <a:p>
            <a:pPr algn="just"/>
            <a:endParaRPr lang="en-US" dirty="0"/>
          </a:p>
        </p:txBody>
      </p:sp>
      <p:pic>
        <p:nvPicPr>
          <p:cNvPr id="1026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6049" b="46976"/>
          <a:stretch/>
        </p:blipFill>
        <p:spPr>
          <a:xfrm>
            <a:off x="260351" y="2667000"/>
            <a:ext cx="545464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3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600200"/>
            <a:ext cx="2590800" cy="43212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 dirty="0"/>
              <a:t>Setelah Membuat main.dart</a:t>
            </a:r>
            <a:r>
              <a:rPr lang="en-US" sz="2000" dirty="0"/>
              <a:t> s</a:t>
            </a:r>
            <a:r>
              <a:rPr lang="id-ID" sz="2000" dirty="0"/>
              <a:t>elanjutnya membuat home.dart yang didalamnya terdap</a:t>
            </a:r>
            <a:r>
              <a:rPr lang="en-US" sz="2000" dirty="0"/>
              <a:t>a</a:t>
            </a:r>
            <a:r>
              <a:rPr lang="id-ID" sz="2000" dirty="0"/>
              <a:t>t class homePage untuk dijalankan di file main.dart</a:t>
            </a:r>
            <a:r>
              <a:rPr lang="en-US" sz="2000" dirty="0"/>
              <a:t>, </a:t>
            </a:r>
            <a:r>
              <a:rPr lang="id-ID" sz="2000" dirty="0"/>
              <a:t>didalam class ini terdapat tampilan menu utama</a:t>
            </a:r>
            <a:r>
              <a:rPr lang="en-US" sz="2000" dirty="0"/>
              <a:t>.</a:t>
            </a:r>
            <a:endParaRPr lang="id-ID" sz="2000" dirty="0"/>
          </a:p>
        </p:txBody>
      </p:sp>
      <p:pic>
        <p:nvPicPr>
          <p:cNvPr id="6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5556" b="24568"/>
          <a:stretch/>
        </p:blipFill>
        <p:spPr>
          <a:xfrm>
            <a:off x="514350" y="2274183"/>
            <a:ext cx="5200649" cy="29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590800" cy="432126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id-ID" dirty="0"/>
              <a:t>Selanjutnya membuat tampilan </a:t>
            </a:r>
            <a:r>
              <a:rPr lang="en-US" dirty="0"/>
              <a:t>product</a:t>
            </a:r>
            <a:r>
              <a:rPr lang="id-ID" dirty="0"/>
              <a:t>,</a:t>
            </a:r>
            <a:r>
              <a:rPr lang="en-US" dirty="0"/>
              <a:t> </a:t>
            </a:r>
            <a:r>
              <a:rPr lang="id-ID" dirty="0"/>
              <a:t>dimana pada file ini berisikan class </a:t>
            </a:r>
            <a:r>
              <a:rPr lang="en-US" dirty="0"/>
              <a:t>product</a:t>
            </a:r>
            <a:r>
              <a:rPr lang="id-ID" dirty="0"/>
              <a:t> feedpage yang dipanggil pada class main tadi.</a:t>
            </a:r>
            <a:r>
              <a:rPr lang="en-US" dirty="0"/>
              <a:t> </a:t>
            </a:r>
            <a:r>
              <a:rPr lang="id-ID" dirty="0"/>
              <a:t>Pada class ini mem</a:t>
            </a:r>
            <a:r>
              <a:rPr lang="en-US" dirty="0"/>
              <a:t>a</a:t>
            </a:r>
            <a:r>
              <a:rPr lang="id-ID" dirty="0"/>
              <a:t>nggil id yang di pilih pada file home.dart tadinya,setelah diklik akan berpindah kehalaman ini.</a:t>
            </a:r>
          </a:p>
          <a:p>
            <a:endParaRPr lang="en-US" dirty="0"/>
          </a:p>
        </p:txBody>
      </p:sp>
      <p:pic>
        <p:nvPicPr>
          <p:cNvPr id="6" name="Picture 2" descr="D:\Beli Dong_App\assets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9632" r="4757" b="31968"/>
          <a:stretch/>
        </p:blipFill>
        <p:spPr bwMode="auto">
          <a:xfrm>
            <a:off x="228601" y="453081"/>
            <a:ext cx="3429000" cy="9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2" t="6257" b="23466"/>
          <a:stretch/>
        </p:blipFill>
        <p:spPr>
          <a:xfrm>
            <a:off x="571500" y="2349500"/>
            <a:ext cx="514637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9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566</TotalTime>
  <Words>368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Impact</vt:lpstr>
      <vt:lpstr>Times New Roman</vt:lpstr>
      <vt:lpstr>NewsPrint</vt:lpstr>
      <vt:lpstr>Beli Dong App</vt:lpstr>
      <vt:lpstr>PowerPoint Presentation</vt:lpstr>
      <vt:lpstr>PowerPoint Presentation</vt:lpstr>
      <vt:lpstr>Beranda</vt:lpstr>
      <vt:lpstr>Deskripsi Produk</vt:lpstr>
      <vt:lpstr>Keranjang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 Dong App</dc:title>
  <dc:creator>ASUS</dc:creator>
  <cp:lastModifiedBy>Strych Ciane</cp:lastModifiedBy>
  <cp:revision>25</cp:revision>
  <dcterms:created xsi:type="dcterms:W3CDTF">2020-06-02T04:28:09Z</dcterms:created>
  <dcterms:modified xsi:type="dcterms:W3CDTF">2020-06-06T10:55:21Z</dcterms:modified>
</cp:coreProperties>
</file>