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14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3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04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5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37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41A1-7240-4DD0-BD78-72E4F89DE1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C84A-181A-43F5-A1F1-EC33216F9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192" y="808960"/>
            <a:ext cx="10509337" cy="579264"/>
          </a:xfrm>
        </p:spPr>
        <p:txBody>
          <a:bodyPr/>
          <a:lstStyle/>
          <a:p>
            <a:r>
              <a:rPr lang="en-GB" dirty="0" smtClean="0"/>
              <a:t>User </a:t>
            </a:r>
            <a:r>
              <a:rPr lang="en-GB" dirty="0"/>
              <a:t>l</a:t>
            </a:r>
            <a:r>
              <a:rPr lang="en-GB" dirty="0" smtClean="0"/>
              <a:t>ands on home page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365" t="14089" r="39466" b="8430"/>
          <a:stretch/>
        </p:blipFill>
        <p:spPr>
          <a:xfrm>
            <a:off x="5133293" y="2087385"/>
            <a:ext cx="1871133" cy="38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smtClean="0">
                <a:latin typeface="+mn-lt"/>
              </a:rPr>
              <a:t>The user can see other user profiles and challenge them or chat to them</a:t>
            </a:r>
            <a:endParaRPr lang="en-GB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55" t="14384" r="39452" b="8128"/>
          <a:stretch/>
        </p:blipFill>
        <p:spPr>
          <a:xfrm>
            <a:off x="5094316" y="1886988"/>
            <a:ext cx="2003367" cy="41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5" y="2116840"/>
            <a:ext cx="1920406" cy="3853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2608" y="730496"/>
            <a:ext cx="9394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User registers with their name, course, email and password </a:t>
            </a:r>
            <a:endParaRPr lang="en-GB" sz="2400" dirty="0" smtClean="0"/>
          </a:p>
          <a:p>
            <a:pPr algn="ctr"/>
            <a:r>
              <a:rPr lang="en-GB" sz="2400" dirty="0" smtClean="0"/>
              <a:t>If user already has an account, they should sign in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097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15390"/>
            <a:ext cx="10421654" cy="1250113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>
                <a:latin typeface="+mn-lt"/>
              </a:rPr>
              <a:t>User need to sign in to start the quiz </a:t>
            </a:r>
            <a:r>
              <a:rPr lang="en-GB" sz="2400" dirty="0" smtClean="0">
                <a:latin typeface="+mn-lt"/>
              </a:rPr>
              <a:t>but if the user does not have an account then they should register</a:t>
            </a:r>
            <a:endParaRPr lang="en-GB" sz="24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362" t="14354" r="39506" b="8654"/>
          <a:stretch/>
        </p:blipFill>
        <p:spPr>
          <a:xfrm>
            <a:off x="5115232" y="2065428"/>
            <a:ext cx="2019992" cy="41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811" y="522157"/>
            <a:ext cx="9569885" cy="1325563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>
                <a:latin typeface="+mn-lt"/>
              </a:rPr>
              <a:t>User can navigate to their </a:t>
            </a:r>
            <a:r>
              <a:rPr lang="en-GB" sz="2400" dirty="0" smtClean="0">
                <a:latin typeface="+mn-lt"/>
              </a:rPr>
              <a:t>profile to start the quiz and also to other profiles</a:t>
            </a:r>
            <a:endParaRPr lang="en-GB" sz="2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290" t="14401" r="39461" b="8304"/>
          <a:stretch/>
        </p:blipFill>
        <p:spPr>
          <a:xfrm>
            <a:off x="5150047" y="2026938"/>
            <a:ext cx="1975412" cy="40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6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smtClean="0">
                <a:latin typeface="+mn-lt"/>
              </a:rPr>
              <a:t>The user can see </a:t>
            </a:r>
            <a:r>
              <a:rPr lang="en-GB" sz="2400" dirty="0" smtClean="0">
                <a:latin typeface="+mn-lt"/>
              </a:rPr>
              <a:t>all the categories </a:t>
            </a:r>
            <a:r>
              <a:rPr lang="en-GB" sz="2400" dirty="0" smtClean="0">
                <a:latin typeface="+mn-lt"/>
              </a:rPr>
              <a:t>and choose one to take the quiz </a:t>
            </a:r>
            <a:r>
              <a:rPr lang="en-GB" sz="2400" dirty="0" smtClean="0">
                <a:latin typeface="+mn-lt"/>
              </a:rPr>
              <a:t>on</a:t>
            </a:r>
            <a:endParaRPr lang="en-GB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367" t="14201" r="39519" b="8550"/>
          <a:stretch/>
        </p:blipFill>
        <p:spPr>
          <a:xfrm>
            <a:off x="5004262" y="2152995"/>
            <a:ext cx="1862052" cy="38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smtClean="0">
                <a:latin typeface="+mn-lt"/>
              </a:rPr>
              <a:t>The user can choose the level of difficulty </a:t>
            </a:r>
            <a:endParaRPr lang="en-GB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949" t="11865" r="37280" b="5922"/>
          <a:stretch/>
        </p:blipFill>
        <p:spPr>
          <a:xfrm>
            <a:off x="4555374" y="1870364"/>
            <a:ext cx="2709950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7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smtClean="0">
                <a:latin typeface="+mn-lt"/>
              </a:rPr>
              <a:t>The user answers the </a:t>
            </a:r>
            <a:r>
              <a:rPr lang="en-GB" sz="2400" dirty="0" smtClean="0">
                <a:latin typeface="+mn-lt"/>
              </a:rPr>
              <a:t>questions, click ‘next’ to move onto next question</a:t>
            </a:r>
            <a:br>
              <a:rPr lang="en-GB" sz="2400" dirty="0" smtClean="0">
                <a:latin typeface="+mn-lt"/>
              </a:rPr>
            </a:br>
            <a:r>
              <a:rPr lang="en-GB" sz="2400" dirty="0" smtClean="0">
                <a:latin typeface="+mn-lt"/>
              </a:rPr>
              <a:t>The user can also go back to categories</a:t>
            </a:r>
            <a:endParaRPr lang="en-GB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38" t="14367" r="39662" b="8645"/>
          <a:stretch/>
        </p:blipFill>
        <p:spPr>
          <a:xfrm>
            <a:off x="4871257" y="1978429"/>
            <a:ext cx="2194561" cy="45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1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smtClean="0">
                <a:latin typeface="+mn-lt"/>
              </a:rPr>
              <a:t>The user can see their </a:t>
            </a:r>
            <a:r>
              <a:rPr lang="en-GB" sz="2400" dirty="0" smtClean="0">
                <a:latin typeface="+mn-lt"/>
              </a:rPr>
              <a:t>total score at the end of the quiz</a:t>
            </a:r>
            <a:br>
              <a:rPr lang="en-GB" sz="2400" dirty="0" smtClean="0">
                <a:latin typeface="+mn-lt"/>
              </a:rPr>
            </a:br>
            <a:r>
              <a:rPr lang="en-GB" sz="2400" dirty="0" smtClean="0">
                <a:latin typeface="+mn-lt"/>
              </a:rPr>
              <a:t>They can go back to the categories or select done when finished </a:t>
            </a:r>
            <a:endParaRPr lang="en-GB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44" t="14370" r="39728" b="8414"/>
          <a:stretch/>
        </p:blipFill>
        <p:spPr>
          <a:xfrm>
            <a:off x="5094316" y="2003368"/>
            <a:ext cx="2003367" cy="41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9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smtClean="0">
                <a:latin typeface="+mn-lt"/>
              </a:rPr>
              <a:t>The user can see the highest scorer of the quiz </a:t>
            </a:r>
            <a:r>
              <a:rPr lang="en-GB" sz="2400" dirty="0" smtClean="0">
                <a:latin typeface="+mn-lt"/>
              </a:rPr>
              <a:t>challenge </a:t>
            </a:r>
            <a:r>
              <a:rPr lang="en-GB" sz="2400" dirty="0" smtClean="0">
                <a:latin typeface="+mn-lt"/>
              </a:rPr>
              <a:t>them </a:t>
            </a:r>
            <a:r>
              <a:rPr lang="en-GB" sz="2400" dirty="0" smtClean="0">
                <a:latin typeface="+mn-lt"/>
              </a:rPr>
              <a:t>and try beat them by getting a higher score than them</a:t>
            </a:r>
            <a:br>
              <a:rPr lang="en-GB" sz="2400" dirty="0" smtClean="0">
                <a:latin typeface="+mn-lt"/>
              </a:rPr>
            </a:br>
            <a:r>
              <a:rPr lang="en-GB" sz="2400" dirty="0" smtClean="0">
                <a:latin typeface="+mn-lt"/>
              </a:rPr>
              <a:t>The user can go back to categories or to their profile</a:t>
            </a:r>
            <a:endParaRPr lang="en-GB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16" t="14276" r="39464" b="8321"/>
          <a:stretch/>
        </p:blipFill>
        <p:spPr>
          <a:xfrm>
            <a:off x="5015345" y="1870364"/>
            <a:ext cx="2161309" cy="44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User need to sign in to start the quiz but if the user does not have an account then they should register</vt:lpstr>
      <vt:lpstr>User can navigate to their profile to start the quiz and also to other profiles</vt:lpstr>
      <vt:lpstr>The user can see all the categories and choose one to take the quiz on</vt:lpstr>
      <vt:lpstr>The user can choose the level of difficulty </vt:lpstr>
      <vt:lpstr>The user answers the questions, click ‘next’ to move onto next question The user can also go back to categories</vt:lpstr>
      <vt:lpstr>The user can see their total score at the end of the quiz They can go back to the categories or select done when finished </vt:lpstr>
      <vt:lpstr>The user can see the highest scorer of the quiz challenge them and try beat them by getting a higher score than them The user can go back to categories or to their profile</vt:lpstr>
      <vt:lpstr>The user can see other user profiles and challenge them or chat to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Tashbeeh, Farid I</dc:creator>
  <cp:lastModifiedBy>Tashbeeh, Farid I</cp:lastModifiedBy>
  <cp:revision>11</cp:revision>
  <dcterms:created xsi:type="dcterms:W3CDTF">2020-02-18T13:40:45Z</dcterms:created>
  <dcterms:modified xsi:type="dcterms:W3CDTF">2020-02-19T00:19:17Z</dcterms:modified>
</cp:coreProperties>
</file>