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6E15-6D7A-4AC6-81B7-2215F449BBAD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6ADE-ACE0-4589-A2DB-C93320EE7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61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6E15-6D7A-4AC6-81B7-2215F449BBAD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6ADE-ACE0-4589-A2DB-C93320EE7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75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6E15-6D7A-4AC6-81B7-2215F449BBAD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6ADE-ACE0-4589-A2DB-C93320EE7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78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6E15-6D7A-4AC6-81B7-2215F449BBAD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6ADE-ACE0-4589-A2DB-C93320EE7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03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6E15-6D7A-4AC6-81B7-2215F449BBAD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6ADE-ACE0-4589-A2DB-C93320EE7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1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6E15-6D7A-4AC6-81B7-2215F449BBAD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6ADE-ACE0-4589-A2DB-C93320EE7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34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6E15-6D7A-4AC6-81B7-2215F449BBAD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6ADE-ACE0-4589-A2DB-C93320EE7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53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6E15-6D7A-4AC6-81B7-2215F449BBAD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6ADE-ACE0-4589-A2DB-C93320EE7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51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6E15-6D7A-4AC6-81B7-2215F449BBAD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6ADE-ACE0-4589-A2DB-C93320EE7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84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6E15-6D7A-4AC6-81B7-2215F449BBAD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6ADE-ACE0-4589-A2DB-C93320EE7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09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6E15-6D7A-4AC6-81B7-2215F449BBAD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6ADE-ACE0-4589-A2DB-C93320EE7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36E15-6D7A-4AC6-81B7-2215F449BBAD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26ADE-ACE0-4589-A2DB-C93320EE7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6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562" y="284205"/>
            <a:ext cx="11454714" cy="6215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91978" y="494270"/>
            <a:ext cx="10700952" cy="97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41405" y="1828800"/>
            <a:ext cx="2903838" cy="30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5" y="2253728"/>
            <a:ext cx="2914141" cy="3231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5" y="2692853"/>
            <a:ext cx="2914141" cy="3231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5" y="3131978"/>
            <a:ext cx="2914141" cy="32311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439666" y="1806945"/>
            <a:ext cx="2767913" cy="3682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560540" y="613030"/>
            <a:ext cx="253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Header</a:t>
            </a:r>
          </a:p>
          <a:p>
            <a:r>
              <a:rPr lang="en-GB" sz="900" dirty="0" smtClean="0"/>
              <a:t>Background Colour - #800000</a:t>
            </a:r>
          </a:p>
          <a:p>
            <a:r>
              <a:rPr lang="en-GB" sz="900" dirty="0" smtClean="0"/>
              <a:t>Colour – white</a:t>
            </a:r>
          </a:p>
          <a:p>
            <a:r>
              <a:rPr lang="en-GB" sz="900" dirty="0" smtClean="0"/>
              <a:t>Padding – 15px </a:t>
            </a:r>
          </a:p>
          <a:p>
            <a:endParaRPr lang="en-GB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1764963" y="1822612"/>
            <a:ext cx="189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Home 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581665" y="2253728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Experience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668161" y="2692853"/>
            <a:ext cx="134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Educatio</a:t>
            </a:r>
            <a:r>
              <a:rPr lang="en-GB" dirty="0"/>
              <a:t>n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53" y="3572582"/>
            <a:ext cx="2914141" cy="3231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20557" y="3131978"/>
            <a:ext cx="104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Skills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668161" y="3572582"/>
            <a:ext cx="126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Contact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8798011" y="2137719"/>
            <a:ext cx="1889558" cy="924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9232562" y="2253728"/>
            <a:ext cx="121611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Image</a:t>
            </a:r>
          </a:p>
          <a:p>
            <a:r>
              <a:rPr lang="en-GB" sz="1000" dirty="0"/>
              <a:t>"width:100%"</a:t>
            </a:r>
            <a:endParaRPr lang="en-GB" sz="1000" dirty="0" smtClean="0"/>
          </a:p>
          <a:p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8918489" y="3895698"/>
            <a:ext cx="164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 Content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58945" y="1884396"/>
            <a:ext cx="345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Heading</a:t>
            </a:r>
          </a:p>
          <a:p>
            <a:r>
              <a:rPr lang="en-GB" dirty="0" smtClean="0"/>
              <a:t> &lt;h2&gt;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5196017" y="2741026"/>
            <a:ext cx="312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Content</a:t>
            </a:r>
          </a:p>
          <a:p>
            <a:r>
              <a:rPr lang="en-GB" dirty="0" smtClean="0"/>
              <a:t>&lt;p&gt; 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945" y="5678155"/>
            <a:ext cx="2932430" cy="49381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468904" y="3960227"/>
            <a:ext cx="29192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1000" dirty="0" err="1"/>
              <a:t>float:left</a:t>
            </a:r>
            <a:r>
              <a:rPr lang="en-GB" sz="1000" dirty="0"/>
              <a:t>;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width:20</a:t>
            </a:r>
            <a:r>
              <a:rPr lang="en-GB" sz="1000" dirty="0"/>
              <a:t>%;</a:t>
            </a:r>
          </a:p>
          <a:p>
            <a:r>
              <a:rPr lang="en-GB" sz="1000" dirty="0"/>
              <a:t> </a:t>
            </a:r>
            <a:r>
              <a:rPr lang="en-GB" sz="1000" dirty="0" err="1" smtClean="0"/>
              <a:t>text-align:center</a:t>
            </a:r>
            <a:r>
              <a:rPr lang="en-GB" sz="1000" dirty="0"/>
              <a:t>;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750" y="3285249"/>
            <a:ext cx="1719221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93773" y="222422"/>
            <a:ext cx="7265773" cy="6437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126259" y="370703"/>
            <a:ext cx="6388444" cy="97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138616" y="1470454"/>
            <a:ext cx="6376087" cy="3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541" y="1989438"/>
            <a:ext cx="6389162" cy="4084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616" y="2465174"/>
            <a:ext cx="6389162" cy="4084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541" y="2953963"/>
            <a:ext cx="6389162" cy="4084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616" y="3441357"/>
            <a:ext cx="6389162" cy="4084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638" y="429892"/>
            <a:ext cx="2578832" cy="95715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638" y="1470454"/>
            <a:ext cx="1944793" cy="49991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638" y="1954763"/>
            <a:ext cx="1396105" cy="49991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638" y="2465174"/>
            <a:ext cx="1402202" cy="49991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2638" y="2907541"/>
            <a:ext cx="1097375" cy="49991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2638" y="3424669"/>
            <a:ext cx="1310754" cy="49381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4614" y="3918488"/>
            <a:ext cx="2396856" cy="52431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2519" y="2303539"/>
            <a:ext cx="2920237" cy="7071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44615" y="4494796"/>
            <a:ext cx="2190715" cy="53401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44614" y="6166473"/>
            <a:ext cx="2932430" cy="49381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78627" y="4987488"/>
            <a:ext cx="1940011" cy="117898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44614" y="5085930"/>
            <a:ext cx="900326" cy="44150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37658" y="5672653"/>
            <a:ext cx="1646063" cy="4938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74867" y="5008695"/>
            <a:ext cx="1268078" cy="83522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766469" y="4256451"/>
            <a:ext cx="17191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body{</a:t>
            </a:r>
          </a:p>
          <a:p>
            <a:r>
              <a:rPr lang="en-GB" sz="1000" dirty="0" err="1" smtClean="0"/>
              <a:t>font-family:Verdana</a:t>
            </a:r>
            <a:r>
              <a:rPr lang="en-GB" sz="1000" dirty="0"/>
              <a:t>;</a:t>
            </a:r>
          </a:p>
          <a:p>
            <a:r>
              <a:rPr lang="en-GB" sz="1000" dirty="0" err="1" smtClean="0"/>
              <a:t>color:white</a:t>
            </a:r>
            <a:r>
              <a:rPr lang="en-GB" sz="1000" dirty="0"/>
              <a:t>;</a:t>
            </a:r>
          </a:p>
          <a:p>
            <a:r>
              <a:rPr lang="en-GB" sz="1000" dirty="0" smtClean="0"/>
              <a:t>text-align</a:t>
            </a:r>
            <a:r>
              <a:rPr lang="en-GB" sz="1000" dirty="0"/>
              <a:t>: </a:t>
            </a:r>
            <a:r>
              <a:rPr lang="en-GB" sz="1000" dirty="0" err="1"/>
              <a:t>center</a:t>
            </a:r>
            <a:r>
              <a:rPr lang="en-GB" sz="1000" dirty="0"/>
              <a:t>;</a:t>
            </a:r>
          </a:p>
          <a:p>
            <a:r>
              <a:rPr lang="en-GB" sz="1000" dirty="0" smtClean="0"/>
              <a:t>background-image</a:t>
            </a:r>
            <a:r>
              <a:rPr lang="en-GB" sz="1000" dirty="0"/>
              <a:t>: </a:t>
            </a:r>
            <a:r>
              <a:rPr lang="en-GB" sz="1000" dirty="0" err="1"/>
              <a:t>url</a:t>
            </a:r>
            <a:r>
              <a:rPr lang="en-GB" sz="1000" dirty="0"/>
              <a:t>("../images/uni.jpg");</a:t>
            </a:r>
          </a:p>
          <a:p>
            <a:r>
              <a:rPr lang="en-GB" sz="1000" dirty="0" smtClean="0"/>
              <a:t>background-repeat</a:t>
            </a:r>
            <a:r>
              <a:rPr lang="en-GB" sz="1000" dirty="0"/>
              <a:t>: no-repeat;</a:t>
            </a:r>
          </a:p>
          <a:p>
            <a:r>
              <a:rPr lang="en-GB" sz="1000" dirty="0" smtClean="0"/>
              <a:t>background-size</a:t>
            </a:r>
            <a:r>
              <a:rPr lang="en-GB" sz="1000" dirty="0"/>
              <a:t>: cover;</a:t>
            </a:r>
          </a:p>
          <a:p>
            <a:r>
              <a:rPr lang="en-GB" sz="1000" dirty="0" smtClean="0"/>
              <a:t>}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11871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66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Essex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Tashbeeh, Farid I</dc:creator>
  <cp:lastModifiedBy>Tashbeeh, Farid I</cp:lastModifiedBy>
  <cp:revision>9</cp:revision>
  <dcterms:created xsi:type="dcterms:W3CDTF">2017-11-16T07:00:51Z</dcterms:created>
  <dcterms:modified xsi:type="dcterms:W3CDTF">2017-12-07T11:47:26Z</dcterms:modified>
</cp:coreProperties>
</file>