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c591dc32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c591dc32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c591dc3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c591dc3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c591dc32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c591dc3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c591dc32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c591dc32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Song Recommender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“One small step for the music industry, one giant leap for mankind”- Rolling Stone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5650" lvl="0" marL="3888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Contemporary song recommending systems are broken</a:t>
            </a:r>
            <a:endParaRPr sz="1500"/>
          </a:p>
          <a:p>
            <a:pPr indent="-325650" lvl="0" marL="3888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Music streaming companies “radio” systems are flawed and ineffective- they fail to gauge the intricacies of the users audio palette </a:t>
            </a:r>
            <a:endParaRPr sz="1500"/>
          </a:p>
          <a:p>
            <a:pPr indent="-325650" lvl="0" marL="3888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The infiltration of self-interest within these music streaming platforms, particularly through the promotion of new music has further muddied the waters for inquisitive listeners 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and Objective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Build a song recommender that recommends songs that are “actually similar” from an “acousting point of view” and songs that “are popular around the world right now”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Use APIs and web scraping as data sources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Create clusters of similar songs- recommend certain songs from same cluster as the user input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5650" lvl="0" marL="3888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Our song recommender transcends every product in the market</a:t>
            </a:r>
            <a:endParaRPr sz="1500"/>
          </a:p>
          <a:p>
            <a:pPr indent="-325650" lvl="0" marL="3888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 database of seamlessly blended popular and past songs allows the recommender to be revolutionary technology</a:t>
            </a:r>
            <a:endParaRPr sz="1500"/>
          </a:p>
          <a:p>
            <a:pPr indent="-325650" lvl="0" marL="3888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We are able to tap into the depths of the users memory- transcending tastes and trends </a:t>
            </a:r>
            <a:endParaRPr sz="1500"/>
          </a:p>
          <a:p>
            <a:pPr indent="-325650" lvl="0" marL="3888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Masterfully grouped and deliciously sorted- our tool exceeds its mandate, transporting the user back to simpler times, allowing them to relive happy memories </a:t>
            </a:r>
            <a:endParaRPr sz="1500"/>
          </a:p>
          <a:p>
            <a:pPr indent="-325650" lvl="0" marL="3888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In line with the outlined objective, the recommender also allows the user to discover entirely new genres in line with their tastes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50" y="831175"/>
            <a:ext cx="7739100" cy="354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You’re welcome 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