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F456C-FF6C-4821-A8B8-5FD8580630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299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770491-3698-4714-80F0-844C0AFE01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Junior design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Section:01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Group:01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274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044B4F-EAFF-4B65-9DC9-BBD0D1500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0212" y="1452283"/>
            <a:ext cx="9663953" cy="4213412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Introduction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website will allow customers to browse products, make purchases, track their orders, and engage with the business through various interactive features. The project will involve creating a user-friendly, scalable, and secure platform that can support future growth and integrate with various back-end systems.</a:t>
            </a:r>
          </a:p>
        </p:txBody>
      </p:sp>
    </p:spTree>
    <p:extLst>
      <p:ext uri="{BB962C8B-B14F-4D97-AF65-F5344CB8AC3E}">
        <p14:creationId xmlns:p14="http://schemas.microsoft.com/office/powerpoint/2010/main" val="1633074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20A50-498D-40C6-A6DA-4C1117C5C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659" y="1658142"/>
            <a:ext cx="10566494" cy="415995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user-friendly e-commerce website with an intuitive design.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various payment methods to ensure a flexible shopping experience.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real-time inventory management and order tracking.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secure user authentication and data protection.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mobile responsiveness for customers on all devices.</a:t>
            </a:r>
          </a:p>
        </p:txBody>
      </p:sp>
    </p:spTree>
    <p:extLst>
      <p:ext uri="{BB962C8B-B14F-4D97-AF65-F5344CB8AC3E}">
        <p14:creationId xmlns:p14="http://schemas.microsoft.com/office/powerpoint/2010/main" val="1220029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49BAD-2FF1-4D26-8FBA-153A1B45C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942" y="941294"/>
            <a:ext cx="10016470" cy="4849907"/>
          </a:xfrm>
        </p:spPr>
        <p:txBody>
          <a:bodyPr/>
          <a:lstStyle/>
          <a:p>
            <a:pPr marL="0" indent="0">
              <a:buNone/>
            </a:pPr>
            <a:r>
              <a:rPr lang="en-US" sz="2800" b="1" u="sng" dirty="0"/>
              <a:t> </a:t>
            </a: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we aim to use: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for database management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963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BD11B-DB45-4D8A-982A-89516498D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8141" y="1057835"/>
            <a:ext cx="9798423" cy="5289176"/>
          </a:xfrm>
        </p:spPr>
        <p:txBody>
          <a:bodyPr>
            <a:normAutofit/>
          </a:bodyPr>
          <a:lstStyle/>
          <a:p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1.User Experience Issues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Security Concerns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Inefficient Inventory and Order Management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Mobile Optimization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Lack of Analytics and Personalization</a:t>
            </a:r>
          </a:p>
        </p:txBody>
      </p:sp>
    </p:spTree>
    <p:extLst>
      <p:ext uri="{BB962C8B-B14F-4D97-AF65-F5344CB8AC3E}">
        <p14:creationId xmlns:p14="http://schemas.microsoft.com/office/powerpoint/2010/main" val="3594143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11427-631A-443A-99C3-BD964B92E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836" y="1487487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e-commerce website will provide a high-quality, secure, and scalable solution for customers to purchase products online. The project’s main goal is to create a seamless shopping experience that drives conversion rates and user satisfaction while supporting the company’s long-term growth strategy.</a:t>
            </a:r>
          </a:p>
        </p:txBody>
      </p:sp>
    </p:spTree>
    <p:extLst>
      <p:ext uri="{BB962C8B-B14F-4D97-AF65-F5344CB8AC3E}">
        <p14:creationId xmlns:p14="http://schemas.microsoft.com/office/powerpoint/2010/main" val="35220181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39</TotalTime>
  <Words>208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Times New Roman</vt:lpstr>
      <vt:lpstr>Tw Cen MT</vt:lpstr>
      <vt:lpstr>Circuit</vt:lpstr>
      <vt:lpstr>Cse 299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299</dc:title>
  <dc:creator>tashfia adiba</dc:creator>
  <cp:lastModifiedBy>tashfia adiba</cp:lastModifiedBy>
  <cp:revision>4</cp:revision>
  <dcterms:created xsi:type="dcterms:W3CDTF">2025-02-04T06:52:03Z</dcterms:created>
  <dcterms:modified xsi:type="dcterms:W3CDTF">2025-02-04T07:31:17Z</dcterms:modified>
</cp:coreProperties>
</file>