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456C-FF6C-4821-A8B8-5FD85806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1603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0491-3698-4714-80F0-844C0AFE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353" y="2601119"/>
            <a:ext cx="9123271" cy="3351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Section:01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Group:01</a:t>
            </a: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Alauddin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(1621091642)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2.Tashfia Adibazaman Nizum (2131228642)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Mariam Islam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Marjia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(2131441042)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4F24-C2DE-4BCC-BE74-DC3588D8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178424"/>
          </a:xfrm>
        </p:spPr>
        <p:txBody>
          <a:bodyPr/>
          <a:lstStyle/>
          <a:p>
            <a:pPr algn="ctr"/>
            <a:r>
              <a:rPr lang="en-US" u="sng" dirty="0"/>
              <a:t>Project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E747-B17D-4767-940C-4AC48879D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72235"/>
            <a:ext cx="9904459" cy="27880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7505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044B4F-EAFF-4B65-9DC9-BBD0D15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12" y="1452283"/>
            <a:ext cx="9663953" cy="421341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Introduction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allow customers to browse products, make purchases, track their orders, and engage with the business through various interactive features. The project will involve creating a user-friendly, scalable, and secure platform that can support future growth and integrate with various back-end systems.</a:t>
            </a:r>
          </a:p>
        </p:txBody>
      </p:sp>
    </p:spTree>
    <p:extLst>
      <p:ext uri="{BB962C8B-B14F-4D97-AF65-F5344CB8AC3E}">
        <p14:creationId xmlns:p14="http://schemas.microsoft.com/office/powerpoint/2010/main" val="16330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0A50-498D-40C6-A6DA-4C1117C5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59" y="1658142"/>
            <a:ext cx="10566494" cy="41599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e-commerce website with an intuitive 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various payment methods to ensure a flexible shopping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inventory management and order tracking.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user authentication and data protection.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mobile responsiveness for customers on all devices.</a:t>
            </a:r>
          </a:p>
        </p:txBody>
      </p:sp>
    </p:spTree>
    <p:extLst>
      <p:ext uri="{BB962C8B-B14F-4D97-AF65-F5344CB8AC3E}">
        <p14:creationId xmlns:p14="http://schemas.microsoft.com/office/powerpoint/2010/main" val="12200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9BAD-2FF1-4D26-8FBA-153A1B45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941294"/>
            <a:ext cx="10016470" cy="4849907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we aim to use: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for database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D11B-DB45-4D8A-982A-89516498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141" y="1057835"/>
            <a:ext cx="9798423" cy="5289176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1.User Experience Issues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Security Concerns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Inefficient Inventory and Order Management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Mobile Optimization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Lack of Analytics and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35941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1427-631A-443A-99C3-BD964B92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36" y="1487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e-commerce website will provide a high-quality, secure, and scalable solution for customers to purchase products online. The project’s main goal is to create a seamless shopping experience that drives conversion rates and user satisfaction while supporting the company’s long-term growth strategy.</a:t>
            </a:r>
          </a:p>
        </p:txBody>
      </p:sp>
    </p:spTree>
    <p:extLst>
      <p:ext uri="{BB962C8B-B14F-4D97-AF65-F5344CB8AC3E}">
        <p14:creationId xmlns:p14="http://schemas.microsoft.com/office/powerpoint/2010/main" val="352201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239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Cse 299</vt:lpstr>
      <vt:lpstr>Project Topic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</dc:title>
  <dc:creator>tashfia adiba</dc:creator>
  <cp:lastModifiedBy>tashfia adiba</cp:lastModifiedBy>
  <cp:revision>6</cp:revision>
  <dcterms:created xsi:type="dcterms:W3CDTF">2025-02-04T06:52:03Z</dcterms:created>
  <dcterms:modified xsi:type="dcterms:W3CDTF">2025-02-04T07:49:52Z</dcterms:modified>
</cp:coreProperties>
</file>