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F5AB7-B698-0066-8982-95AAB8B4F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91A7D-C53B-18C3-EB28-E78FA74B2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E3E7C-FCAA-A00D-63A2-A2EDC9522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DA6B-C625-4022-A50C-F0E910A887E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2B1B8-7892-EB25-23C4-685CE767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F5C78-BB83-7D83-2AA2-369A5705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8CDE-0D81-4007-A69B-998B2072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8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CDFE0-EB2F-F852-6420-63606D895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122DE-A3FF-8126-42C5-67179612C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B42E2-F116-95E9-5B0E-F6BF44396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DA6B-C625-4022-A50C-F0E910A887E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A8BBE-6A1C-F84A-7ECE-BF0257EA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2A6C8-5BF8-44D3-7323-2EE5D376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8CDE-0D81-4007-A69B-998B2072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8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3042E1-1F17-9F2D-C2CB-B83FCDB7E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8CADD-B1F0-4A89-C48A-B699AC5CA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8CC4A-29FA-4C26-511A-CB33B5867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DA6B-C625-4022-A50C-F0E910A887E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4D01F-F60A-981D-F090-773F00E1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CA574-D632-4E50-C431-B3332A68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8CDE-0D81-4007-A69B-998B2072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3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2942-FB2F-A77B-3E7E-272B89E4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D6CA1-F351-693B-697E-B3C588E45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7A153-DCF8-D6BC-DCAF-DAA7BDD8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DA6B-C625-4022-A50C-F0E910A887E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7D890-EB8F-0626-36C0-6B1865E0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4365D-92B5-BDD7-B729-DF91C886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8CDE-0D81-4007-A69B-998B2072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0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B13D-1D68-BE44-7BB1-8278A41D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69978-4EDE-A546-349D-9105DF356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8B594-C2ED-1FB0-2A3F-77219515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DA6B-C625-4022-A50C-F0E910A887E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01167-E6F2-28A0-9D55-AD7774FEF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06671-6F32-B01E-8937-2555A5DD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8CDE-0D81-4007-A69B-998B2072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2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1E76E-BE33-0A34-FDDE-F962950D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58AF4-223D-A931-BD88-3AEDCB406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2A05F-56FD-4F58-F967-9FD61A5A6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FC18C-7E90-B3F2-3EA3-1F2BD331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DA6B-C625-4022-A50C-F0E910A887E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047C3-2B75-C5D2-95EA-EA44FB5D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3F0F4-3E90-BC00-80AA-946822937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8CDE-0D81-4007-A69B-998B2072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7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055B9-AD64-540B-80FB-98D0FA10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7C77E-7E38-54B9-EBAA-5B71DE47F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6D771-6CE9-819D-8F0D-B21269569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140ED-6CAA-AE3B-BAD5-1FF763992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599E8-F092-A1ED-A527-0BB4D0509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EAD4E5-14E5-6BBA-22B2-671A35694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DA6B-C625-4022-A50C-F0E910A887E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C2F08-78F3-E6AD-C74A-9AF2EC3BA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4E295-152F-46CE-64B6-B6C3E843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8CDE-0D81-4007-A69B-998B2072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1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F9F5A-210F-32B8-F0B6-B066F1B7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23883-4B71-8890-5F72-5F2F51D26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DA6B-C625-4022-A50C-F0E910A887E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0F570-51C0-3102-8F2F-50A71675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6D204-4845-CD98-BB81-A4BF42CA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8CDE-0D81-4007-A69B-998B2072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DB99D2-D6AA-A93F-5389-B63798E4D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DA6B-C625-4022-A50C-F0E910A887E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E71DF-4134-C455-FF95-9DFAC92A4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56E02-AFED-B7FE-23DA-1B8D8566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8CDE-0D81-4007-A69B-998B2072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6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8A81-8AD3-5E18-33E3-7EE8564B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D9B62-C51C-C754-5957-5C6CE2D96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FF938-67A9-F04E-7514-55D3D1649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E7E20-8292-E0F0-7983-8DFD7B078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DA6B-C625-4022-A50C-F0E910A887E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7664C-15DA-2FFA-789B-1F542405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DE30F-E202-BBFC-040A-C982928E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8CDE-0D81-4007-A69B-998B2072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1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C0C73-029C-80FD-9001-C0A81AE0C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04FAD0-8BCC-B15E-3C51-B46637FF48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E6234-4000-2053-2399-67C6BE997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5FD90-C62E-5F9D-7A97-5D107C237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DA6B-C625-4022-A50C-F0E910A887E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51157-805D-2A41-63E6-5D9E21460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33A59-C841-0AB8-338B-65BBEB90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8CDE-0D81-4007-A69B-998B2072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3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18D5BD-8EA2-AADE-A986-A999C59C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9F221-87A7-B40B-35F8-B4BA5E4FE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76E1E-C950-431C-D124-B73681384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61DA6B-C625-4022-A50C-F0E910A887E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48AD2-73C7-82EC-3388-9D36B2028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6A46-455F-0982-A804-054CCE7B2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A68CDE-0D81-4007-A69B-998B2072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36E7-77DF-BB9D-71B6-9826BE93A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51A7F-7DF1-A947-CB6A-D20A59F69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5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Tashi Hatchell</dc:creator>
  <cp:lastModifiedBy>Tashi Hatchell</cp:lastModifiedBy>
  <cp:revision>1</cp:revision>
  <dcterms:created xsi:type="dcterms:W3CDTF">2025-06-04T16:37:37Z</dcterms:created>
  <dcterms:modified xsi:type="dcterms:W3CDTF">2025-06-04T16:44:20Z</dcterms:modified>
</cp:coreProperties>
</file>