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6" r:id="rId4"/>
    <p:sldId id="267" r:id="rId5"/>
    <p:sldId id="268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hikk" initials="T" lastIdx="3" clrIdx="0">
    <p:extLst>
      <p:ext uri="{19B8F6BF-5375-455C-9EA6-DF929625EA0E}">
        <p15:presenceInfo xmlns:p15="http://schemas.microsoft.com/office/powerpoint/2012/main" userId="Tashik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Ошибка в </a:t>
            </a:r>
            <a:r>
              <a:rPr lang="ru-RU" dirty="0"/>
              <a:t>определении</a:t>
            </a:r>
            <a:r>
              <a:rPr lang="ru-RU" baseline="0" dirty="0"/>
              <a:t> стоимости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B6-488A-BA6B-8BBF52161FC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B6-488A-BA6B-8BBF52161F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Средняя стоимость дома по всей выборке</c:v>
                </c:pt>
                <c:pt idx="1">
                  <c:v>Средняя стоимость дома по району</c:v>
                </c:pt>
                <c:pt idx="2">
                  <c:v>Предлагаемая модель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0.83</c:v>
                </c:pt>
                <c:pt idx="1">
                  <c:v>0.53</c:v>
                </c:pt>
                <c:pt idx="2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B6-488A-BA6B-8BBF52161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3977311"/>
        <c:axId val="1953969823"/>
      </c:barChart>
      <c:catAx>
        <c:axId val="195397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3969823"/>
        <c:crosses val="autoZero"/>
        <c:auto val="1"/>
        <c:lblAlgn val="ctr"/>
        <c:lblOffset val="100"/>
        <c:noMultiLvlLbl val="0"/>
      </c:catAx>
      <c:valAx>
        <c:axId val="195396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3977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7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8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76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17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1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27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1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05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3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91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97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2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9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F19A-1093-4261-9F38-B34266B78ADF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5630A2-49E1-40ED-96D2-2E59CF32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3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Прогнозирование стоимости </a:t>
            </a:r>
            <a:r>
              <a:rPr lang="ru-RU" dirty="0" smtClean="0"/>
              <a:t>дома для агентства недвижимости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Карькова</a:t>
            </a:r>
            <a:r>
              <a:rPr lang="ru-RU" dirty="0" smtClean="0"/>
              <a:t> Наталья, </a:t>
            </a:r>
            <a:r>
              <a:rPr lang="en-US" dirty="0" smtClean="0"/>
              <a:t>DST-3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7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Агентство недвижимости</a:t>
            </a:r>
            <a:endParaRPr lang="ru-RU" dirty="0"/>
          </a:p>
        </p:txBody>
      </p:sp>
      <p:pic>
        <p:nvPicPr>
          <p:cNvPr id="1028" name="Picture 4" descr="https://www.bmgmoney.com/wp-content/uploads/2018/09/6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17510" y="2359025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pinimg.com/originals/1d/7b/47/1d7b473a65f0ec69f4fd1f9c60e6e5a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59025" y="2359025"/>
            <a:ext cx="19939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2925" y="4676775"/>
            <a:ext cx="158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Риэлтор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817510" y="4538275"/>
            <a:ext cx="24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Купля-продажа дома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882691" y="2694235"/>
            <a:ext cx="340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Оценивает стоимость</a:t>
            </a:r>
            <a:br>
              <a:rPr lang="ru-RU" dirty="0" smtClean="0"/>
            </a:br>
            <a:r>
              <a:rPr lang="ru-RU" dirty="0" smtClean="0"/>
              <a:t>Сопровождает сделку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562475" y="3706594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4562475" y="3017401"/>
            <a:ext cx="39243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48059" y="3748754"/>
            <a:ext cx="360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Оплата: процент от стоимости дома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стоимости дома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66436"/>
              </p:ext>
            </p:extLst>
          </p:nvPr>
        </p:nvGraphicFramePr>
        <p:xfrm>
          <a:off x="2320232" y="2425148"/>
          <a:ext cx="8836510" cy="275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0831">
                  <a:extLst>
                    <a:ext uri="{9D8B030D-6E8A-4147-A177-3AD203B41FA5}">
                      <a16:colId xmlns:a16="http://schemas.microsoft.com/office/drawing/2014/main" val="1157292521"/>
                    </a:ext>
                  </a:extLst>
                </a:gridCol>
                <a:gridCol w="4385679">
                  <a:extLst>
                    <a:ext uri="{9D8B030D-6E8A-4147-A177-3AD203B41FA5}">
                      <a16:colId xmlns:a16="http://schemas.microsoft.com/office/drawing/2014/main" val="1529353452"/>
                    </a:ext>
                  </a:extLst>
                </a:gridCol>
              </a:tblGrid>
              <a:tr h="10993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 smtClean="0"/>
                        <a:t>Вариант определения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 smtClean="0"/>
                        <a:t>Отклонение</a:t>
                      </a:r>
                      <a:r>
                        <a:rPr lang="ru-RU" baseline="0" dirty="0" smtClean="0"/>
                        <a:t> от реальной стоимости дома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18232"/>
                  </a:ext>
                </a:extLst>
              </a:tr>
              <a:tr h="826912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r>
                        <a:rPr lang="ru-RU" baseline="0" dirty="0" smtClean="0"/>
                        <a:t> стоимость всех ранее проданных домов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83%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577667"/>
                  </a:ext>
                </a:extLst>
              </a:tr>
              <a:tr h="826912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 стоимость проданных</a:t>
                      </a:r>
                      <a:r>
                        <a:rPr lang="ru-RU" baseline="0" dirty="0" smtClean="0"/>
                        <a:t> домов по району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53%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13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0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23321" y="1669773"/>
            <a:ext cx="3140765" cy="176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Стоимость дома слишком </a:t>
            </a:r>
            <a:r>
              <a:rPr lang="ru-RU" b="1" dirty="0"/>
              <a:t>завышена</a:t>
            </a:r>
            <a:r>
              <a:rPr lang="ru-RU" dirty="0"/>
              <a:t>: сложно найти покупателя, дома продаются медленно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3070" y="1669774"/>
            <a:ext cx="3120886" cy="176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Стоимость дома слишком </a:t>
            </a:r>
            <a:r>
              <a:rPr lang="ru-RU" b="1" dirty="0"/>
              <a:t>занижена</a:t>
            </a:r>
            <a:r>
              <a:rPr lang="ru-RU" dirty="0"/>
              <a:t>: оплата работы </a:t>
            </a:r>
            <a:r>
              <a:rPr lang="ru-RU" dirty="0" err="1"/>
              <a:t>риэлтора</a:t>
            </a:r>
            <a:r>
              <a:rPr lang="ru-RU" dirty="0"/>
              <a:t> тоже </a:t>
            </a:r>
            <a:r>
              <a:rPr lang="ru-RU" dirty="0" smtClean="0"/>
              <a:t>низкая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50905" y="4681330"/>
            <a:ext cx="3975652" cy="151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Задача: уменьшить ошибку при определении стоимости дома 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237922" y="3438939"/>
            <a:ext cx="924339" cy="124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7434470" y="3438939"/>
            <a:ext cx="1083365" cy="124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0612" y="1818860"/>
            <a:ext cx="8915400" cy="4221570"/>
          </a:xfrm>
        </p:spPr>
        <p:txBody>
          <a:bodyPr/>
          <a:lstStyle/>
          <a:p>
            <a:r>
              <a:rPr lang="ru-RU" dirty="0" smtClean="0"/>
              <a:t>Был предоставлен набор данных о продажах домов/участков</a:t>
            </a:r>
          </a:p>
          <a:p>
            <a:r>
              <a:rPr lang="ru-RU" dirty="0" smtClean="0"/>
              <a:t>Разработана модель для прогнозирования стоимости</a:t>
            </a:r>
          </a:p>
          <a:p>
            <a:r>
              <a:rPr lang="ru-RU" dirty="0" smtClean="0"/>
              <a:t>Модель определяет стоимость для любого штата/города</a:t>
            </a:r>
          </a:p>
          <a:p>
            <a:r>
              <a:rPr lang="ru-RU" dirty="0" smtClean="0"/>
              <a:t>Данные, на основе которых строится прогноз:</a:t>
            </a:r>
          </a:p>
          <a:p>
            <a:pPr lvl="1"/>
            <a:r>
              <a:rPr lang="ru-RU" dirty="0" smtClean="0"/>
              <a:t>Площадь дома</a:t>
            </a:r>
          </a:p>
          <a:p>
            <a:pPr lvl="1"/>
            <a:r>
              <a:rPr lang="ru-RU" dirty="0" smtClean="0"/>
              <a:t>Количество ванных комнат</a:t>
            </a:r>
          </a:p>
          <a:p>
            <a:pPr lvl="1"/>
            <a:r>
              <a:rPr lang="ru-RU" dirty="0" smtClean="0"/>
              <a:t>Почтовый индекс </a:t>
            </a:r>
          </a:p>
          <a:p>
            <a:pPr lvl="1"/>
            <a:r>
              <a:rPr lang="ru-RU" dirty="0" smtClean="0"/>
              <a:t>Площадь земельного участка</a:t>
            </a:r>
          </a:p>
          <a:p>
            <a:pPr lvl="1"/>
            <a:r>
              <a:rPr lang="ru-RU" dirty="0" smtClean="0"/>
              <a:t>Адрес</a:t>
            </a:r>
          </a:p>
          <a:p>
            <a:pPr lvl="1"/>
            <a:r>
              <a:rPr lang="ru-RU" dirty="0" smtClean="0"/>
              <a:t>Дистанция до близлежащих школ</a:t>
            </a:r>
          </a:p>
          <a:p>
            <a:pPr lvl="1"/>
            <a:r>
              <a:rPr lang="ru-RU" dirty="0" smtClean="0"/>
              <a:t>Другие данные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2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3959" y="852710"/>
            <a:ext cx="8911687" cy="1280890"/>
          </a:xfrm>
        </p:spPr>
        <p:txBody>
          <a:bodyPr/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821378"/>
              </p:ext>
            </p:extLst>
          </p:nvPr>
        </p:nvGraphicFramePr>
        <p:xfrm>
          <a:off x="2912164" y="1977887"/>
          <a:ext cx="6549887" cy="3687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97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Прототип реализован в виде сервиса</a:t>
            </a:r>
          </a:p>
          <a:p>
            <a:r>
              <a:rPr lang="ru-RU" dirty="0" smtClean="0"/>
              <a:t>На вход подаются данные в том же виде, в каком они имеются в исходном наборе данных</a:t>
            </a:r>
            <a:endParaRPr lang="en-US" dirty="0" smtClean="0"/>
          </a:p>
          <a:p>
            <a:r>
              <a:rPr lang="ru-RU" dirty="0" smtClean="0"/>
              <a:t>Результат </a:t>
            </a:r>
            <a:r>
              <a:rPr lang="ru-RU" dirty="0" smtClean="0"/>
              <a:t>работы прототипа – ориентировочная стоимость дома в </a:t>
            </a:r>
            <a:r>
              <a:rPr lang="ru-RU" dirty="0" smtClean="0"/>
              <a:t>долларах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558" y="4468925"/>
            <a:ext cx="6664370" cy="5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6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168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Прогнозирование стоимости дома для агентства недвижимости</vt:lpstr>
      <vt:lpstr>Агентство недвижимости</vt:lpstr>
      <vt:lpstr>Определение стоимости дома</vt:lpstr>
      <vt:lpstr>Постановка задачи</vt:lpstr>
      <vt:lpstr>Предлагаемое решение</vt:lpstr>
      <vt:lpstr>Предлагаемое решение</vt:lpstr>
      <vt:lpstr>Прототип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стоимости дома</dc:title>
  <dc:creator>Tashikk</dc:creator>
  <cp:lastModifiedBy>Tashikk</cp:lastModifiedBy>
  <cp:revision>21</cp:revision>
  <dcterms:created xsi:type="dcterms:W3CDTF">2020-06-04T08:26:35Z</dcterms:created>
  <dcterms:modified xsi:type="dcterms:W3CDTF">2020-06-30T14:24:07Z</dcterms:modified>
</cp:coreProperties>
</file>